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6:2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64 0 0 0,'0'0'9301'0'0,"10"-41"-1308"0"0,-10 40-7978 0 0,0 0-1 0 0,0 0 1 0 0,0 1-1 0 0,0-1 1 0 0,-1 0-1 0 0,1 0 1 0 0,0 0-1 0 0,-1 0 1 0 0,1 0-1 0 0,0 1 0 0 0,-1-1 1 0 0,1 0-1 0 0,-1 0 1 0 0,1 1-1 0 0,-1-1 1 0 0,1 0-1 0 0,-1 1 1 0 0,1-1-1 0 0,-1 0 1 0 0,0 1-1 0 0,0-1 1 0 0,1 1-1 0 0,-1-1 0 0 0,0 1 1 0 0,0-1-1 0 0,1 1 1 0 0,-1 0-1 0 0,-2-1 1 0 0,-33-1-315 0 0,28 3 211 0 0,0 0 0 0 0,0 1 0 0 0,0 0 0 0 0,0 0 0 0 0,0 1 1 0 0,-10 5-1 0 0,-19 14-6 0 0,25-15 80 0 0,0 0 0 0 0,0 1 0 0 0,1 0 0 0 0,0 1 0 0 0,0 0 0 0 0,1 1 0 0 0,-11 13 0 0 0,-16 25-16 0 0,18-22 46 0 0,17-24-14 0 0,0 0 0 0 0,0 1 0 0 0,0-1 0 0 0,0 1 0 0 0,0 0 0 0 0,0 0 0 0 0,0 0 0 0 0,1 0 0 0 0,0 0 0 0 0,-2 6 0 0 0,1-5 2 0 0,0 1 0 0 0,0-1 0 0 0,0 1-1 0 0,0-1 1 0 0,-1 0 0 0 0,1 0 0 0 0,-6 6 0 0 0,6-7-1 0 0,-1 0 0 0 0,1 0 0 0 0,0 0-1 0 0,0 0 1 0 0,0 1 0 0 0,0-1 0 0 0,0 1-1 0 0,1-1 1 0 0,0 1 0 0 0,0 0 0 0 0,0 0-1 0 0,-1 4 1 0 0,-8 51-59 0 0,9-25 39 0 0,0-25 21 0 0,0 1 0 0 0,1 0 1 0 0,0 0-1 0 0,0 0 0 0 0,1 0 0 0 0,1 0 0 0 0,0 0 0 0 0,5 15 1 0 0,13 21 12 0 0,-15-38 18 0 0,-1 1 0 0 0,0 0 0 0 0,-1 0 0 0 0,0 0 0 0 0,0 0 0 0 0,-1 1 1 0 0,0-1-1 0 0,-1 1 0 0 0,0-1 0 0 0,0 1 0 0 0,-1 0 0 0 0,-1 16 0 0 0,1-11 57 0 0,-2-9-65 0 0,1 0 0 0 0,-1 0 0 0 0,0 0-1 0 0,0 0 1 0 0,0-1 0 0 0,-1 1 0 0 0,0 0 0 0 0,0-1-1 0 0,0 0 1 0 0,-1 0 0 0 0,-6 8 0 0 0,-6 9 38 0 0,5-9-44 0 0,0 0 0 0 0,-1-1 0 0 0,0-1 0 0 0,-1 0 1 0 0,0 0-1 0 0,-1-2 0 0 0,-19 11 0 0 0,8-3-1 0 0,-62 20 21 0 0,91-39-61 0 0,1 0 1 0 0,0 0-1 0 0,-1 0 1 0 0,1 1-1 0 0,0 0 1 0 0,0 0-1 0 0,7-1 1 0 0,82-5-28 0 0,-91 7 43 0 0,1 1 1 0 0,-1 0 0 0 0,0-1 0 0 0,1 1-1 0 0,-1 1 1 0 0,0-1 0 0 0,0 0 0 0 0,1 1-1 0 0,-1-1 1 0 0,0 1 0 0 0,0 0 0 0 0,-1 0-1 0 0,1 0 1 0 0,0 1 0 0 0,4 4 0 0 0,9 7-22 0 0,-14-12 33 0 0,-1 1 0 0 0,0-1 0 0 0,1 1 0 0 0,-1 0 0 0 0,0 0 0 0 0,-1 0 0 0 0,1 0 0 0 0,-1 0 0 0 0,1-1 0 0 0,-1 1 0 0 0,0 0 0 0 0,0 6 0 0 0,-4 39 198 0 0,-41 54 15 0 0,32-82-203 0 0,11-18-17 0 0,1-1 1 0 0,-1 1-1 0 0,1 0 1 0 0,0 0-1 0 0,-1 0 1 0 0,1 0-1 0 0,0 0 0 0 0,1 0 1 0 0,-1 0-1 0 0,-1 4 1 0 0,0 2-5 0 0,-1 0-1 0 0,0 0 1 0 0,0 0 0 0 0,-9 14-1 0 0,8-15 2 0 0,1 0-1 0 0,-1-1 0 0 0,1 2 0 0 0,0-1 0 0 0,1 0 1 0 0,-3 12-1 0 0,2-5-14 0 0,0 1 0 0 0,-2-1 0 0 0,-6 16 0 0 0,7-20 4 0 0,0 1 0 0 0,0-1 1 0 0,1 1-1 0 0,0 0 0 0 0,1 0 0 0 0,-1 20 1 0 0,-8 118-97 0 0,9-117 104 0 0,1-23-10 0 0,0-1 0 0 0,1 1 0 0 0,0 0 0 0 0,0 0 1 0 0,1-1-1 0 0,3 16 0 0 0,-3-22 21 0 0,0 0-1 0 0,1 1 0 0 0,-1-1 1 0 0,0 0-1 0 0,1 0 1 0 0,0 0-1 0 0,-1 0 1 0 0,1 0-1 0 0,0 0 1 0 0,0-1-1 0 0,0 1 0 0 0,0 0 1 0 0,0-1-1 0 0,1 0 1 0 0,-1 1-1 0 0,0-1 1 0 0,4 1-1 0 0,1 1 78 0 0,1-1-1 0 0,-1 0 1 0 0,1-1 0 0 0,-1 0 0 0 0,16 1-1 0 0,-2-2 90 0 0,-1-1 0 0 0,1-1 0 0 0,38-9 0 0 0,-21 1-458 0 0,12-3-1536 0 0,-14 6-6818 0 0,-26 7 633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46 0 0 0,'0'0'9786'0'0,"-2"-5"-8694"0"0,1 1-1545 0 0,-9-27 4755 0 0,4 26-1736 0 0,4 22-2189 0 0,1-9-312 0 0,0 1-1 0 0,-1-1 0 0 0,0 0 0 0 0,0-1 0 0 0,-1 1 0 0 0,0 0 0 0 0,0-1 1 0 0,-6 10-1 0 0,3-7-2 0 0,1 0 0 0 0,1 1 0 0 0,-7 20 0 0 0,0 13 163 0 0,-25 65 1 0 0,19-65-58 0 0,-13 59 0 0 0,16-44-56 0 0,-7 35 1 0 0,14-29 11 0 0,4 1-1 0 0,2 0 0 0 0,14 116 1 0 0,-9-158-63 0 0,14 44 1 0 0,0 0 16 0 0,-4-20 9 0 0,2-1 0 0 0,41 86 1 0 0,-51-121-69 0 0,1 4 23 0 0,1-1 0 0 0,1 0 0 0 0,0-1 0 0 0,1 0 0 0 0,1-1 0 0 0,17 18 0 0 0,0-2 176 0 0,-7-7-1294 0 0,-6-8-3035 0 0,-1-6-6161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3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22 432 480 0 0,'0'0'9933'0'0,"-4"-1"-9434"0"0,2 1-348 0 0,1 0-122 0 0,0 0 1 0 0,1 0-1 0 0,-1 0 0 0 0,1 0 1 0 0,-1 0-1 0 0,0 0 0 0 0,1-1 1 0 0,-1 1-1 0 0,1 0 0 0 0,-1 0 1 0 0,1-1-1 0 0,-1 1 0 0 0,0 0 1 0 0,1 0-1 0 0,-1-1 0 0 0,1 1 0 0 0,-1 0 1 0 0,1-1-1 0 0,0 1 0 0 0,-1-1 1 0 0,1 1-1 0 0,-1-1 0 0 0,1 1 1 0 0,0-1-1 0 0,-1 1 0 0 0,1-1 1 0 0,-1-7 6573 0 0,8-9-5886 0 0,123-128 1854 0 0,37-34-1336 0 0,-142 152-1119 0 0,13-8-57 0 0,-38 34-77 0 0,36-9-11167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71 0 0 0,'0'0'11161'0'0,"-5"-13"-10151"0"0,-16-38-65 0 0,16 44 4053 0 0,5 21-3988 0 0,7 22-786 0 0,28 42 1155 0 0,-1 0-685 0 0,4-1 0 0 0,59 90 0 0 0,-51-91-606 0 0,2 10 131 0 0,-45-83-247 0 0,-2 0 1 0 0,1 0 0 0 0,0 1 0 0 0,-1-1 0 0 0,1 0 0 0 0,-1 1 0 0 0,0-1-1 0 0,0 1 1 0 0,0-1 0 0 0,0 6 0 0 0,13 2-2783 0 0,-3-8-4554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4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0 0 0 0,'-6'0'20488'0'0,"-23"0"-20792"0"0,4 3 197 0 0,1 0-1 0 0,-1 1 1 0 0,1 2-1 0 0,0 0 1 0 0,-42 19-1 0 0,-10 1 111 0 0,-156 26 317 0 0,225-50-339 0 0,0 0 0 0 0,0 1 0 0 0,0-1 0 0 0,1 2 0 0 0,-13 6 0 0 0,18-9-5 0 0,13 20-603 0 0,25 0 756 0 0,1-2 0 0 0,0-1 0 0 0,2-2 0 0 0,57 15 0 0 0,-39-12 129 0 0,-51-17-278 0 0,31 14 453 0 0,-38-15-422 0 0,1-1 0 0 0,-1 0 0 0 0,0 0 0 0 0,1 1 0 0 0,-1-1 1 0 0,0 0-1 0 0,0 0 0 0 0,1 1 0 0 0,-1-1 0 0 0,0 0 0 0 0,0 0 0 0 0,0 1 0 0 0,1-1 0 0 0,-1 0 1 0 0,0 1-1 0 0,0-1 0 0 0,0 0 0 0 0,0 1 0 0 0,0-1 0 0 0,0 1 0 0 0,0-1 0 0 0,0 0 0 0 0,0 1 1 0 0,0-1-1 0 0,0 0 0 0 0,0 1 0 0 0,0-1 0 0 0,0 1 0 0 0,0-1 0 0 0,0 0 0 0 0,0 1 0 0 0,0-1 0 0 0,-19 13 308 0 0,-140 40-197 0 0,110-39-116 0 0,1 1 1 0 0,1 3-1 0 0,0 2 1 0 0,-67 39 0 0 0,94-46 1 0 0,-118 84-59 0 0,122-78 17 0 0,14-17 28 0 0,1 0 0 0 0,0-1 0 0 0,-1 1 0 0 0,0 0 0 0 0,1 0 0 0 0,-1-1 0 0 0,0 1 0 0 0,0-1 0 0 0,0 1 0 0 0,-3 0 0 0 0,5-2-3 0 0,0 0 1 0 0,0 0-1 0 0,0 1 1 0 0,-1-1-1 0 0,1 0 1 0 0,0 0-1 0 0,0 0 0 0 0,0 0 1 0 0,-1 0-1 0 0,1 0 1 0 0,0 0-1 0 0,0 0 1 0 0,0 1-1 0 0,0-1 1 0 0,0 0-1 0 0,-1 0 1 0 0,1 0-1 0 0,0 0 0 0 0,0 1 1 0 0,0-1-1 0 0,0 0 1 0 0,0 0-1 0 0,0 0 1 0 0,0 1-1 0 0,0-1 1 0 0,-1 0-1 0 0,1 0 1 0 0,0 0-1 0 0,0 1 0 0 0,0-1 1 0 0,0 0-1 0 0,0 0 1 0 0,0 0-1 0 0,0 1 1 0 0,0-1-1 0 0,0 0 1 0 0,0 0-1 0 0,1 0 1 0 0,-1 1-1 0 0,0-1 0 0 0,0 0 1 0 0,0 0-1 0 0,0 0 1 0 0,0 1-1 0 0,0-1 1 0 0,0 0-1 0 0,0 0 1 0 0,1 0-1 0 0,-1 0 1 0 0,0 1-1 0 0,15 9-33 0 0,19 6 216 0 0,28 8 102 0 0,118 40 1146 0 0,-151-56-1143 0 0,1-1-1 0 0,-1-1 0 0 0,1-2 0 0 0,43 0 1 0 0,-64-4-243 0 0,37 1 39 0 0,-1-2 0 0 0,0-2 0 0 0,55-12 0 0 0,-95 15-482 0 0,0-1 0 0 0,-1 0-1 0 0,1 1 1 0 0,0 0 0 0 0,-1 0 0 0 0,1 0 0 0 0,6 2 0 0 0,14 6-9711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4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0 0 0,'0'0'6137'0'0,"0"-5"-5453"0"0,1-5-1271 0 0,5 1 5379 0 0,7-5-1095 0 0,-5 3-2937 0 0,-5 6-713 0 0,1 0-1 0 0,-1 0 0 0 0,1 1 0 0 0,0 0 0 0 0,1-1 0 0 0,5-4 0 0 0,-9 9-213 0 0,2-4-757 0 0,-1 2-877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1288 0 0,'0'0'10137'0'0,"-11"13"-9751"0"0,6 35 551 0 0,-2 10-880 0 0,13-26-5754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5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286 143 344 0 0,'0'0'11016'0'0,"3"-4"-10324"0"0,0-2-633 0 0,22-43 4048 0 0,-24 46-3892 0 0,1 0 0 0 0,-1 0 1 0 0,0 0-1 0 0,0 0 0 0 0,-1 0 0 0 0,1 0 1 0 0,-1 0-1 0 0,1 0 0 0 0,-1 0 0 0 0,0-1 0 0 0,0 1 1 0 0,0 0-1 0 0,-1 0 0 0 0,1 0 0 0 0,-2-6 1 0 0,-1 6-189 0 0,1 1 1 0 0,0 0 0 0 0,-1 0-1 0 0,0-1 1 0 0,1 2 0 0 0,-1-1-1 0 0,0 0 1 0 0,0 0 0 0 0,0 1-1 0 0,0 0 1 0 0,0-1-1 0 0,0 1 1 0 0,-1 1 0 0 0,1-1-1 0 0,0 0 1 0 0,0 1 0 0 0,-7-1-1 0 0,0 0-111 0 0,0 0-1 0 0,0 1 0 0 0,0 0 0 0 0,-18 3 0 0 0,20-1 48 0 0,1 1 0 0 0,0-1-1 0 0,0 1 1 0 0,0 1 0 0 0,0-1 0 0 0,0 1 0 0 0,1 0 0 0 0,0 1 0 0 0,-1 0-1 0 0,-9 10 1 0 0,-3 6-1 0 0,-28 39 0 0 0,29-36 55 0 0,15-19-20 0 0,0 0-1 0 0,0 0 1 0 0,0 1 0 0 0,1-1-1 0 0,-1 0 1 0 0,1 1 0 0 0,1 0 0 0 0,-1-1-1 0 0,1 1 1 0 0,0 0 0 0 0,0 0-1 0 0,0 11 1 0 0,1-13 20 0 0,0-1-1 0 0,1 0 1 0 0,-1 1-1 0 0,1-1 1 0 0,0 1 0 0 0,0-1-1 0 0,0 0 1 0 0,0 0-1 0 0,0 0 1 0 0,1 0-1 0 0,-1 1 1 0 0,1-2-1 0 0,0 1 1 0 0,0 0 0 0 0,0 0-1 0 0,0-1 1 0 0,0 1-1 0 0,1-1 1 0 0,-1 1-1 0 0,1-1 1 0 0,0 0-1 0 0,-1 0 1 0 0,6 2 0 0 0,-5-2 38 0 0,1 0 0 0 0,0-1 1 0 0,0 1-1 0 0,-1-1 0 0 0,1 0 1 0 0,0 0-1 0 0,0 0 0 0 0,0-1 1 0 0,0 1-1 0 0,0-1 0 0 0,0 0 1 0 0,0 0-1 0 0,0 0 0 0 0,0-1 1 0 0,0 1-1 0 0,0-1 0 0 0,0 0 1 0 0,0 0-1 0 0,0-1 0 0 0,-1 1 1 0 0,1-1-1 0 0,0 0 0 0 0,-1 0 1 0 0,1 0-1 0 0,5-5 1 0 0,7-6 101 0 0,-14 12-139 0 0,0-1 0 0 0,0 0 0 0 0,1 0 0 0 0,-1 0 0 0 0,0 0 0 0 0,0 0 0 0 0,-1 0 0 0 0,1-1 0 0 0,0 1 0 0 0,-1 0 1 0 0,1-1-1 0 0,1-4 0 0 0,15-19 67 0 0,-16 24-80 0 0,0 0-1 0 0,0 0 1 0 0,0 0 0 0 0,-1 0 0 0 0,1-1 0 0 0,-1 1 0 0 0,1 0 0 0 0,-1-1-1 0 0,0 1 1 0 0,0-1 0 0 0,0 1 0 0 0,0-1 0 0 0,0 0 0 0 0,-1 1-1 0 0,1-5 1 0 0,-1 6-31 0 0,-1 36-1096 0 0,-1-21 1117 0 0,-7 63 26 0 0,9-72-17 0 0,0 0 1 0 0,0 0 0 0 0,0 0 0 0 0,1 0-1 0 0,0 0 1 0 0,0 0 0 0 0,0 0 0 0 0,1 0-1 0 0,-1 0 1 0 0,1-1 0 0 0,0 1 0 0 0,5 7-1 0 0,-6-11 4 0 0,1 0-1 0 0,-1 0 0 0 0,0 0 1 0 0,0 0-1 0 0,1 0 1 0 0,-1-1-1 0 0,0 1 0 0 0,1-1 1 0 0,-1 1-1 0 0,1-1 0 0 0,-1 1 1 0 0,1-1-1 0 0,-1 0 0 0 0,1 1 1 0 0,-1-1-1 0 0,1 0 0 0 0,-1 0 1 0 0,1 0-1 0 0,-1 0 1 0 0,1-1-1 0 0,-1 1 0 0 0,1 0 1 0 0,-1-1-1 0 0,0 1 0 0 0,1 0 1 0 0,-1-1-1 0 0,1 0 0 0 0,-1 1 1 0 0,0-1-1 0 0,1 0 0 0 0,-1 0 1 0 0,0 0-1 0 0,2-1 1 0 0,44-36-508 0 0,-44 35 363 0 0,9-9-517 0 0,5-5-2497 0 0,-6 8-4564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5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34 0 0 0,'0'0'3797'0'0,"-2"-18"-1148"0"0,-1 2 3582 0 0,4 45-5524 0 0,9 52-1 0 0,-7-60-97 0 0,-1 0 0 0 0,-2 36 0 0 0,0-25 79 0 0,-1-30-635 0 0,1 1 0 0 0,-1-1 1 0 0,1 0-1 0 0,-1 1 0 0 0,0-1 0 0 0,0 0 1 0 0,0 0-1 0 0,0 1 0 0 0,0-1 1 0 0,0 0-1 0 0,-1 0 0 0 0,1 0 0 0 0,-1 0 1 0 0,1-1-1 0 0,-1 1 0 0 0,0 0 0 0 0,0-1 1 0 0,0 1-1 0 0,0-1 0 0 0,0 1 0 0 0,0-1 1 0 0,0 0-1 0 0,0 0 0 0 0,0 0 1 0 0,-1 0-1 0 0,1-1 0 0 0,0 1 0 0 0,-1 0 1 0 0,1-1-1 0 0,0 0 0 0 0,-1 1 0 0 0,1-1 1 0 0,-1 0-1 0 0,1 0 0 0 0,0-1 0 0 0,-1 1 1 0 0,1 0-1 0 0,-1-1 0 0 0,1 1 1 0 0,0-1-1 0 0,-1 0 0 0 0,1 0 0 0 0,0 0 1 0 0,0 0-1 0 0,0 0 0 0 0,0 0 0 0 0,0-1 1 0 0,0 1-1 0 0,0-1 0 0 0,-3-3 0 0 0,-31-46-2229 0 0,35 50 1889 0 0,1 0 1 0 0,0 1-1 0 0,-1-1 0 0 0,1 1 1 0 0,0-1-1 0 0,0 0 0 0 0,-1 1 1 0 0,1-1-1 0 0,0 0 0 0 0,0 0 1 0 0,0 1-1 0 0,0-1 0 0 0,0 0 1 0 0,0 1-1 0 0,0-1 0 0 0,0 0 1 0 0,0 0-1 0 0,0 1 0 0 0,0-1 1 0 0,1 0-1 0 0,-1 1 0 0 0,0-1 1 0 0,0 0-1 0 0,1 1 0 0 0,-1-1 1 0 0,0 1-1 0 0,1-1 0 0 0,-1 0 1 0 0,1 1-1 0 0,-1-1 1 0 0,1 1-1 0 0,-1-1 0 0 0,1 1 1 0 0,-1-1-1 0 0,1 1 0 0 0,-1 0 1 0 0,1-1-1 0 0,0 1 0 0 0,1-1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5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 0 0 0,'0'0'15458'0'0,"6"-17"-13014"0"0,-10 20-2480 0 0,0 0-1 0 0,0 0 1 0 0,1 0-1 0 0,-1 1 1 0 0,1-1-1 0 0,0 1 1 0 0,-4 7-1 0 0,7-11 23 0 0,0-1-577 0 0,0 0 268 0 0,0-1 0 0 0,0 1 1 0 0,0 0-1 0 0,0 0 0 0 0,0-1 1 0 0,1 1-1 0 0,-1 0 0 0 0,0 0 0 0 0,1-1 1 0 0,-1 1-1 0 0,1 0 0 0 0,0 0 0 0 0,1-2 1 0 0,6-4-3611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2:5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61 0 0 0,'0'0'9263'0'0,"-11"-1"-3513"0"0,12-1-5711 0 0,0-1 1 0 0,0 1 0 0 0,0 0 0 0 0,0-1 0 0 0,1 1 0 0 0,-1 0 0 0 0,1-1-1 0 0,-1 1 1 0 0,1 0 0 0 0,0 0 0 0 0,0 1 0 0 0,-1-1 0 0 0,1 0 0 0 0,1 0 0 0 0,-1 1-1 0 0,0-1 1 0 0,0 1 0 0 0,1 0 0 0 0,-1 0 0 0 0,1 0 0 0 0,3-1 0 0 0,12-8 169 0 0,11 1-132 0 0,-28 9-92 0 0,-1 0-1 0 0,1 0 1 0 0,0 0 0 0 0,0 0-1 0 0,-1 0 1 0 0,1 0 0 0 0,0 0-1 0 0,-1 1 1 0 0,1-1 0 0 0,0 0-1 0 0,-1 0 1 0 0,1 0 0 0 0,0 1-1 0 0,-1-1 1 0 0,1 0 0 0 0,-1 1-1 0 0,1-1 1 0 0,0 0 0 0 0,-1 1-1 0 0,1-1 1 0 0,-1 1 0 0 0,1-1-1 0 0,-1 1 1 0 0,1-1 0 0 0,-1 1-1 0 0,0-1 1 0 0,1 1 0 0 0,-1 0-1 0 0,0-1 1 0 0,1 1 0 0 0,-1 0-1 0 0,0-1 1 0 0,0 1 0 0 0,0-1-1 0 0,1 1 1 0 0,-1 0 0 0 0,0 0-1 0 0,0 0 1 0 0,1 16-146 0 0,-1-14 174 0 0,0 0 0 0 0,0 0 0 0 0,0 1 0 0 0,0-1 0 0 0,0 0 0 0 0,0 0 0 0 0,-1 0 1 0 0,0 1-1 0 0,1-1 0 0 0,-1 0 0 0 0,0 0 0 0 0,-1 0 0 0 0,1 0 0 0 0,0-1 0 0 0,-3 5 0 0 0,-68 75 70 0 0,60-61-203 0 0,12-21 106 0 0,-1 1 1 0 0,1-1-1 0 0,0 1 1 0 0,0-1-1 0 0,-1 1 0 0 0,1-1 1 0 0,0 0-1 0 0,0 1 1 0 0,0-1-1 0 0,-1 1 0 0 0,1 0 1 0 0,0-1-1 0 0,0 1 1 0 0,0-1-1 0 0,0 1 0 0 0,0-1 1 0 0,0 1-1 0 0,0-1 1 0 0,0 1-1 0 0,0-1 0 0 0,0 1 1 0 0,0-1-1 0 0,1 1 0 0 0,-1-1 1 0 0,0 1-1 0 0,0-1 1 0 0,0 1-1 0 0,1-1 0 0 0,-1 1 1 0 0,0-1-1 0 0,1 1 1 0 0,-1-1-1 0 0,0 0 0 0 0,1 1 1 0 0,0 0-1 0 0,3 1 67 0 0,0 1 0 0 0,0 0 0 0 0,0 0 0 0 0,0 1 0 0 0,0-1 0 0 0,-1 1 0 0 0,1 0-1 0 0,-1 0 1 0 0,0 0 0 0 0,0 0 0 0 0,4 9 0 0 0,-5-10 4 0 0,-1-1 0 0 0,1-1 1 0 0,-1 1-1 0 0,1 0 0 0 0,0 0 0 0 0,0-1 1 0 0,0 1-1 0 0,0 0 0 0 0,0-1 0 0 0,0 0 0 0 0,0 0 1 0 0,1 0-1 0 0,-1 0 0 0 0,0 0 0 0 0,1 0 0 0 0,-1 0 1 0 0,1-1-1 0 0,2 1 0 0 0,25 2-890 0 0,-3-5-4709 0 0,-13-1-3832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1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0 0 0,'0'0'2367'0'0,"-10"-7"-2263"0"0,10-3-2264 0 0,0 7 1849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0:2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1180 253 944 0 0,'0'0'14739'0'0,"6"-25"-12930"0"0,-4 19-1711 0 0,0 0 1 0 0,0-1-1 0 0,0 1 1 0 0,1 1 0 0 0,0-1-1 0 0,5-7 1 0 0,-4 7-26 0 0,0 0 1 0 0,-1 0-1 0 0,0 0 1 0 0,0-1-1 0 0,-1 1 1 0 0,3-10-1 0 0,-3 10-48 0 0,0 0-1 0 0,1 0 1 0 0,0 0-1 0 0,-1 0 1 0 0,2 1-1 0 0,-1 0 1 0 0,6-7 0 0 0,10-19 3 0 0,0 8-139 0 0,-4 4 510 0 0,-20 18-311 0 0,-14 10-233 0 0,-14 8 140 0 0,1-2 0 0 0,-2 0 0 0 0,0-3 0 0 0,-1-1 0 0 0,-57 11-1 0 0,19-9-187 0 0,2 4 1 0 0,-130 46-1 0 0,63-16 165 0 0,-58 23 122 0 0,183-65-54 0 0,1-1-1 0 0,-1-1 1 0 0,0 0-1 0 0,-15 1 0 0 0,7-1 0 0 0,1 1 0 0 0,-29 9 0 0 0,26-6-65 0 0,-21 10 92 0 0,43-17 112 0 0,34 17-1163 0 0,17-1 1025 0 0,1-2 0 0 0,1-3 0 0 0,0-2 0 0 0,65 3 0 0 0,-73-10-43 0 0,-20-2-13 0 0,0 1-1 0 0,-1 1 1 0 0,1 1-1 0 0,24 7 1 0 0,-47-10 14 0 0,0 0 1 0 0,-1 0 0 0 0,1 0 0 0 0,0 0 0 0 0,0 0-1 0 0,0 0 1 0 0,-1 0 0 0 0,1 1 0 0 0,0-1 0 0 0,0 0-1 0 0,-1 1 1 0 0,1-1 0 0 0,0 0 0 0 0,-1 1 0 0 0,1-1-1 0 0,0 1 1 0 0,-1-1 0 0 0,1 1 0 0 0,-1-1 0 0 0,1 1 0 0 0,-1-1-1 0 0,1 1 1 0 0,-1 0 0 0 0,1-1 0 0 0,-1 1 0 0 0,1 0-1 0 0,-1-1 1 0 0,0 1 0 0 0,0 0 0 0 0,1 0 0 0 0,-1-1-1 0 0,0 1 1 0 0,0 0 0 0 0,0 0 0 0 0,0-1 0 0 0,1 1-1 0 0,-1 0 1 0 0,0 0 0 0 0,-1-1 0 0 0,1 1 0 0 0,0 0-1 0 0,0 0 1 0 0,0 0 0 0 0,0-1 0 0 0,-1 1 0 0 0,1 0-1 0 0,0-1 1 0 0,-1 1 0 0 0,1 0 0 0 0,0 0 0 0 0,-1-1 0 0 0,0 2-1 0 0,-2 1 54 0 0,0 0 0 0 0,0 0 0 0 0,0-1 0 0 0,0 1 0 0 0,-1-1 0 0 0,1 1 0 0 0,-1-1 0 0 0,-5 2 0 0 0,-50 17 168 0 0,42-17-248 0 0,1 2 1 0 0,-26 12-1 0 0,-290 171-364 0 0,205-133 340 0 0,116-52 97 0 0,9-2-40 0 0,-1-1 0 0 0,1 0-1 0 0,-1 0 1 0 0,1 0 0 0 0,-1 0 0 0 0,0 0 0 0 0,0-1 0 0 0,1 1-1 0 0,-6 0 1 0 0,8-1-34 0 0,0 0 0 0 0,0 0 0 0 0,0 0 0 0 0,0 0 0 0 0,0 0 0 0 0,1 0 0 0 0,-1 0 0 0 0,0 0 0 0 0,0 0 0 0 0,0 0 0 0 0,0 0 0 0 0,0 0 0 0 0,0 0 0 0 0,0 0 0 0 0,0 0 0 0 0,0 0-1 0 0,0 0 1 0 0,0 1 0 0 0,0-1 0 0 0,0 0 0 0 0,0 0 0 0 0,0 0 0 0 0,0 0 0 0 0,0 0 0 0 0,0 0 0 0 0,0 0 0 0 0,0 0 0 0 0,0 0 0 0 0,0 0 0 0 0,0 0 0 0 0,0 0 0 0 0,0 0 0 0 0,0 1 0 0 0,0-1 0 0 0,0 0 0 0 0,0 0 0 0 0,0 0-1 0 0,-1 0 1 0 0,1 0 0 0 0,0 0 0 0 0,0 0 0 0 0,0 0 0 0 0,14 6-123 0 0,21 6 611 0 0,-33-11-510 0 0,147 38 403 0 0,-87-24-295 0 0,2 0 71 0 0,2-2-1 0 0,-1-4 0 0 0,125 3 1 0 0,76 2-63 0 0,-245-15-51 0 0,0-1 1 0 0,-1-1-1 0 0,1 0 1 0 0,28-10-1 0 0,-32 8 109 0 0,5-5 831 0 0,-19-18-214 0 0,-3 24-733 0 0,-1-17-93 0 0,1-7-101 0 0,1 11-9123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1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49 131 0 0 0,'0'0'6596'0'0,"-23"16"-3252"0"0,10-7 1917 0 0,13-6-5090 0 0,0-1 1 0 0,-1 1 0 0 0,1-1 0 0 0,-1 1 0 0 0,1 0-1 0 0,-1-1 1 0 0,0 1 0 0 0,0-1 0 0 0,0 1 0 0 0,0-1-1 0 0,-3 4 1 0 0,2-4 1155 0 0,3-4-66 0 0,13-16 287 0 0,123-140 267 0 0,-136 157-1837 0 0,-1 0-1 0 0,1 1 1 0 0,-1-1 0 0 0,1 0 0 0 0,-1 0-1 0 0,1 0 1 0 0,0 1 0 0 0,0-1 0 0 0,-1 0-1 0 0,1 0 1 0 0,0 1 0 0 0,0-1-1 0 0,0 1 1 0 0,0-1 0 0 0,0 1 0 0 0,-1-1-1 0 0,1 1 1 0 0,0 0 0 0 0,0-1 0 0 0,0 1-1 0 0,0 0 1 0 0,0 0 0 0 0,0 0 0 0 0,2 0-1 0 0,6 18-4564 0 0,-7-10 1637 0 0,1-1-2282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3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58 1792 0 0,'0'0'9290'0'0,"-2"-3"-8927"0"0,-3-7-331 0 0,3 7 455 0 0,0 0 0 0 0,1 0 0 0 0,-1-1 0 0 0,1 1 1 0 0,-1 0-1 0 0,1-1 0 0 0,0 1 0 0 0,1-1 0 0 0,-1 1 0 0 0,1-1 0 0 0,-1-4 0 0 0,0 29 1416 0 0,4-13-1800 0 0,0 0-1 0 0,0-1 0 0 0,0 0 0 0 0,9 13 0 0 0,12 29 309 0 0,0 2-88 0 0,-18-42-246 0 0,-2 0-1 0 0,1 0 1 0 0,-1 0 0 0 0,5 15 0 0 0,7 25 265 0 0,-11-36-193 0 0,0 1 0 0 0,-1-1 0 0 0,3 19-1 0 0,-2-6 79 0 0,1 0 0 0 0,12 28-1 0 0,-12-35-150 0 0,1 10 10 0 0,-6-24-72 0 0,-1 0 0 0 0,1-1 0 0 0,0 1 0 0 0,1 0 0 0 0,-1-1 0 0 0,1 1 0 0 0,0-1 0 0 0,0 1 0 0 0,0-1 0 0 0,1 0 0 0 0,-1 0 0 0 0,1 0 0 0 0,3 4 0 0 0,7-7-3028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3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581 149 0 0 0,'0'3'17400'0'0,"2"-7"-17423"0"0,-1 0 1 0 0,1 0 0 0 0,0 0-1 0 0,0 0 1 0 0,0 0 0 0 0,0 0-1 0 0,1 0 1 0 0,-1 1 0 0 0,1-1-1 0 0,0 1 1 0 0,0 0 0 0 0,7-6 0 0 0,10-12-44 0 0,-14 14 32 0 0,1 1 1 0 0,0 0 0 0 0,0 0 0 0 0,0 1-1 0 0,0 0 1 0 0,15-7 0 0 0,3-4-57 0 0,-12 3 225 0 0,-27 13-453 0 0,8 1 187 0 0,-1 1 0 0 0,1-1 0 0 0,0 2 0 0 0,-1-1 0 0 0,-7 5-1 0 0,-2 1 53 0 0,1 0-1 0 0,-2-1 0 0 0,1-1 0 0 0,-20 4 1 0 0,4 0 36 0 0,-51 19 1 0 0,-132 39 100 0 0,203-65 36 0 0,1-1 1 0 0,-1 0-1 0 0,0-1 1 0 0,-22-1 0 0 0,-34 2-195 0 0,78 9-416 0 0,108 24 912 0 0,-101-32-388 0 0,32 10-6 0 0,-47-12-2 0 0,0 0 0 0 0,0 0-1 0 0,1 0 1 0 0,-1 0 0 0 0,0 1 0 0 0,0-1-1 0 0,0 1 1 0 0,0-1 0 0 0,-1 1 0 0 0,1 0-1 0 0,0 0 1 0 0,-1 0 0 0 0,1 0 0 0 0,-1 0-1 0 0,0 0 1 0 0,1 0 0 0 0,0 2 0 0 0,8 7-3 0 0,-9-10 3 0 0,0-1 0 0 0,0 1 0 0 0,0 0 0 0 0,1 0 0 0 0,-1 0 0 0 0,0 0 0 0 0,0 0 0 0 0,-1 0 0 0 0,1 0 0 0 0,0 0 0 0 0,0 1 0 0 0,0-1 0 0 0,-1 0 0 0 0,1 0 0 0 0,-1 1 0 0 0,1-1 0 0 0,-1 0 0 0 0,1 1 0 0 0,-1-1 0 0 0,0 0 0 0 0,0 3 0 0 0,0-4 15 0 0,0 2 36 0 0,-1-1 0 0 0,1 0 0 0 0,-1 1 0 0 0,0-1 0 0 0,0 0 0 0 0,0 0 1 0 0,0 0-1 0 0,0 0 0 0 0,0 0 0 0 0,0 0 0 0 0,0 0 0 0 0,0 0 0 0 0,0 0 0 0 0,-3 1 0 0 0,-85 53 359 0 0,45-36-345 0 0,19-10-56 0 0,1 2 0 0 0,0 0 0 0 0,0 2 1 0 0,-28 20-1 0 0,4 2-112 0 0,48-35 88 0 0,0 0 0 0 0,-1 0 0 0 0,1 0 0 0 0,-1 1 0 0 0,1-1 0 0 0,0 0 0 0 0,-1 1 0 0 0,1-1 0 0 0,0 0 0 0 0,-1 1 0 0 0,1-1 0 0 0,0 0 0 0 0,-1 1 0 0 0,1-1 0 0 0,0 1 0 0 0,0-1 0 0 0,-1 0 1 0 0,1 1-1 0 0,0-1 0 0 0,0 1 0 0 0,0-1 0 0 0,0 1 0 0 0,0-1 0 0 0,0 1 0 0 0,0-1 0 0 0,0 1 0 0 0,0-1 0 0 0,0 1 0 0 0,0-1 0 0 0,0 0 0 0 0,0 1 0 0 0,0-1 0 0 0,0 1 0 0 0,0-1 0 0 0,0 1 0 0 0,1-1 0 0 0,-1 1 0 0 0,18 15-46 0 0,34 7 379 0 0,-46-21-334 0 0,48 17 384 0 0,60 13-1 0 0,9 2-73 0 0,-112-31-208 0 0,1-1-1 0 0,-1-1 0 0 0,0 0 0 0 0,1-1 1 0 0,-1 0-1 0 0,14-1 0 0 0,16-1-72 0 0,-40 2-29 0 0,5 0-238 0 0,-5 0 298 0 0,0 1-1 0 0,-1-1 0 0 0,1 0 0 0 0,0 0 1 0 0,0 1-1 0 0,0-1 0 0 0,0 0 0 0 0,0 0 1 0 0,0 0-1 0 0,0 0 0 0 0,0-1 0 0 0,0 1 1 0 0,0 0-1 0 0,-1 0 0 0 0,1 0 0 0 0,0-1 1 0 0,0 1-1 0 0,0 0 0 0 0,0-1 0 0 0,0 1 1 0 0,-1-1-1 0 0,1 1 0 0 0,0-1 0 0 0,0 1 1 0 0,-1-1-1 0 0,1 0 0 0 0,1-1 0 0 0,-2 0-44 0 0,1 0-1 0 0,0 0 0 0 0,0 0 0 0 0,0 0 1 0 0,0 0-1 0 0,1 0 0 0 0,-1 0 0 0 0,1 1 0 0 0,-1-1 1 0 0,1 0-1 0 0,-1 1 0 0 0,1-1 0 0 0,0 1 1 0 0,0-1-1 0 0,-1 1 0 0 0,1 0 0 0 0,0 0 0 0 0,0 0 1 0 0,1 0-1 0 0,1-1 0 0 0,-2 2-15 0 0,5-15-366 0 0,-5 13 436 0 0,-1 0 0 0 0,1 0 1 0 0,-1 0-1 0 0,1-1 0 0 0,-1 1 0 0 0,0-1 0 0 0,0 1 1 0 0,0-1-1 0 0,-1 1 0 0 0,2-6 0 0 0,-2 7-92 0 0,0 0 0 0 0,0 0 0 0 0,0 0-1 0 0,-1 0 1 0 0,1 0 0 0 0,0 0 0 0 0,0 0-1 0 0,0 0 1 0 0,-1 0 0 0 0,1 0-1 0 0,-1 0 1 0 0,1 0 0 0 0,-1 0 0 0 0,1 0-1 0 0,-1 1 1 0 0,1-1 0 0 0,-1 0 0 0 0,0 0-1 0 0,1 0 1 0 0,-1 1 0 0 0,0-1-1 0 0,0 0 1 0 0,0 1 0 0 0,-1-2 0 0 0,-7-1-2706 0 0,-1 2-3312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32 640 0 0,'0'0'10370'0'0,"0"-5"-9691"0"0,0-10-286 0 0,0 4 5844 0 0,-1 18-6259 0 0,0-1 0 0 0,-1 1 0 0 0,0 0 0 0 0,-1 0 0 0 0,1-1 0 0 0,-6 9 0 0 0,-10 30 94 0 0,8 1 18 0 0,4-14 41 0 0,-16 45 0 0 0,12-48 4 0 0,-9 59 0 0 0,1-5 17 0 0,10-44-87 0 0,1 0 1 0 0,3 1 0 0 0,1 0-1 0 0,2 47 1 0 0,1-86-54 0 0,6-18-1896 0 0,-2 6-6990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4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69 0 0 0,'0'0'13728'0'0,"0"-24"-9752"0"0,0 22-3888 0 0,0-1 1 0 0,-1 1-1 0 0,1 0 1 0 0,-1 0-1 0 0,1 0 1 0 0,-1 0-1 0 0,0 0 1 0 0,0 0-1 0 0,0 1 1 0 0,0-1-1 0 0,0 0 1 0 0,0 0-1 0 0,-1 1 1 0 0,1-1-1 0 0,-1 1 1 0 0,1-1-1 0 0,-1 1 1 0 0,1-1-1 0 0,-1 1 1 0 0,0 0-1 0 0,0 0 1 0 0,0 0-1 0 0,0 0 1 0 0,1 0-1 0 0,-1 0 1 0 0,0 1-1 0 0,0-1 1 0 0,-1 1-1 0 0,1-1 1 0 0,0 1-1 0 0,0 0 1 0 0,0 0-1 0 0,0-1 1 0 0,0 2-1 0 0,-4-1 1 0 0,1 0-124 0 0,0 0 0 0 0,0 0 1 0 0,0 1-1 0 0,0-1 0 0 0,0 1 1 0 0,1 0-1 0 0,-1 1 0 0 0,0-1 1 0 0,1 1-1 0 0,-1 0 0 0 0,1 0 1 0 0,0 0-1 0 0,-1 1 0 0 0,1-1 1 0 0,-5 5-1 0 0,-12 11-16 0 0,-5 6 10 0 0,16-8 11 0 0,4-8 24 0 0,0 0 0 0 0,1 0 0 0 0,0 1 0 0 0,0 0-1 0 0,1 0 1 0 0,0 0 0 0 0,0 0 0 0 0,1 0 0 0 0,1 1 0 0 0,0-1 0 0 0,0 1 0 0 0,-1 16 0 0 0,3-21 5 0 0,0 0 14 0 0,0 0 0 0 0,0-1 0 0 0,0 1 0 0 0,1 0-1 0 0,-1-1 1 0 0,1 1 0 0 0,2 5 0 0 0,-2-9 8 0 0,0 1 0 0 0,-1-1 0 0 0,1 0 0 0 0,0 0 0 0 0,0 0-1 0 0,0 0 1 0 0,0 0 0 0 0,1 0 0 0 0,-1 0 0 0 0,0 0 0 0 0,0 0 0 0 0,0 0 0 0 0,1-1 0 0 0,-1 1 0 0 0,1 0-1 0 0,-1-1 1 0 0,0 1 0 0 0,1-1 0 0 0,-1 0 0 0 0,1 1 0 0 0,-1-1 0 0 0,1 0 0 0 0,-1 0 0 0 0,1 0 0 0 0,-1 0 0 0 0,3 0-1 0 0,1-1 40 0 0,1 0-1 0 0,0 0 1 0 0,0 0-1 0 0,-1-1 0 0 0,1 1 1 0 0,0-1-1 0 0,-1-1 1 0 0,0 1-1 0 0,0-1 0 0 0,1 0 1 0 0,-2 0-1 0 0,1 0 1 0 0,0-1-1 0 0,-1 1 1 0 0,1-1-1 0 0,-1 0 0 0 0,0-1 1 0 0,0 1-1 0 0,-1-1 1 0 0,1 0-1 0 0,3-7 0 0 0,14-8 7 0 0,-18 18-169 0 0,0 0-1 0 0,-1 0 1 0 0,1-1-1 0 0,-1 1 0 0 0,1 0 1 0 0,-1-1-1 0 0,0 1 0 0 0,3-6 1 0 0,-6 13 15 0 0,0 1 0 0 0,0-1 0 0 0,1 0 0 0 0,-1 1 0 0 0,1-1 1 0 0,1 1-1 0 0,0 8 0 0 0,1 7 73 0 0,-2-19 33 0 0,0 1 0 0 0,0 0-1 0 0,0-1 1 0 0,0 1 0 0 0,0 0 0 0 0,1 0-1 0 0,-1-1 1 0 0,1 1 0 0 0,0-1 0 0 0,0 1-1 0 0,0-1 1 0 0,0 1 0 0 0,1-1-1 0 0,-1 1 1 0 0,0-1 0 0 0,1 0 0 0 0,0 0-1 0 0,-1 0 1 0 0,1 0 0 0 0,0 0 0 0 0,0 0-1 0 0,0 0 1 0 0,4 2 0 0 0,25 6-1994 0 0,7-7-6732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4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1760 0 0,'0'0'12832'0'0,"5"42"-13064"0"0,-5-12 376 0 0,1 6 275 0 0,-2 0 0 0 0,-10 68 0 0 0,10-101-296 0 0,0 1 1 0 0,0-1-1 0 0,0 0 1 0 0,-1 0-1 0 0,1 1 0 0 0,-1-1 1 0 0,0 0-1 0 0,0 0 1 0 0,0 0-1 0 0,0-1 1 0 0,0 1-1 0 0,-1 0 1 0 0,1-1-1 0 0,-1 0 1 0 0,0 1-1 0 0,1-1 1 0 0,-1 0-1 0 0,0 0 0 0 0,0-1 1 0 0,-1 1-1 0 0,1-1 1 0 0,0 1-1 0 0,-1-1 1 0 0,1 0-1 0 0,-4 0 1 0 0,-3-2-265 0 0,1 0 1 0 0,-1-1 0 0 0,0 0 0 0 0,1-1-1 0 0,-1 0 1 0 0,1 0 0 0 0,0-1-1 0 0,0 0 1 0 0,1-1 0 0 0,-1 0-1 0 0,1 0 1 0 0,0-1 0 0 0,0 0 0 0 0,1 0-1 0 0,-1-1 1 0 0,1 0 0 0 0,1 0-1 0 0,0-1 1 0 0,-10-14 0 0 0,15 18-517 0 0,0 1 1 0 0,1 0-1 0 0,-1-1 1 0 0,1 1-1 0 0,-1-1 1 0 0,1 1 0 0 0,0-1-1 0 0,1 1 1 0 0,0-4-1 0 0,-1-6-4101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4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7826 0 0,'0'0'8529'0'0,"0"7"-11417"0"0,5-4 1864 0 0,0 1-889 0 0,6-1-4680 0 0,-6 1 2656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25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0,'0'0'11586'0'0,"0"72"-10041"0"0,2 3 229 0 0,17 123 1 0 0,-6-136-1599 0 0,-7-37-522 0 0,-2-1-1 0 0,4 51 1 0 0,-4-58-5830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0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64 0 0 0,'0'0'5258'0'0,"26"-27"5203"0"0,-25 18-6934 0 0,-1 8-3445 0 0,0 1 0 0 0,0-1-1 0 0,0 0 1 0 0,0 0 0 0 0,0 0 0 0 0,0 1-1 0 0,0-1 1 0 0,0 0 0 0 0,0 0 0 0 0,0 0-1 0 0,0 1 1 0 0,-1-1 0 0 0,1 0 0 0 0,0 0-1 0 0,-1 1 1 0 0,1-1 0 0 0,0 0 0 0 0,-1 1-1 0 0,1-1 1 0 0,-1 0 0 0 0,1 1 0 0 0,-1-1-1 0 0,1 1 1 0 0,-1-1 0 0 0,0 0-1 0 0,1 1 1 0 0,-1 0 0 0 0,0-1 0 0 0,1 1-1 0 0,-1-1 1 0 0,0 1 0 0 0,0 0 0 0 0,1-1-1 0 0,-1 1 1 0 0,0 0 0 0 0,0 0 0 0 0,0 0-1 0 0,0 0 1 0 0,-2-2-105 0 0,0 1 0 0 0,-1 1 0 0 0,1-1-1 0 0,0 0 1 0 0,0 1 0 0 0,-1 0 0 0 0,1-1 0 0 0,0 1-1 0 0,-1 1 1 0 0,1-1 0 0 0,0 0 0 0 0,0 1 0 0 0,-1 0-1 0 0,1-1 1 0 0,0 1 0 0 0,0 0 0 0 0,0 1 0 0 0,0-1-1 0 0,0 1 1 0 0,0-1 0 0 0,0 1 0 0 0,1 0 0 0 0,-1 0-1 0 0,-3 4 1 0 0,-7 5-66 0 0,2 1 0 0 0,-1 0 0 0 0,-14 23 0 0 0,21-29 85 0 0,-5 7-58 0 0,0 2 0 0 0,1-1 0 0 0,-11 24 0 0 0,17-32 43 0 0,1-1 0 0 0,0 1 0 0 0,1-1 0 0 0,-1 1 0 0 0,1 0 0 0 0,0 0 0 0 0,0-1 0 0 0,1 1 0 0 0,0 0 0 0 0,0 0 0 0 0,0 0 0 0 0,1 0 0 0 0,0 0 0 0 0,1 6-1 0 0,0-9 23 0 0,-1-1-1 0 0,0 1 0 0 0,1-1 0 0 0,0 1 1 0 0,0-1-1 0 0,-1 1 0 0 0,1-1 0 0 0,0 0 0 0 0,1 0 1 0 0,-1 0-1 0 0,0 0 0 0 0,1-1 0 0 0,-1 1 0 0 0,1 0 1 0 0,-1-1-1 0 0,1 0 0 0 0,5 2 0 0 0,59 17 142 0 0,-31-10-75 0 0,-10-2-47 0 0,-11-4-20 0 0,0 1 1 0 0,0 1-1 0 0,0 0 0 0 0,22 14 0 0 0,-35-18 11 0 0,1 0 1 0 0,-1 0-1 0 0,0 1 0 0 0,0-1 1 0 0,1 1-1 0 0,-2 0 0 0 0,1-1 1 0 0,0 1-1 0 0,-1 0 0 0 0,1 0 0 0 0,-1 0 1 0 0,0 0-1 0 0,0 1 0 0 0,0-1 1 0 0,0 0-1 0 0,-1 0 0 0 0,1 4 1 0 0,0-1 78 0 0,-1 0 0 0 0,1 0 1 0 0,-2 0-1 0 0,1 0 0 0 0,-1 0 1 0 0,1 0-1 0 0,-2 0 0 0 0,-2 9 1 0 0,-2 2 118 0 0,5-12-132 0 0,0 0 0 0 0,-1 1 0 0 0,0-1 0 0 0,0 0 0 0 0,0 0 1 0 0,0 0-1 0 0,-1 0 0 0 0,0-1 0 0 0,0 1 0 0 0,0-1 0 0 0,-1 0 0 0 0,1 1 0 0 0,-1-2 0 0 0,0 1 0 0 0,0 0 0 0 0,-1-1 0 0 0,1 0 0 0 0,-1 0 0 0 0,-7 4 0 0 0,-7 0-160 0 0,0-2 1 0 0,0 0-1 0 0,-1-1 0 0 0,0-1 1 0 0,1-1-1 0 0,-1-1 0 0 0,0-1 1 0 0,0 0-1 0 0,0-2 0 0 0,0 0 1 0 0,-28-7-1 0 0,15 3-2154 0 0,10 5-7422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79 0 0 0,'0'0'10422'0'0,"-1"-4"-9456"0"0,-1-15 13 0 0,0-37 9382 0 0,-7 88-10971 0 0,-10 64 755 0 0,11-66-118 0 0,2 1 1 0 0,2 0-1 0 0,-2 32 1 0 0,-4 82 116 0 0,13-144-108 0 0,0 0 1 0 0,0 0-1 0 0,0-1 1 0 0,0 1-1 0 0,0-1 1 0 0,0 0-1 0 0,0 0 1 0 0,0 0-1 0 0,0 0 1 0 0,0-1-1 0 0,0 1 1 0 0,0-1-1 0 0,4-1 1 0 0,-1 0-104 0 0,1-1 1 0 0,0 1-1 0 0,0 0 1 0 0,0 1-1 0 0,12-1 1 0 0,-2 1-3276 0 0,1 0-4717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0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17 0 0 0,'0'0'7595'0'0,"-5"-17"5274"0"0,1 17-12883 0 0,1 0-1 0 0,-1 1 0 0 0,0-1 1 0 0,1 1-1 0 0,-1 0 0 0 0,1 0 1 0 0,-1 0-1 0 0,1 0 0 0 0,0 1 0 0 0,-1-1 1 0 0,1 1-1 0 0,0 0 0 0 0,0 0 1 0 0,0 0-1 0 0,0 0 0 0 0,1 1 1 0 0,-1-1-1 0 0,0 1 0 0 0,1 0 1 0 0,0-1-1 0 0,-4 6 0 0 0,-2 6-32 0 0,1 0 0 0 0,1 0 0 0 0,0 0 0 0 0,-4 15-1 0 0,-4 9 23 0 0,11-25 26 0 0,0 0 1 0 0,1 0-1 0 0,1 0 0 0 0,-1 1 0 0 0,2-1 0 0 0,0 0 1 0 0,3 19-1 0 0,-1 13 31 0 0,-2-39-24 0 0,0-1 0 0 0,1 1 1 0 0,-1 0-1 0 0,1-1 0 0 0,1 1 1 0 0,-1 0-1 0 0,1-1 0 0 0,0 0 1 0 0,0 1-1 0 0,1-1 0 0 0,0 0 1 0 0,0 0-1 0 0,0 0 0 0 0,6 6 1 0 0,-3-4 35 0 0,1 0 0 0 0,1 0 0 0 0,-1-1-1 0 0,1 0 1 0 0,0 0 0 0 0,0-1 0 0 0,18 8 0 0 0,-2-4 50 0 0,0 0 0 0 0,0-2 0 0 0,1-1 0 0 0,0 0 0 0 0,41 2 0 0 0,-53-7-824 0 0,23 2 1913 0 0,-22 3-4147 0 0,-8 5-5818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0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8362 0 0,'0'0'12469'0'0,"18"-34"-11870"0"0,2-6-434 0 0,5-8 177 0 0,44-65 0 0 0,-33 59 187 0 0,-11 13-284 0 0,54-64 0 0 0,-61 84-1066 0 0,-15 16 837 0 0,1 0-1 0 0,0 0 1 0 0,0 1 0 0 0,0-1 0 0 0,1 1 0 0 0,5-4-1 0 0,4 2-4976 0 0,3 3-4977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4449 0 0,'0'0'10557'0'0,"0"4"-10726"0"0,2 6 340 0 0,0 0 0 0 0,1 0 0 0 0,1-1 0 0 0,-1 1 0 0 0,2-1 0 0 0,-1 1 0 0 0,1-1 0 0 0,1-1 0 0 0,-1 1 0 0 0,14 14 0 0 0,10 18 460 0 0,-5-7-393 0 0,2-1 0 0 0,56 55 0 0 0,-43-49-475 0 0,-8 5-1087 0 0,-15-13-4456 0 0,-11-20-3582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2328 0 0,'0'0'9364'0'0,"3"-9"-8781"0"0,0 0-396 0 0,-1 5-90 0 0,-1 1 0 0 0,1-1 0 0 0,-1 1 0 0 0,0-1 0 0 0,0 0 0 0 0,-1 1 0 0 0,1-1 0 0 0,-1-7 0 0 0,7 8 1114 0 0,-12 2-432 0 0,3 1-451 0 0,3-1-169 0 0,0-1 1 0 0,-1 1 0 0 0,1 0 0 0 0,0-1-1 0 0,-1 1 1 0 0,1 0 0 0 0,0-1-1 0 0,0 1 1 0 0,0 0 0 0 0,0 0 0 0 0,0 0-1 0 0,0 0 1 0 0,0 0 0 0 0,1 0 0 0 0,-1 0-1 0 0,0 0 1 0 0,1 1 0 0 0,-1-1-1 0 0,0 0 1 0 0,1 1 0 0 0,-1-1 0 0 0,1 1-1 0 0,-1-1 1 0 0,1 1 0 0 0,-1 0 0 0 0,1 0-1 0 0,-1-1 1 0 0,1 1 0 0 0,-1 0-1 0 0,4 1 1 0 0,65-2-965 0 0,-47 2 1232 0 0,-2 0-188 0 0,0 2 1 0 0,41 8 0 0 0,3 2-2742 0 0,-20-10-5265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 0 0 0,'0'0'9237'0'0,"-1"-4"-8190"0"0,-3-19 1987 0 0,12 23-2700 0 0,-4 2-201 0 0,-1-1-1 0 0,1 1 0 0 0,-1 0 1 0 0,1 0-1 0 0,-1 0 0 0 0,1 1 1 0 0,-1-1-1 0 0,0 1 1 0 0,0 0-1 0 0,0 0 0 0 0,-1 0 1 0 0,4 4-1 0 0,33 49 1492 0 0,-19-26-979 0 0,-10-16-464 0 0,-2 1 0 0 0,1 0 0 0 0,-2 0 0 0 0,0 1-1 0 0,-1 0 1 0 0,-1 0 0 0 0,0 1 0 0 0,-1-1 0 0 0,-1 1-1 0 0,0 0 1 0 0,-2 0 0 0 0,0 0 0 0 0,-2 31 0 0 0,-2-19-133 0 0,-2 0 0 0 0,-1 0 0 0 0,-2-1 0 0 0,-18 48 0 0 0,-6 3-3054 0 0,16-41-516 0 0,10-22-6307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74 464 0 0,'0'0'15455'0'0,"10"-17"-11180"0"0,12 15-3701 0 0,1 0 0 0 0,-1-2 1 0 0,1-1-1 0 0,32-11 0 0 0,-38 10-591 0 0,1 1 0 0 0,0 0 0 0 0,0 1 0 0 0,0 1 0 0 0,0 1 0 0 0,0 0 0 0 0,1 2 0 0 0,25 1 0 0 0,-42 0-79 0 0,-1-1 0 0 0,1 1 0 0 0,-1-1 1 0 0,0 1-1 0 0,1 0 0 0 0,-1-1 1 0 0,0 1-1 0 0,1 0 0 0 0,-1 0 1 0 0,0 0-1 0 0,0 0 0 0 0,0 0 1 0 0,0 0-1 0 0,0 0 0 0 0,0 0 0 0 0,0 1 1 0 0,-1-1-1 0 0,1 0 0 0 0,0 1 1 0 0,0-1-1 0 0,-1 0 0 0 0,1 3 1 0 0,4 23-7712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1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0 0 0,'0'0'12040'0'0,"-5"-14"-4380"0"0,212 21-4159 0 0,-103-2-4473 0 0,5-3-6538 0 0,-95-2-3104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14 552 0 0 0,'0'0'6761'0'0,"-2"6"-6464"0"0,-5 20-48 0 0,5-17 7232 0 0,1-43-6158 0 0,0 20-1186 0 0,1 0 0 0 0,0 0 0 0 0,0 0 0 0 0,2 0 0 0 0,4-20 0 0 0,2 1 123 0 0,-5 17-41 0 0,1 1-1 0 0,12-28 1 0 0,41-91 1043 0 0,-47 111-1112 0 0,-6 13-73 0 0,0 0-1 0 0,1 0 0 0 0,1 1 1 0 0,10-15-1 0 0,11-17 187 0 0,-23 33-230 0 0,0 1-1 0 0,1 0 1 0 0,0 0 0 0 0,0 1-1 0 0,1-1 1 0 0,0 1-1 0 0,10-9 1 0 0,-12 12-34 0 0,0 0 1 0 0,1 0-1 0 0,-1 1 1 0 0,0 0-1 0 0,1-1 1 0 0,0 2-1 0 0,0-1 0 0 0,9-2 1 0 0,-12 4-2 0 0,1 0 0 0 0,0 0 1 0 0,0 1-1 0 0,-1-1 0 0 0,1 1 0 0 0,0 0 0 0 0,-1-1 1 0 0,1 1-1 0 0,-1 0 0 0 0,1 0 0 0 0,-1 1 1 0 0,0-1-1 0 0,1 1 0 0 0,-1-1 0 0 0,0 1 1 0 0,0 0-1 0 0,0-1 0 0 0,2 4 0 0 0,1 0 27 0 0,-1 0 1 0 0,0 0-1 0 0,-1 0 0 0 0,1 1 0 0 0,-1-1 0 0 0,0 1 1 0 0,0 0-1 0 0,-1 0 0 0 0,2 7 0 0 0,14 63 243 0 0,-13-51-181 0 0,32 158 96 0 0,-27-117-161 0 0,-8-48-17 0 0,1-1 0 0 0,7 30 0 0 0,-2-25-105 0 0,-4-13-136 0 0,-1 0 1 0 0,0 0-1 0 0,0 0 0 0 0,-1 0 0 0 0,1 18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0 0 0,'0'0'14430'0'0,"-10"4"-10999"0"0,293 13-813 0 0,-184-21-2258 0 0,-52 2-1889 0 0,2 1-5433 0 0,-35 1-2945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2128 0 0,'0'0'15256'0'0,"17"-21"-14201"0"0,7 16-898 0 0,-1 1 1 0 0,0 1-1 0 0,1 0 1 0 0,0 2-1 0 0,-1 1 1 0 0,1 1-1 0 0,-1 1 1 0 0,1 1-1 0 0,-1 1 0 0 0,34 10 1 0 0,-8 3-1834 0 0,-35-7-6223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4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38 0 0 0,'0'0'15030'0'0,"-7"-5"-13651"0"0,-21-13-116 0 0,28 18-1161 0 0,0 0 1 0 0,0 0-1 0 0,-1 0 1 0 0,1 0 0 0 0,0 0-1 0 0,0 0 1 0 0,0 0-1 0 0,0 0 1 0 0,-1-1-1 0 0,1 1 1 0 0,0 0 0 0 0,0 0-1 0 0,0 0 1 0 0,0 0-1 0 0,0 0 1 0 0,-1 0-1 0 0,1 0 1 0 0,0-1 0 0 0,0 1-1 0 0,0 0 1 0 0,0 0-1 0 0,0 0 1 0 0,0 0-1 0 0,0 0 1 0 0,0-1 0 0 0,0 1-1 0 0,0 0 1 0 0,0 0-1 0 0,0 0 1 0 0,0 0-1 0 0,0-1 1 0 0,0 1 0 0 0,0 0-1 0 0,0 0 1 0 0,0 0-1 0 0,0-1 1 0 0,0 1-1 0 0,0 0 1 0 0,0 0 0 0 0,0 0-1 0 0,0 0 1 0 0,0-1-1 0 0,0 1 1 0 0,0 0-1 0 0,0 0 1 0 0,0 0 0 0 0,0 0-1 0 0,0 0 1 0 0,1-1-1 0 0,-1 1 1 0 0,0 0-1 0 0,0 0 1 0 0,0 0 0 0 0,0 0-1 0 0,0 0 1 0 0,1 0-1 0 0,14-5 833 0 0,15 2-1698 0 0,-29 3 670 0 0,3 28-1049 0 0,-19 3-1369 0 0,-1-15-6643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 0 0,'0'0'18735'0'0,"26"0"-17982"0"0,8 2-750 0 0,-1 1 0 0 0,63 16 0 0 0,-79-15-669 0 0,-2 5-8518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7001 0 0,'0'0'9728'0'0,"3"16"-9604"0"0,16 119-75 0 0,-8-108-1896 0 0,-7-20-2174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0 619 1936 0 0,'0'0'11666'0'0,"7"-12"-10928"0"0,47-77 1894 0 0,110-137-1 0 0,-92 131-2383 0 0,17-18-157 0 0,-78 99-183 0 0,-2 2-229 0 0,0 1 1 0 0,1 0-1 0 0,0 1 0 0 0,16-14 1 0 0,-23 23 33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2633 0 0,'0'0'14332'0'0,"26"31"-14028"0"0,81 96-85 0 0,-87-105-76 0 0,42 36 1 0 0,-17-12-145 0 0,-33-32-300 0 0,-2 2-1 0 0,0-1 0 0 0,15 33 0 0 0,3 19-7142 0 0,-26-55 690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2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2272 0 0,'0'0'12467'0'0,"4"0"-11747"0"0,45-5 1527 0 0,69 2-1 0 0,139 26-3351 0 0,-220-15-1284 0 0,-21-3-1201 0 0,5-1-6421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5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1520 0 0,'0'0'8824'0'0,"-5"-13"-1164"0"0,6 126-7768 0 0,-11 301 888 0 0,8-336-323 0 0,3-47-803 0 0,-1-26-641 0 0,0-11-796 0 0,-1-19-6048 0 0,-3 15-355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5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6 136 0 0 0,'0'0'12452'0'0,"-1"-6"-11865"0"0,-4-26 761 0 0,7 29-1157 0 0,0-1 0 0 0,0 1 0 0 0,0 0-1 0 0,0-1 1 0 0,1 1 0 0 0,-1 0 0 0 0,1 1 0 0 0,0-1 0 0 0,0 0 0 0 0,0 1-1 0 0,0 0 1 0 0,0 0 0 0 0,1 0 0 0 0,4-3 0 0 0,-1 1-27 0 0,3-3-105 0 0,0 1 0 0 0,1 0 0 0 0,-1 1 0 0 0,1 0 0 0 0,1 1 0 0 0,-1 0 0 0 0,0 0 0 0 0,1 2 0 0 0,0-1 0 0 0,-1 1 0 0 0,1 1 0 0 0,0 0 0 0 0,0 1 0 0 0,0 0 0 0 0,0 1 0 0 0,0 0 0 0 0,21 6 0 0 0,-21-2-48 0 0,0 0 1 0 0,-1 1-1 0 0,1 1 0 0 0,-1 0 0 0 0,-1 1 1 0 0,13 10-1 0 0,16 12 55 0 0,-36-28-59 0 0,-1 1-1 0 0,1 0 1 0 0,-1 0-1 0 0,1 0 0 0 0,-1 0 1 0 0,0 0-1 0 0,0 1 1 0 0,0-1-1 0 0,-1 1 0 0 0,1-1 1 0 0,-1 1-1 0 0,0 0 1 0 0,0 0-1 0 0,0-1 0 0 0,0 1 1 0 0,-1 0-1 0 0,1 0 0 0 0,-1 0 1 0 0,-1 6-1 0 0,2-5 27 0 0,-2 1-1 0 0,1-1 0 0 0,-1 1 1 0 0,1-1-1 0 0,-2 1 1 0 0,1-1-1 0 0,-1 1 0 0 0,1-1 1 0 0,-1 0-1 0 0,-1 0 1 0 0,1 0-1 0 0,-1 0 0 0 0,-4 6 1 0 0,-21 20 137 0 0,-1-2 0 0 0,-2-1 0 0 0,-35 25 0 0 0,49-42-624 0 0,0 0 1 0 0,0-1-1 0 0,-26 10 1 0 0,32-15-826 0 0,-1-1 0 0 0,1-1 1 0 0,-1 0-1 0 0,1-1 0 0 0,-1 0 1 0 0,-20 0-1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6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0 0 0,'0'0'16853'0'0,"10"-32"-16085"0"0,32-23-532 0 0,-38 50-213 0 0,50-50 275 0 0,-52 53-322 0 0,0 0 0 0 0,0 0 0 0 0,1 1 0 0 0,-1-1 0 0 0,0 0 0 0 0,1 1 0 0 0,-1 0 0 0 0,1-1 0 0 0,0 1 0 0 0,-1 0 0 0 0,1 0 0 0 0,0 1 0 0 0,0-1 0 0 0,-1 1 0 0 0,1-1 0 0 0,0 1 0 0 0,0 0 0 0 0,0 0 0 0 0,0 0 0 0 0,0 0 0 0 0,-1 1 0 0 0,6 0 0 0 0,-6 0 9 0 0,0 1-1 0 0,-1-1 0 0 0,1 0 1 0 0,-1 1-1 0 0,1-1 0 0 0,-1 0 1 0 0,0 1-1 0 0,1 0 0 0 0,-1-1 1 0 0,0 1-1 0 0,0 0 0 0 0,0 0 1 0 0,0-1-1 0 0,0 1 0 0 0,-1 0 1 0 0,1 0-1 0 0,0 0 0 0 0,-1 2 1 0 0,7 43 211 0 0,-5-28-104 0 0,-1-13-58 0 0,1 1 0 0 0,-1-1 0 0 0,1 1 0 0 0,0-1 0 0 0,1 0 0 0 0,4 10 0 0 0,-6-15-58 0 0,0 1 0 0 0,0 0 0 0 0,1 0 0 0 0,-1 0 0 0 0,0-1 0 0 0,1 1 0 0 0,0-1 0 0 0,-1 1-1 0 0,1-1 1 0 0,0 0 0 0 0,0 0 0 0 0,0 0 0 0 0,-1 1 0 0 0,1-2 0 0 0,0 1 0 0 0,1 0 0 0 0,-1 0 0 0 0,0-1 0 0 0,0 1 0 0 0,0-1 0 0 0,0 0 0 0 0,4 1 0 0 0,14-1-6190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55 0 0 0,'0'0'9797'0'0,"0"-7"-8756"0"0,0-31 937 0 0,0 38-1895 0 0,0 0 1 0 0,0-1-1 0 0,0 1 0 0 0,0 0 0 0 0,0-1 1 0 0,0 1-1 0 0,0 0 0 0 0,0-1 0 0 0,0 1 1 0 0,0 0-1 0 0,0-1 0 0 0,0 1 0 0 0,-1 0 1 0 0,1-1-1 0 0,0 1 0 0 0,0 0 1 0 0,0 0-1 0 0,0-1 0 0 0,0 1 0 0 0,-1 0 1 0 0,1-1-1 0 0,0 1 0 0 0,0 0 0 0 0,0 0 1 0 0,-1 0-1 0 0,1-1 0 0 0,0 1 0 0 0,-1 0 1 0 0,1 0-1 0 0,0 0 0 0 0,0-1 0 0 0,-1 1 1 0 0,1 0-1 0 0,0 0 0 0 0,-1 0 0 0 0,1 0 1 0 0,0 0-1 0 0,-1 0 0 0 0,1 0 1 0 0,0 0-1 0 0,-1 0 0 0 0,1 0 0 0 0,0 0 1 0 0,-1 0-1 0 0,1 0 0 0 0,0 0 0 0 0,-1 0 1 0 0,1 0-1 0 0,0 0 0 0 0,0 0 0 0 0,-1 0 1 0 0,1 1-1 0 0,0-1 0 0 0,-1 0 0 0 0,1 0 1 0 0,0 0-1 0 0,0 0 0 0 0,-1 1 0 0 0,1-1 1 0 0,0 0-1 0 0,0 0 0 0 0,-1 1 1 0 0,-20 16 17 0 0,18-14-137 0 0,-4 5 16 0 0,2 1 0 0 0,-1 0 1 0 0,1 0-1 0 0,0 0 0 0 0,1 0 1 0 0,0 1-1 0 0,0-1 0 0 0,1 1 1 0 0,-2 14-1 0 0,-6 12 7 0 0,7-18 11 0 0,0 0 1 0 0,1 0-1 0 0,1 0 0 0 0,0 26 1 0 0,1-12-7 0 0,-3 18 58 0 0,2 1-1 0 0,3-1 0 0 0,2 1 1 0 0,13 74-1 0 0,-12-115 3 0 0,0 0 1 0 0,1 0-1 0 0,0-1 1 0 0,1 1-1 0 0,0-1 1 0 0,0-1-1 0 0,1 1 1 0 0,0-1-1 0 0,1 0 0 0 0,-1-1 1 0 0,12 9-1 0 0,-15-14 26 0 0,1 0-1 0 0,0 0 0 0 0,-1 0 0 0 0,1-1 1 0 0,0 0-1 0 0,0 0 0 0 0,0 0 0 0 0,0-1 1 0 0,0 1-1 0 0,0-1 0 0 0,0-1 0 0 0,-1 1 1 0 0,1 0-1 0 0,0-1 0 0 0,0 0 0 0 0,0 0 0 0 0,0-1 1 0 0,-1 1-1 0 0,1-1 0 0 0,0 0 0 0 0,-1-1 1 0 0,0 1-1 0 0,1-1 0 0 0,4-4 0 0 0,7 2-1123 0 0,-11 6-2114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 2072 0 0,'0'0'15520'0'0,"11"-16"-14789"0"0,121-161 1677 0 0,-111 150-2136 0 0,62-71 316 0 0,92-88-329 0 0,-112 125-947 0 0,-34 39-4745 0 0,-26 22 2787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2008 0 0,'0'0'16689'0'0,"8"0"-16303"0"0,67-4 437 0 0,-41 1-595 0 0,1 2 0 0 0,50 3 0 0 0,-83-2-317 0 0,-1 0-1 0 0,1 1 1 0 0,0-1 0 0 0,-1 1 0 0 0,1-1 0 0 0,-1 1 0 0 0,1-1 0 0 0,-1 1-1 0 0,1 0 1 0 0,-1 0 0 0 0,1 0 0 0 0,-1 0 0 0 0,0 0 0 0 0,1 0-1 0 0,-1 0 1 0 0,2 2 0 0 0,6 13-8652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2216 0 0,'0'0'10869'0'0,"13"25"-9632"0"0,-8-15-1101 0 0,12 23 537 0 0,2 0-1 0 0,1-1 1 0 0,41 50 0 0 0,-6-14-41 0 0,-33-48-514 0 0,-6-4-37 0 0,2-1 1 0 0,20 15 0 0 0,-25-22-350 0 0,27 20-845 0 0,-16-7-8020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3201 0 0,'0'0'12072'0'0,"21"-6"-11499"0"0,-14 4-554 0 0,40-10 512 0 0,1 1 0 0 0,54-4 0 0 0,120 6-783 0 0,-127 8-8596 0 0,-83 1 490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1936 0 0,'0'0'11177'0'0,"6"-6"-10895"0"0,19-17 26 0 0,-24 23-284 0 0,0-1 1 0 0,0 1 0 0 0,0-1-1 0 0,0 1 1 0 0,1-1-1 0 0,-1 1 1 0 0,0 0-1 0 0,0-1 1 0 0,0 1-1 0 0,0 0 1 0 0,0 0 0 0 0,0 0-1 0 0,0 0 1 0 0,1 0-1 0 0,-1 0 1 0 0,0 0-1 0 0,0 0 1 0 0,0 1-1 0 0,0-1 1 0 0,0 0-1 0 0,0 1 1 0 0,0-1 0 0 0,1 0-1 0 0,-1 1 1 0 0,0-1-1 0 0,0 1 1 0 0,-1 0-1 0 0,2 0 1 0 0,22 20 499 0 0,-23-21-485 0 0,14 17 206 0 0,0 0 1 0 0,-1 1 0 0 0,0 1-1 0 0,-2 0 1 0 0,0 1-1 0 0,-1 0 1 0 0,-1 0 0 0 0,-1 1-1 0 0,-1 1 1 0 0,-1 0-1 0 0,-1 0 1 0 0,6 40 0 0 0,-6-25-106 0 0,-2-23-97 0 0,-2 1-1 0 0,0-1 1 0 0,0 1-1 0 0,-1 0 1 0 0,-1-1-1 0 0,-1 1 1 0 0,0 0-1 0 0,-1-1 1 0 0,-5 25-1 0 0,-5 1-18 0 0,10-31-85 0 0,-1 1-1 0 0,0-1 0 0 0,0 0 0 0 0,-1 0 1 0 0,0 0-1 0 0,-1 0 0 0 0,-5 8 1 0 0,-19 13-976 0 0,5-4-6176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32 0 0,'0'0'14886'0'0,"6"0"-14334"0"0,-1-1-417 0 0,195-12 1321 0 0,-183 20-3551 0 0,-12 3-4287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4433 0 0,'0'0'13375'0'0,"18"-1"-13265"0"0,5-2-79 0 0,-13 1-17 0 0,0 1 0 0 0,0 0-1 0 0,1 1 1 0 0,-1 0 0 0 0,19 2 0 0 0,55 11-932 0 0,-51-2-6070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35 0 0 0,'0'-3'12920'0'0,"1"31"-12396"0"0,0-23-350 0 0,-1 1 1 0 0,1 0-1 0 0,-2 0 0 0 0,1-1 0 0 0,0 1 1 0 0,-1 0-1 0 0,0-1 0 0 0,-4 11 1 0 0,2-9-116 0 0,0-1 0 0 0,-1 0 0 0 0,0-1 1 0 0,-1 1-1 0 0,1-1 0 0 0,-1 0 0 0 0,0 0 1 0 0,-1 0-1 0 0,1 0 0 0 0,-1-1 0 0 0,0 0 0 0 0,0 0 1 0 0,0-1-1 0 0,-7 3 0 0 0,-17 8-7 0 0,-51 17 0 0 0,68-28-26 0 0,0 1 1 0 0,0-2 0 0 0,0 0 0 0 0,-1 0-1 0 0,1-2 1 0 0,-1 1 0 0 0,1-2-1 0 0,0 0 1 0 0,-1 0 0 0 0,1-1-1 0 0,-24-7 1 0 0,17 2 53 0 0,1 0-1 0 0,0-1 1 0 0,0-1-1 0 0,1 0 1 0 0,0-2 0 0 0,-32-24-1 0 0,46 33-41 0 0,1-1 0 0 0,-1 0-1 0 0,1 1 1 0 0,0-1 0 0 0,0-1-1 0 0,0 1 1 0 0,0 0 0 0 0,0-1-1 0 0,1 1 1 0 0,0-1 0 0 0,-1 0-1 0 0,1 0 1 0 0,1 0 0 0 0,-1 0-1 0 0,0 0 1 0 0,1 0-1 0 0,0 0 1 0 0,0 0 0 0 0,0-1-1 0 0,1-4 1 0 0,1 8-50 0 0,0-1 0 0 0,0 0 0 0 0,0 1 0 0 0,0-1 0 0 0,1 0 0 0 0,-1 1 1 0 0,1-1-1 0 0,-1 1 0 0 0,1 0 0 0 0,0 0 0 0 0,-1-1 0 0 0,1 1 0 0 0,0 0 0 0 0,0 1 0 0 0,3-2 0 0 0,29-13-89 0 0,25 2 187 0 0,0 3 0 0 0,0 2 0 0 0,1 3 0 0 0,1 2 0 0 0,82 8 0 0 0,-102-1-26 0 0,1 3 1 0 0,-1 1-1 0 0,47 17 0 0 0,-12-4-420 0 0,-49-11-899 0 0,-14-4-1646 0 0,0-2-4314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1088 0 0,'0'0'8734'0'0,"-9"0"-8304"0"0,4 0-428 0 0,-37 4 666 0 0,39-4-612 0 0,1 1 1 0 0,0-1 0 0 0,-1 1 0 0 0,1 0-1 0 0,0 0 1 0 0,0 0 0 0 0,0 0 0 0 0,0 0-1 0 0,0 1 1 0 0,0-1 0 0 0,0 1 0 0 0,0-1-1 0 0,0 1 1 0 0,0 0 0 0 0,1-1 0 0 0,-1 1-1 0 0,1 0 1 0 0,-2 3 0 0 0,-18 19 271 0 0,19-22-300 0 0,-1 0 0 0 0,0 1 0 0 0,1 0 1 0 0,-1-1-1 0 0,1 1 0 0 0,0 0 0 0 0,0 0 0 0 0,0 0 0 0 0,-2 5 0 0 0,-5 12 171 0 0,1 0 0 0 0,1 0 0 0 0,1 1 0 0 0,1 0 0 0 0,-5 35 0 0 0,7-19 280 0 0,1 0 0 0 0,2 0 0 0 0,2 0 0 0 0,7 43 0 0 0,-7-71-414 0 0,1 0 1 0 0,-1 0-1 0 0,2 0 0 0 0,-1 0 0 0 0,1-1 1 0 0,1 1-1 0 0,-1-1 0 0 0,1 0 0 0 0,1 0 1 0 0,-1-1-1 0 0,2 0 0 0 0,-1 0 0 0 0,8 7 1 0 0,33 6 631 0 0,-45-19-792 0 0,1 0-1 0 0,-1 0 1 0 0,1-1-1 0 0,-1 1 0 0 0,0-1 1 0 0,1 0-1 0 0,0 0 1 0 0,-1 0-1 0 0,1 0 0 0 0,-1 0 1 0 0,1-1-1 0 0,-1 1 1 0 0,0-1-1 0 0,1 1 1 0 0,-1-1-1 0 0,1 0 0 0 0,-1 0 1 0 0,0 0-1 0 0,0 0 1 0 0,3-2-1 0 0,9-10-6293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27 2040 0 0,'0'0'13266'0'0,"-11"-5"-13346"0"0,-35-17-68 0 0,43 22 117 0 0,0 0 0 0 0,0 1 0 0 0,0-1 1 0 0,0 1-1 0 0,1-1 0 0 0,-1 1 0 0 0,0 0 0 0 0,0 0 1 0 0,1 0-1 0 0,-1 0 0 0 0,1 0 0 0 0,-1 1 0 0 0,1-1 1 0 0,-1 1-1 0 0,1 0 0 0 0,-4 3 0 0 0,5-4 5 0 0,-93 71-442 0 0,92-71 466 0 0,1-1 0 0 0,0 1 0 0 0,-1 0 0 0 0,1 0-1 0 0,0 0 1 0 0,0 0 0 0 0,0 0 0 0 0,0 0 0 0 0,0 0 0 0 0,0 1-1 0 0,0-1 1 0 0,0 0 0 0 0,1 0 0 0 0,-1 1 0 0 0,0-1 0 0 0,1 0-1 0 0,-1 1 1 0 0,1-1 0 0 0,-1 1 0 0 0,1-1 0 0 0,0 1 0 0 0,-1-1-1 0 0,1 1 1 0 0,0-1 0 0 0,0 1 0 0 0,0-1 0 0 0,0 1 0 0 0,1-1-1 0 0,-1 1 1 0 0,0-1 0 0 0,1 1 0 0 0,-1-1 0 0 0,0 0 0 0 0,1 1-1 0 0,0-1 1 0 0,-1 1 0 0 0,1-1 0 0 0,0 0 0 0 0,0 0 0 0 0,0 1-1 0 0,0-1 1 0 0,0 0 0 0 0,0 0 0 0 0,0 0 0 0 0,0 0 0 0 0,0 0-1 0 0,0 0 1 0 0,1 0 0 0 0,-1-1 0 0 0,0 1 0 0 0,1 0 0 0 0,-1-1-1 0 0,0 1 1 0 0,1-1 0 0 0,-1 1 0 0 0,1-1 0 0 0,-1 0-1 0 0,3 1 1 0 0,50 10 488 0 0,-22-6-138 0 0,-1 2 1 0 0,-1 1 0 0 0,57 23 0 0 0,-85-30-293 0 0,-1-1 1 0 0,1 1-1 0 0,-1 0 1 0 0,0-1-1 0 0,0 1 1 0 0,1 0-1 0 0,-1 0 1 0 0,0 0-1 0 0,0-1 0 0 0,0 1 1 0 0,0 1-1 0 0,0-1 1 0 0,0 0-1 0 0,0 0 1 0 0,0 0-1 0 0,0 0 1 0 0,0 1-1 0 0,-1-1 1 0 0,1 0-1 0 0,0 1 1 0 0,-1-1-1 0 0,1 1 1 0 0,-1-1-1 0 0,0 1 1 0 0,1-1-1 0 0,-1 0 1 0 0,0 1-1 0 0,0-1 0 0 0,0 1 1 0 0,0-1-1 0 0,0 1 1 0 0,0-1-1 0 0,-1 1 1 0 0,1-1-1 0 0,0 1 1 0 0,-1-1-1 0 0,1 1 1 0 0,-1-1-1 0 0,0 0 1 0 0,1 1-1 0 0,-1-1 1 0 0,0 0-1 0 0,0 0 1 0 0,0 1-1 0 0,0-1 1 0 0,0 0-1 0 0,-2 2 0 0 0,-5 5 173 0 0,0 1 0 0 0,-1-1 0 0 0,0-1 0 0 0,-16 11 0 0 0,7-7-268 0 0,-1-1 0 0 0,0 0 0 0 0,-1-2 0 0 0,-24 8 0 0 0,-41 5-5371 0 0,81-21 4609 0 0,2 0-898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0 0 0,'0'0'9334'0'0,"-12"9"-9005"0"0,5-4-285 0 0,-1-1 69 0 0,1 1 1 0 0,0 0 0 0 0,1 0 0 0 0,-1 0-1 0 0,1 1 1 0 0,0 0 0 0 0,0 0 0 0 0,1 0-1 0 0,0 1 1 0 0,0 0 0 0 0,0 0 0 0 0,1 0 0 0 0,0 1-1 0 0,-5 12 1 0 0,-1 29 851 0 0,5-31-605 0 0,0 0-1 0 0,1 1 0 0 0,2-1 0 0 0,-1 1 1 0 0,2-1-1 0 0,1 1 0 0 0,0 0 0 0 0,1 0 1 0 0,1-1-1 0 0,5 21 0 0 0,-5-32-313 0 0,1 0 0 0 0,0 0 0 0 0,1 0 0 0 0,-1 0 0 0 0,1 0 0 0 0,1-1 0 0 0,-1 0 0 0 0,1 0 1 0 0,0 0-1 0 0,8 6 0 0 0,4 7-30 0 0,-14-17-63 0 0,-1 1 1 0 0,1-1-1 0 0,0 0 0 0 0,0-1 1 0 0,0 1-1 0 0,1 0 1 0 0,-1-1-1 0 0,0 0 0 0 0,1 1 1 0 0,-1-1-1 0 0,1-1 0 0 0,-1 1 1 0 0,5 0-1 0 0,30 2-8242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2200 0 0,'0'0'17072'0'0,"18"-23"-16433"0"0,26-32 50 0 0,68-64 1 0 0,51-18-451 0 0,-150 126-378 0 0,14-20-1019 0 0,-14 18-555 0 0,-4 4-1560 0 0,-5-3-4461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4721 0 0,'0'0'14957'0'0,"10"-2"-14635"0"0,26-2 461 0 0,70-1 1 0 0,-40 5-3509 0 0,-9 1-6266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1376 0 0,'0'0'11332'0'0,"22"27"-11113"0"0,65 86-73 0 0,-68-87-193 0 0,0 0 0 0 0,18 37-1 0 0,-16-25-984 0 0,-9-11-800 0 0,-7-9-2226 0 0,-4-8-1951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2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1712 0 0,'0'0'11802'0'0,"37"0"-9501"0"0,148-2 748 0 0,1 0-8005 0 0,-173 2 441 0 0,1-3-4878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2176 0 0,'0'0'8860'0'0,"13"10"-7981"0"0,10 8-159 0 0,0 1 0 0 0,-2 1 0 0 0,0 1 0 0 0,-2 1 0 0 0,32 45 0 0 0,-45-55-572 0 0,-1 0 0 0 0,-1 1-1 0 0,0 0 1 0 0,0 0 0 0 0,-1 0-1 0 0,-1 0 1 0 0,0 1 0 0 0,-1-1-1 0 0,-1 15 1 0 0,0-20-74 0 0,-1 0 1 0 0,0 0 0 0 0,-1 0-1 0 0,0-1 1 0 0,0 1-1 0 0,-1 0 1 0 0,0-1-1 0 0,0 1 1 0 0,-6 9 0 0 0,-21 20-2022 0 0,27-34 1012 0 0,0-1 0 0 0,0 0 0 0 0,0 0 0 0 0,0 0 0 0 0,0 0 0 0 0,-1 0 0 0 0,1-1-1 0 0,0 1 1 0 0,-7 1 0 0 0,1-3-6225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0 0 0,'0'0'14146'0'0,"31"11"-13920"0"0,-12 6-93 0 0,-15-14-92 0 0,1 1 1 0 0,-1-1-1 0 0,0 1 1 0 0,0 0-1 0 0,0 1 0 0 0,-1-1 1 0 0,1 1-1 0 0,-1-1 1 0 0,0 1-1 0 0,2 6 1 0 0,17 24 369 0 0,-19-30-352 0 0,0-1 0 0 0,0 1 0 0 0,0 0 0 0 0,0-1 0 0 0,0 1 0 0 0,-1 1 1 0 0,3 8-1 0 0,10 35 238 0 0,-10-36-210 0 0,-1 1-1 0 0,0-1 1 0 0,3 25 0 0 0,-4-17-97 0 0,-1-1 1 0 0,-2 0-1 0 0,0 1 1 0 0,-1-1-1 0 0,0 0 0 0 0,-2 1 1 0 0,-1-1-1 0 0,0 0 1 0 0,-2-1-1 0 0,-8 24 1 0 0,10-35-240 0 0,0 1 0 0 0,0-1 1 0 0,-1 0-1 0 0,0 0 1 0 0,0 0-1 0 0,-13 13 1 0 0,-24 13-6629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32 200 0 0,'0'0'9169'0'0,"-1"-3"-8168"0"0,1 2-919 0 0,0 0 1 0 0,-1 1-1 0 0,1-1 0 0 0,0 1 0 0 0,0-1 0 0 0,0 1 0 0 0,0-1 1 0 0,0 1-1 0 0,0-1 0 0 0,-1 0 0 0 0,1 1 0 0 0,1-1 0 0 0,-1 1 1 0 0,0-1-1 0 0,0 0 0 0 0,0 1 0 0 0,0-1 0 0 0,0 1 1 0 0,0-1-1 0 0,1 1 0 0 0,-1-1 0 0 0,0 1 0 0 0,1-1 0 0 0,-1 1 1 0 0,0-1-1 0 0,1 1 0 0 0,-1-1 0 0 0,0 1 0 0 0,1-1 0 0 0,-1 1 1 0 0,1 0-1 0 0,-1-1 0 0 0,1 1 0 0 0,-1 0 0 0 0,1-1 1 0 0,-1 1-1 0 0,2-1 0 0 0,29 0 2581 0 0,-15 1-3176 0 0,285-7-291 0 0,-299 13-4644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1992 0 0,'0'0'7229'0'0,"6"-1"-6206"0"0,60-18 2477 0 0,85-11 0 0 0,-125 26-3459 0 0,0 1 1 0 0,0 2-1 0 0,0 1 1 0 0,1 1-1 0 0,-1 1 1 0 0,43 9-1 0 0,-32 1-2015 0 0,-16-1-4336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2024 0 0,'0'0'8928'0'0,"2"5"-9403"0"0,5 21 912 0 0,-2 1 0 0 0,-1 0 1 0 0,-1 0-1 0 0,-1 1 0 0 0,-3 52 0 0 0,0-31-456 0 0,-5 10-552 0 0,-3-22-4055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9 101 0 0 0,'0'0'5725'0'0,"-8"0"-2992"0"0,83 19-243 0 0,46-4-5 0 0,88-14-590 0 0,-117-2-1498 0 0,176-16 428 0 0,-190 18-794 0 0,-22 1 37 0 0,1-3 1 0 0,0-2-1 0 0,108-20 0 0 0,-90 10-75 0 0,-1 2 0 0 0,1 4-1 0 0,1 4 1 0 0,80 5 0 0 0,101-4-5 0 0,-156-2 24 0 0,-63 4-1 0 0,-1-1 0 0 0,1-2-1 0 0,-1-2 1 0 0,69-18 0 0 0,-81 13-10 0 0,-21 8-15 0 0,1 0 1 0 0,-1 0 0 0 0,1 0-1 0 0,-1 1 1 0 0,1-1 0 0 0,0 1 0 0 0,7-1-1 0 0,-12 2-116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0 0 0,'0'0'12644'0'0,"-6"17"-12573"0"0,1 29 723 0 0,3 0 1 0 0,3 64 0 0 0,1-30-476 0 0,8-10-938 0 0,0-70-1637 0 0,1 0-4246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1256 0 0,'0'0'12268'0'0,"12"-1"-11228"0"0,78-11 1231 0 0,-38 4-1335 0 0,58-3 0 0 0,-82 9-938 0 0,-23 1-111 0 0,0 0 1 0 0,0 0-1 0 0,0 1 1 0 0,0 0-1 0 0,0 0 0 0 0,0 0 1 0 0,0 1-1 0 0,5 1 1 0 0,-9-2-40 0 0,-1 0-1 0 0,1 1 1 0 0,0-1 0 0 0,-1 1 0 0 0,1-1 0 0 0,-1 1-1 0 0,1-1 1 0 0,0 1 0 0 0,-1-1 0 0 0,1 1 0 0 0,-1 0-1 0 0,0-1 1 0 0,1 1 0 0 0,-1 0 0 0 0,0-1-1 0 0,1 1 1 0 0,-1 0 0 0 0,0-1 0 0 0,0 1 0 0 0,1 0-1 0 0,-1 0 1 0 0,0-1 0 0 0,0 1 0 0 0,0 1 0 0 0,0 12-5162 0 0,0-11 3138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3049 0 0,'0'0'14504'0'0,"10"31"-14025"0"0,-4 18 911 0 0,0 83 1 0 0,-6-53-2749 0 0,-1-8-4167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0 632 0 0,'0'0'11351'0'0,"1"17"-10603"0"0,1-1-615 0 0,1 26 681 0 0,13 55 0 0 0,-14-90-841 0 0,1 9-194 0 0,1 1-1 0 0,1-1 1 0 0,1-1-1 0 0,0 1 1 0 0,15 26-1 0 0,-11-34-3436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1640 0 0,'0'0'11992'0'0,"10"-2"-11100"0"0,-2 0-784 0 0,-1 1 86 0 0,0 0 1 0 0,0-1-1 0 0,0 0 1 0 0,0 0-1 0 0,0-1 1 0 0,0 0 0 0 0,-1 0-1 0 0,1-1 1 0 0,-1 1-1 0 0,0-1 1 0 0,10-9-1 0 0,16-17 571 0 0,-24 24-685 0 0,0-1 0 0 0,-1 0 0 0 0,0 0-1 0 0,0-1 1 0 0,0 1 0 0 0,-1-2 0 0 0,6-10-1 0 0,15-25 165 0 0,-27 43-246 0 0,0 1-1 0 0,1-1 1 0 0,-1 1-1 0 0,0 0 1 0 0,1-1-1 0 0,-1 1 1 0 0,0-1-1 0 0,0 1 1 0 0,0-1-1 0 0,1 1 1 0 0,-1 0-1 0 0,0-1 1 0 0,0 1-1 0 0,0-1 1 0 0,0 1-1 0 0,0-1 1 0 0,0 1-1 0 0,0-1 1 0 0,0 1-1 0 0,0-1 0 0 0,0 1 1 0 0,0-1-1 0 0,0 1 1 0 0,0-1-1 0 0,-1 1 1 0 0,1-1-1 0 0,0 1 1 0 0,0-1-1 0 0,0 1 1 0 0,-1 0-1 0 0,1-1 1 0 0,0 1-1 0 0,-1-1 1 0 0,1 1-1 0 0,0 0 1 0 0,-1-1-1 0 0,-20 0-620 0 0,-24 18-272 0 0,29-5 876 0 0,0 1 0 0 0,0 1-1 0 0,2 0 1 0 0,0 2 0 0 0,0-1-1 0 0,1 1 1 0 0,-18 32 0 0 0,28-43 37 0 0,1 0 0 0 0,0 0 0 0 0,0 0 0 0 0,1 0 0 0 0,-1 1 0 0 0,1-1 0 0 0,0 0 0 0 0,1 0 0 0 0,-1 1 0 0 0,1 5 0 0 0,0-8 4 0 0,0 0 0 0 0,0 0-1 0 0,0 0 1 0 0,1 0 0 0 0,-1-1 0 0 0,1 1 0 0 0,-1 0 0 0 0,1 0-1 0 0,0-1 1 0 0,0 1 0 0 0,1 0 0 0 0,-1-1 0 0 0,0 1-1 0 0,1-1 1 0 0,-1 0 0 0 0,1 1 0 0 0,0-1 0 0 0,0 0 0 0 0,2 2-1 0 0,10 5 135 0 0,0-2 0 0 0,1 1-1 0 0,0-2 1 0 0,0 0-1 0 0,25 6 1 0 0,11 1-2630 0 0,-1-1-5821 0 0,-35-8 648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 0 0,'0'0'14823'0'0,"36"0"-12974"0"0,59 3-1787 0 0,-56 1-3676 0 0,-29-4-924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3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87 0 0 0,'0'0'11636'0'0,"3"-8"-10828"0"0,-2 4-1223 0 0,9-28 2833 0 0,-10 30-2263 0 0,1 1-1 0 0,-1 0 1 0 0,0-1 0 0 0,0 1 0 0 0,1 0 0 0 0,-1-1 0 0 0,0 1-1 0 0,0 0 1 0 0,-1-1 0 0 0,1 1 0 0 0,0-1 0 0 0,0 1-1 0 0,-1 0 1 0 0,1 0 0 0 0,0-1 0 0 0,-1 1 0 0 0,0 0 0 0 0,1 0-1 0 0,-1-1 1 0 0,0 1 0 0 0,1 0 0 0 0,-1 0 0 0 0,-2-2 0 0 0,2 2-178 0 0,-1 0 1 0 0,0 0 0 0 0,0 0 0 0 0,1 0 0 0 0,-1 0 0 0 0,0 0 0 0 0,0 1 0 0 0,0-1 0 0 0,0 1 0 0 0,0-1 0 0 0,0 1 0 0 0,0 0 0 0 0,0 0 0 0 0,0 0-1 0 0,0 0 1 0 0,0 0 0 0 0,-1 0 0 0 0,1 0 0 0 0,0 1 0 0 0,0-1 0 0 0,0 1 0 0 0,1 0 0 0 0,-1-1 0 0 0,0 1 0 0 0,0 0 0 0 0,0 0 0 0 0,0 0-1 0 0,-2 2 1 0 0,-6 4-65 0 0,1 1-1 0 0,-1 0 0 0 0,1 1 0 0 0,1 0 1 0 0,-1 0-1 0 0,2 1 0 0 0,-8 11 0 0 0,13-19 74 0 0,0 1 0 0 0,0 0 0 0 0,0 0-1 0 0,0 0 1 0 0,1 0 0 0 0,-1 0 0 0 0,1 0-1 0 0,0 0 1 0 0,0 0 0 0 0,0 1 0 0 0,0-1 0 0 0,1 0-1 0 0,-1 1 1 0 0,1-1 0 0 0,0 1 0 0 0,0-1 0 0 0,0 0-1 0 0,1 1 1 0 0,-1-1 0 0 0,1 1 0 0 0,0-1-1 0 0,-1 0 1 0 0,1 0 0 0 0,1 1 0 0 0,-1-1 0 0 0,1 0-1 0 0,-1 0 1 0 0,1 0 0 0 0,0 0 0 0 0,3 3-1 0 0,0-2 49 0 0,0-1 0 0 0,0 0-1 0 0,0 0 1 0 0,1 0-1 0 0,-1 0 1 0 0,1-1-1 0 0,-1 0 1 0 0,1-1-1 0 0,0 1 1 0 0,0-1-1 0 0,0 0 1 0 0,7 0-1 0 0,-6 0-13 0 0,-1 0-1 0 0,1 0 1 0 0,-1 1-1 0 0,1-1 1 0 0,-1 1-1 0 0,0 1 1 0 0,9 3 0 0 0,-14-5-12 0 0,0-1 1 0 0,0 1-1 0 0,-1-1 1 0 0,1 1 0 0 0,0 0-1 0 0,0-1 1 0 0,0 1-1 0 0,0 0 1 0 0,-1 0 0 0 0,1-1-1 0 0,0 1 1 0 0,-1 0-1 0 0,1 0 1 0 0,-1 0-1 0 0,1 0 1 0 0,-1 0 0 0 0,1 0-1 0 0,-1 0 1 0 0,0 0-1 0 0,1 0 1 0 0,-1 0 0 0 0,0 0-1 0 0,0 0 1 0 0,0 0-1 0 0,0 0 1 0 0,0 0-1 0 0,0 0 1 0 0,0 2 0 0 0,-1-1 15 0 0,0 0 0 0 0,0 0 1 0 0,0 0-1 0 0,0 0 1 0 0,-1 0-1 0 0,1 0 0 0 0,-1 0 1 0 0,1-1-1 0 0,-1 1 0 0 0,1-1 1 0 0,-1 1-1 0 0,-3 2 1 0 0,-4 1 16 0 0,1 0 1 0 0,-1 0 0 0 0,0-1-1 0 0,0 0 1 0 0,-12 3 0 0 0,-2-2-202 0 0,-46 5 1 0 0,8-8-5327 0 0,48-5-665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 2040 0 0,'0'0'11999'0'0,"-7"-2"-11891"0"0,5 2-94 0 0,0-1-1 0 0,-1 1 1 0 0,1-1-1 0 0,-1 1 1 0 0,1 0-1 0 0,-1 0 1 0 0,0 0-1 0 0,1 0 1 0 0,-1 0-1 0 0,1 1 0 0 0,-1-1 1 0 0,1 1-1 0 0,0 0 1 0 0,-1 0-1 0 0,1-1 1 0 0,0 2-1 0 0,-1-1 1 0 0,1 0-1 0 0,0 0 1 0 0,0 1-1 0 0,0-1 1 0 0,0 1-1 0 0,0 0 1 0 0,0-1-1 0 0,0 1 1 0 0,1 0-1 0 0,-1 0 1 0 0,1 0-1 0 0,-1 0 1 0 0,1 0-1 0 0,0 1 1 0 0,-2 4-1 0 0,-14 35 429 0 0,8-24-168 0 0,2 1-1 0 0,-7 26 1 0 0,11-32-202 0 0,1 0 0 0 0,0 0-1 0 0,1 0 1 0 0,0 0-1 0 0,1 1 1 0 0,1-1 0 0 0,0 0-1 0 0,1 0 1 0 0,3 16 0 0 0,-3-22-86 0 0,1 0 0 0 0,-1 0 0 0 0,1-1 0 0 0,0 1 0 0 0,0-1 0 0 0,1 1 1 0 0,0-1-1 0 0,0 0 0 0 0,1-1 0 0 0,-1 1 0 0 0,1-1 0 0 0,0 0 0 0 0,1 0 1 0 0,-1 0-1 0 0,1-1 0 0 0,0 0 0 0 0,11 6 0 0 0,-14-9-92 0 0,0 0-1 0 0,0 0 0 0 0,0 0 1 0 0,1 0-1 0 0,-1-1 0 0 0,0 1 1 0 0,1-1-1 0 0,5 0 0 0 0,16-3-5152 0 0,-11 0-1259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0 325 4129 0 0,'0'0'13276'0'0,"21"-31"-12792"0"0,94-145 298 0 0,-34 83-278 0 0,-72 78 6 0 0,-3 5-3072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 0 0,'0'0'12811'0'0,"11"12"-11931"0"0,3 7-595 0 0,-5-7 21 0 0,0 0 1 0 0,1 0-1 0 0,0-1 0 0 0,20 17 1 0 0,-11-11-50 0 0,0 0 1 0 0,-1 2 0 0 0,22 28-1 0 0,2 2-215 0 0,-34-41-201 0 0,-1 1 1 0 0,0 1 0 0 0,0 0-1 0 0,-1 0 1 0 0,0 0-1 0 0,6 14 1 0 0,0 15-7015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0 0 0,'0'0'13117'0'0,"5"0"-12791"0"0,72-13-56 0 0,-25 3-5963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 0 0,'0'0'13348'0'0,"25"26"-12694"0"0,76 81-22 0 0,-71-66-159 0 0,-26-21-88 0 0,-3-8-187 0 0,3 10-66 0 0,-1-1 1 0 0,0 1-1 0 0,-2-1 0 0 0,-1 1 0 0 0,0 0 0 0 0,-5 29 1 0 0,2-36-1828 0 0,0-1 1 0 0,-1 0 0 0 0,-8 18-1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4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0 0 0,'1'-1'14571'0'0,"3"-2"-14535"0"0,-1 5 53 0 0,-1 0-1 0 0,0 0 0 0 0,0-1 1 0 0,1 1-1 0 0,-1-1 1 0 0,1 0-1 0 0,-1 1 1 0 0,1-1-1 0 0,0 0 0 0 0,0-1 1 0 0,-1 1-1 0 0,1 0 1 0 0,0-1-1 0 0,0 1 1 0 0,4-1-1 0 0,-6 0 75 0 0,41 0 768 0 0,45 0-379 0 0,-65-2-449 0 0,-1 0 1 0 0,29-7 0 0 0,-8 1 72 0 0,34-9-68 0 0,41-10 82 0 0,10 17-55 0 0,-61-5 73 0 0,3 1-224 0 0,-58 12 0 0 0,0 1 1 0 0,1 0-1 0 0,-1 1 1 0 0,16 2-1 0 0,-17-1 35 0 0,1-1-1 0 0,0 0 1 0 0,0 0-1 0 0,14-3 1 0 0,-12 1-29 0 0,0 0 0 0 0,0 0 0 0 0,0 2 0 0 0,1-1 0 0 0,-1 2 0 0 0,17 2 0 0 0,20 1 586 0 0,-29-4-5125 0 0,-15 0 1622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55 0 0 0,'0'0'8387'0'0,"-3"-6"-7705"0"0,-1-3-228 0 0,-3-9-277 0 0,5-4 4118 0 0,0 48 1538 0 0,0 1-5761 0 0,1-1 1 0 0,1 1-1 0 0,4 29 1 0 0,2-32 21 0 0,5 35 338 0 0,-9-46-321 0 0,-2-11-19 0 0,0 0 0 0 0,1-1 0 0 0,-1 1 0 0 0,0-1 0 0 0,1 1 0 0 0,-1 0 0 0 0,0-1 0 0 0,0 1 0 0 0,-1 0 0 0 0,1-1 0 0 0,0 1 0 0 0,0-1 0 0 0,-1 1 0 0 0,1 0 0 0 0,-2 1 0 0 0,-2 13-161 0 0,-1-2 1568 0 0,3-27-503 0 0,3 7-1001 0 0,0 0 1 0 0,0 0-1 0 0,1-1 0 0 0,-1 1 0 0 0,2 0 0 0 0,-1 0 1 0 0,0 1-1 0 0,1-1 0 0 0,0 0 0 0 0,1 1 0 0 0,-1 0 0 0 0,8-9 1 0 0,14-25 6 0 0,-19 30-22 0 0,-1 0-1 0 0,1 1 0 0 0,1-1 1 0 0,0 1-1 0 0,0 1 0 0 0,0 0 1 0 0,1 0-1 0 0,0 0 0 0 0,13-8 1 0 0,-20 14-31 0 0,25 8-729 0 0,-22 1 772 0 0,0 0 0 0 0,0 0 0 0 0,-1 1 1 0 0,0-1-1 0 0,0 1 0 0 0,-1-1 0 0 0,-1 1 1 0 0,2 12-1 0 0,10 36 63 0 0,13 44-2107 0 0,-25-88-5017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5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0 0 0,'0'0'10666'0'0,"-11"-24"-1861"0"0,58 24-8354 0 0,-10 0-488 0 0,0 2 0 0 0,43 7 0 0 0,-62 4-6402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7:5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7042 0 0,'0'0'9642'0'0,"12"-4"-9574"0"0,39-12 17 0 0,-42 15-73 0 0,0 0 0 0 0,0 1 0 0 0,0 0 0 0 0,0 1-1 0 0,0 0 1 0 0,0 0 0 0 0,0 1 0 0 0,0 0 0 0 0,-1 0 0 0 0,1 1 0 0 0,-1 1 0 0 0,1-1 0 0 0,9 7 0 0 0,5-2-582 0 0,-5-2-1802 0 0,-7 0-2964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8:5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32 0 0 0,'10'-13'18432'0'0,"-10"12"-18377"0"0,-1 0 0 0 0,1 0-1 0 0,-1 0 1 0 0,0 0 0 0 0,1 0 0 0 0,-1 0 0 0 0,0 0 0 0 0,0 0 0 0 0,0 0-1 0 0,0 0 1 0 0,1 1 0 0 0,-1-1 0 0 0,0 0 0 0 0,0 0 0 0 0,-1 1-1 0 0,1-1 1 0 0,0 1 0 0 0,0-1 0 0 0,0 1 0 0 0,0 0 0 0 0,0-1 0 0 0,-1 1-1 0 0,1 0 1 0 0,0 0 0 0 0,0 0 0 0 0,0-1 0 0 0,-1 1 0 0 0,1 1-1 0 0,-1-1 1 0 0,-50-1-308 0 0,40 1 259 0 0,-2 1-33 0 0,-1 0 0 0 0,1 1 0 0 0,0 0 0 0 0,0 1 1 0 0,0 1-1 0 0,0 0 0 0 0,1 1 0 0 0,-1 0 0 0 0,1 1 1 0 0,-17 11-1 0 0,10-4-53 0 0,0 1 0 0 0,1 1 0 0 0,1 0 1 0 0,0 1-1 0 0,-21 26 0 0 0,37-38 48 0 0,-1 0-1 0 0,1-1 1 0 0,-1 1-1 0 0,1 0 1 0 0,0 0 0 0 0,1 0-1 0 0,-1 0 1 0 0,1 1 0 0 0,0-1-1 0 0,0 0 1 0 0,0 1-1 0 0,1-1 1 0 0,-1 0 0 0 0,1 1-1 0 0,0-1 1 0 0,0 1-1 0 0,1-1 1 0 0,-1 0 0 0 0,1 1-1 0 0,0-1 1 0 0,0 0-1 0 0,0 1 1 0 0,4 6 0 0 0,-1-6 43 0 0,0-1 0 0 0,0 0 0 0 0,0 0 0 0 0,1 0 0 0 0,0 0 0 0 0,0-1 0 0 0,0 0 0 0 0,0 0 0 0 0,0 0 0 0 0,0-1 0 0 0,10 4 0 0 0,71 14 106 0 0,-65-17-124 0 0,-1 1 1 0 0,31 11-1 0 0,-39-11-6 0 0,0 0 0 0 0,-1 1-1 0 0,0 0 1 0 0,0 1 0 0 0,0 0 0 0 0,0 1-1 0 0,-1 0 1 0 0,0 0 0 0 0,-1 1 0 0 0,0 1-1 0 0,14 16 1 0 0,-19-19 37 0 0,-1 0 0 0 0,0 0 1 0 0,-1 1-1 0 0,1-1 0 0 0,-1 1 0 0 0,0-1 0 0 0,-1 1 0 0 0,0 0 0 0 0,0 0 0 0 0,0 0 0 0 0,-1 0 0 0 0,0 0 0 0 0,0 0 1 0 0,-1 0-1 0 0,-2 11 0 0 0,-1-10 37 0 0,0 0 0 0 0,-1 0 0 0 0,0-1 0 0 0,0 1 0 0 0,-1-1 0 0 0,0-1 1 0 0,0 1-1 0 0,0-1 0 0 0,-1 0 0 0 0,-8 6 0 0 0,6-4-1 0 0,-10 5-20 0 0,-1-1 0 0 0,0 0-1 0 0,0-2 1 0 0,-1 0 0 0 0,-1-2 0 0 0,1 0 0 0 0,-31 6 0 0 0,16-5-252 0 0,-2-3 1 0 0,1 0 0 0 0,-1-3 0 0 0,-44-1-1 0 0,59-3-1237 0 0,1-1-1 0 0,-28-6 0 0 0,35 7-4832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8:5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39 0 0 0,'0'0'14186'0'0,"-1"-6"-13531"0"0,-3-26 1648 0 0,-7 43-2013 0 0,11 379 859 0 0,6-332-353 0 0,-6-58-523 0 0,9-20-15856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8 180 4169 0 0,'0'0'16570'0'0,"-2"-13"-16377"0"0,-4-41-44 0 0,6 51-130 0 0,1 0 1 0 0,-1 1-1 0 0,0-1 1 0 0,1 0 0 0 0,-1 0-1 0 0,1 1 1 0 0,0-1 0 0 0,0 1-1 0 0,0-1 1 0 0,0 1 0 0 0,0-1-1 0 0,1 1 1 0 0,-1-1 0 0 0,1 1-1 0 0,-1 0 1 0 0,3-3 0 0 0,2-2 70 0 0,0 1-69 0 0,0 0 0 0 0,0 0 0 0 0,1 1 0 0 0,0 0 0 0 0,0 0 0 0 0,0 0 0 0 0,1 1 0 0 0,0 0 0 0 0,-1 1 1 0 0,10-3-1 0 0,-15 5-43 0 0,1 0 0 0 0,-1 0 0 0 0,1 1 0 0 0,0-1 0 0 0,-1 1 0 0 0,1-1 0 0 0,-1 1 0 0 0,1 0 0 0 0,0 0 0 0 0,-1 0 0 0 0,1 1 0 0 0,-1-1 0 0 0,1 1 0 0 0,0-1 0 0 0,-1 1 0 0 0,1 0 0 0 0,-1 0 0 0 0,0 0 0 0 0,1 0 0 0 0,-1 0 0 0 0,0 1 0 0 0,0-1 0 0 0,1 1 0 0 0,-1-1 0 0 0,0 1 0 0 0,-1 0 0 0 0,1 0 0 0 0,0 0 0 0 0,0 0 0 0 0,-1 0 0 0 0,1 0 0 0 0,-1 0 0 0 0,0 1 0 0 0,2 2 0 0 0,-1 0 21 0 0,0 0 0 0 0,0 0 0 0 0,-1 0 0 0 0,0 1 0 0 0,1-1-1 0 0,-2 0 1 0 0,1 1 0 0 0,-1-1 0 0 0,0 1 0 0 0,0-1 0 0 0,0 1 0 0 0,-1-1 0 0 0,1 1 0 0 0,-1-1 0 0 0,-3 9 0 0 0,0-8 10 0 0,0 1 0 0 0,-1-1 0 0 0,1-1 0 0 0,-1 1 0 0 0,0-1 0 0 0,-1 0 0 0 0,1 0 0 0 0,-1 0 0 0 0,-9 5 0 0 0,-9 9-54 0 0,-22 12-975 0 0,72-32 938 0 0,-20 0 83 0 0,0 0 0 0 0,0 0-1 0 0,1 1 1 0 0,-1 0-1 0 0,0 1 1 0 0,0-1 0 0 0,0 1-1 0 0,0 0 1 0 0,0 0 0 0 0,7 3-1 0 0,-6 1 7 0 0,0 0 1 0 0,0 0-1 0 0,-1 1 0 0 0,1 0 0 0 0,-1 0 0 0 0,-1 0 0 0 0,1 1 0 0 0,-1 0 0 0 0,7 12 1 0 0,7 9 16 0 0,-17-27-49 0 0,0 1-1 0 0,0-1 1 0 0,0 0-1 0 0,0 0 0 0 0,0 0 1 0 0,0 0-1 0 0,0 0 1 0 0,0 0-1 0 0,1-1 1 0 0,-1 1-1 0 0,0-1 1 0 0,0 1-1 0 0,0-1 0 0 0,1 0 1 0 0,-1 0-1 0 0,0 0 1 0 0,5-1-1 0 0,20-3-6103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34 0 0 0,'0'0'18983'0'0,"-1"-5"-18578"0"0,-2-16-147 0 0,3 21-258 0 0,0-1 0 0 0,0 1 0 0 0,0 0 0 0 0,0-1 0 0 0,0 1 1 0 0,-1 0-1 0 0,1 0 0 0 0,0-1 0 0 0,0 1 0 0 0,0 0 0 0 0,0-1 1 0 0,0 1-1 0 0,-1 0 0 0 0,1 0 0 0 0,0-1 0 0 0,0 1 0 0 0,-1 0 1 0 0,1 0-1 0 0,0-1 0 0 0,0 1 0 0 0,-1 0 0 0 0,1 0 0 0 0,0 0 1 0 0,0 0-1 0 0,-1-1 0 0 0,1 1 0 0 0,0 0 0 0 0,-1 0 0 0 0,1 0 1 0 0,0 0-1 0 0,-1 0 0 0 0,1 0 0 0 0,0 0 0 0 0,-1 0 0 0 0,1 0 1 0 0,0 0-1 0 0,-1 0 0 0 0,1 0 0 0 0,0 0 0 0 0,-1 0 0 0 0,1 0 1 0 0,0 0-1 0 0,0 0 0 0 0,-1 1 0 0 0,1-1 0 0 0,0 0 1 0 0,-1 0-1 0 0,1 0 0 0 0,0 0 0 0 0,0 1 0 0 0,-1-1 0 0 0,1 0 1 0 0,0 0-1 0 0,-1 1 0 0 0,-10 9-296 0 0,-1 12 224 0 0,2 2 0 0 0,1-1 1 0 0,0 1-1 0 0,2 0 0 0 0,-6 33 1 0 0,-5 16 147 0 0,13-45 4 0 0,0-1 0 0 0,2 1-1 0 0,1-1 1 0 0,4 56-1 0 0,-1-24 65 0 0,1-47-130 0 0,0 0-1 0 0,1 0 1 0 0,0 0 0 0 0,1-1 0 0 0,0 1-1 0 0,1-1 1 0 0,1 0 0 0 0,-1 0-1 0 0,9 10 1 0 0,-12-18 20 0 0,1 0 0 0 0,0 0-1 0 0,0 0 1 0 0,0 0 0 0 0,0 0 0 0 0,0-1-1 0 0,1 1 1 0 0,-1-1 0 0 0,1 0 0 0 0,0 0-1 0 0,-1 0 1 0 0,1-1 0 0 0,0 1 0 0 0,8 1-1 0 0,24-2-1897 0 0,-34-1 1145 0 0,0-1 0 0 0,1 1 0 0 0,-1-1 1 0 0,0 0-1 0 0,0 0 0 0 0,1 0 0 0 0,-1 0 1 0 0,0 0-1 0 0,0 0 0 0 0,0-1 0 0 0,3-2 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4089 0 0,'0'0'16898'0'0,"24"-25"-16583"0"0,76-80-87 0 0,-77 80-46 0 0,27-36-1 0 0,-11 15-77 0 0,9-13-104 0 0,9-6-1895 0 0,-50 54-84 0 0,-2 3-855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2144 0 0,'0'0'11214'0'0,"10"32"-10328"0"0,34 102-191 0 0,-39-119-469 0 0,0-1 0 0 0,1 0 0 0 0,12 21 0 0 0,-3-6 182 0 0,-2-5-257 0 0,1 0 0 0 0,0-1 0 0 0,31 36 0 0 0,4 7-549 0 0,-46-61 163 0 0,1-1 0 0 0,-1 0 0 0 0,1-1 0 0 0,0 1 0 0 0,0 0 0 0 0,0-1 0 0 0,7 4 0 0 0,18 9-6671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49:0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0 736 0 0,'0'0'10361'0'0,"4"0"-9542"0"0,156 5 6738 0 0,7 0-5464 0 0,117-5-1650 0 0,-239 8-1068 0 0,-18 2-5529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0 0 0,'0'0'11000'0'0,"-13"2"-2404"0"0,27 9-5418 0 0,-3 0-4710 0 0,10 7 1627 0 0,-18-17-83 0 0,-1 1 0 0 0,0 0 0 0 0,1 0 0 0 0,-1-1 0 0 0,0 2 0 0 0,0-1 0 0 0,0 0 0 0 0,0 0 0 0 0,0 0 0 0 0,0 1 0 0 0,0-1 0 0 0,1 5 0 0 0,18 27 119 0 0,-16-28-80 0 0,-1 1-1 0 0,0-1 1 0 0,0 1 0 0 0,5 13 0 0 0,22 47 372 0 0,-23-29-317 0 0,-2-1 0 0 0,-2 1 1 0 0,-1-1-1 0 0,-2 1 0 0 0,-1 0 0 0 0,-2 0 0 0 0,-2 0 1 0 0,-1-1-1 0 0,-2 1 0 0 0,-2-1 0 0 0,-16 43 1 0 0,6-6-25 0 0,14-52-33 0 0,-1 0 0 0 0,-10 27 0 0 0,0-6 27 0 0,-10 21-21 0 0,12-35-32 0 0,13-25-73 0 0,0-1 0 0 0,0 1-1 0 0,-1-1 1 0 0,0 0 0 0 0,1 1 0 0 0,-1-1-1 0 0,0 0 1 0 0,-1 0 0 0 0,1 0 0 0 0,0-1-1 0 0,-1 1 1 0 0,0 0 0 0 0,-4 3 0 0 0,5-4-47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91 1504 0 0,'0'0'20006'0'0,"0"-11"-19355"0"0,-1-34-116 0 0,0 44-478 0 0,1-1 1 0 0,0 1-1 0 0,-1-1 1 0 0,1 1-1 0 0,-1-1 1 0 0,1 1-1 0 0,-1-1 1 0 0,0 1-1 0 0,0-1 1 0 0,1 1-1 0 0,-1 0 1 0 0,0-1 0 0 0,0 1-1 0 0,0 0 1 0 0,-1 0-1 0 0,1 0 1 0 0,0 0-1 0 0,0 0 1 0 0,-1 0-1 0 0,1 0 1 0 0,0 0-1 0 0,-1 0 1 0 0,1 1 0 0 0,-1-1-1 0 0,1 1 1 0 0,-3-1-1 0 0,-40-2 300 0 0,34 3-455 0 0,0 1 70 0 0,0 1 0 0 0,0 0 0 0 0,1 0 0 0 0,-1 1 0 0 0,1 0 0 0 0,0 1 0 0 0,0 0 0 0 0,0 0 0 0 0,0 1 0 0 0,1 0 0 0 0,0 1 0 0 0,0 0 0 0 0,0 0 0 0 0,-7 8 0 0 0,-4 3 2 0 0,2 2 0 0 0,0 0 0 0 0,1 0 0 0 0,-18 30 0 0 0,17-21 32 0 0,1 1-1 0 0,2 1 0 0 0,0 0 0 0 0,3 0 0 0 0,-12 43 0 0 0,22-69 11 0 0,0 1-1 0 0,0-1 0 0 0,1 0 1 0 0,-1 1-1 0 0,1-1 1 0 0,0 1-1 0 0,0-1 0 0 0,1 0 1 0 0,-1 1-1 0 0,1-1 1 0 0,0 0-1 0 0,0 1 0 0 0,0-1 1 0 0,1 0-1 0 0,-1 0 1 0 0,1 0-1 0 0,0 0 0 0 0,0 0 1 0 0,1-1-1 0 0,-1 1 1 0 0,1 0-1 0 0,0-1 1 0 0,5 5-1 0 0,-3-3 13 0 0,1-1 1 0 0,0 0-1 0 0,0-1 1 0 0,0 0-1 0 0,1 0 1 0 0,-1 0 0 0 0,1-1-1 0 0,-1 1 1 0 0,1-2-1 0 0,0 1 1 0 0,0-1-1 0 0,0 0 1 0 0,0 0-1 0 0,10-1 1 0 0,90-5 579 0 0,-50 1-3310 0 0,-2 3-9938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2633 0 0,'0'0'15603'0'0,"76"-17"-13009"0"0,-59 14-2464 0 0,-2 0-124 0 0,-1 0 0 0 0,1 1 0 0 0,0 1 0 0 0,0 1 0 0 0,-1 0 0 0 0,22 2 0 0 0,-34-1-127 0 0,-1 0 1 0 0,1-1-1 0 0,-1 1 1 0 0,1 0 0 0 0,0 0-1 0 0,-1 0 1 0 0,0 0-1 0 0,1 0 1 0 0,-1 1-1 0 0,0-1 1 0 0,0 0-1 0 0,1 1 1 0 0,0 1 0 0 0,4 11-5564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13163 0 0,'0'0'10318'0'0,"19"0"-10309"0"0,0 0-51 0 0,2-2-104 0 0,1 2-1 0 0,-1 0 1 0 0,0 2-1 0 0,37 6 1 0 0,-16 7-3223 0 0,-18-4-4392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0 905 0 0 0,'0'0'19734'0'0,"0"-39"-18290"0"0,4-27-1034 0 0,2-1 1 0 0,3 1-1 0 0,3 0 1 0 0,31-96-1 0 0,-4 55-275 0 0,-33 87-102 0 0,0 1 0 0 0,14-29-1 0 0,-4 11 19 0 0,15-17 20 0 0,-9 18 4 0 0,13-16 41 0 0,-29 45-94 0 0,0 0 1 0 0,0 0-1 0 0,1 1 1 0 0,0 0-1 0 0,0 0 1 0 0,11-7-1 0 0,-16 11-27 0 0,0 1 0 0 0,1-1 0 0 0,0 1 1 0 0,-1 0-1 0 0,1 0 0 0 0,0 0 0 0 0,0 0 0 0 0,0 0 0 0 0,-1 0 0 0 0,1 1 0 0 0,0-1 0 0 0,0 1 0 0 0,0 0 1 0 0,0 0-1 0 0,0 0 0 0 0,0 0 0 0 0,0 1 0 0 0,5 0 0 0 0,-3 1 2 0 0,-1 0 0 0 0,1 0 0 0 0,-1 0 0 0 0,0 1 0 0 0,0-1 0 0 0,0 1-1 0 0,0 0 1 0 0,0 0 0 0 0,0 1 0 0 0,4 5 0 0 0,1 1 9 0 0,-1 1 0 0 0,-1 1 1 0 0,1-1-1 0 0,-2 1 0 0 0,0 0 0 0 0,0 1 1 0 0,6 20-1 0 0,3 31 23 0 0,-2 1 0 0 0,7 124-1 0 0,-19-168-25 0 0,1 10-16 0 0,1 1 0 0 0,1 0 0 0 0,10 37 0 0 0,-9-49-150 0 0,-1-1-1 0 0,-1 1 1 0 0,0-1-1 0 0,-2 38 1 0 0,-1-56-100 0 0,-24 5-11542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5921 0 0,'0'0'14778'0'0,"27"-2"-14136"0"0,14-2-435 0 0,137-7 847 0 0,-132 9-1618 0 0,-21 1 905 0 0,0 1-1 0 0,41 5 0 0 0,-58-4-941 0 0,1 1 0 0 0,-1 0 1 0 0,0 1-1 0 0,12 5 0 0 0,-14-5-482 0 0,-1-1 0 0 0,0 2 0 0 0,0-1 0 0 0,-1 0 0 0 0,1 1 1 0 0,0 0-1 0 0,5 7 0 0 0,-3 2-9381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 1968 0 0,'0'0'16663'0'0,"-1"-5"-16198"0"0,1 5-347 0 0,-1-2-59 0 0,1 1 0 0 0,0 0 0 0 0,0 0 0 0 0,-1 0 1 0 0,1-1-1 0 0,0 1 0 0 0,-1 0 0 0 0,1 0 0 0 0,-1 0 1 0 0,1 0-1 0 0,-1 0 0 0 0,0 0 0 0 0,0 0 0 0 0,1 0 1 0 0,-1 0-1 0 0,0 0 0 0 0,0 0 0 0 0,0 0 0 0 0,-1-1 1 0 0,1 2-84 0 0,16 339 176 0 0,-4-287 1476 0 0,-11-87-850 0 0,-1 1-780 0 0,0 25 1 0 0,0 0-1 0 0,0 0 0 0 0,1 0 1 0 0,0 0-1 0 0,1 0 1 0 0,0 0-1 0 0,1 0 0 0 0,0 0 1 0 0,0 0-1 0 0,0 0 0 0 0,1 1 1 0 0,7-13-1 0 0,5-9 31 0 0,-14 26-25 0 0,0 1 0 0 0,0 0 0 0 0,1 0-1 0 0,-1 0 1 0 0,1 1 0 0 0,-1-1 0 0 0,1 0-1 0 0,0 1 1 0 0,0-1 0 0 0,5-4 0 0 0,14-13 25 0 0,-19 18-38 0 0,-1 0 1 0 0,1 0-1 0 0,0 0 0 0 0,0 0 1 0 0,0 1-1 0 0,0-1 1 0 0,0 1-1 0 0,0-1 0 0 0,0 1 1 0 0,0 0-1 0 0,1-1 1 0 0,-1 1-1 0 0,1 1 0 0 0,-1-1 1 0 0,0 0-1 0 0,1 0 1 0 0,-1 1-1 0 0,1 0 0 0 0,0-1 1 0 0,-1 1-1 0 0,4 0 1 0 0,-4 1-9 0 0,-1-1 1 0 0,1 0 0 0 0,-1 1-1 0 0,1-1 1 0 0,0 0 0 0 0,-1 1-1 0 0,0 0 1 0 0,1-1 0 0 0,-1 1-1 0 0,1 0 1 0 0,-1 0 0 0 0,0 0-1 0 0,0 0 1 0 0,1 0 0 0 0,-1 0-1 0 0,0 0 1 0 0,0 0 0 0 0,0 1-1 0 0,0-1 1 0 0,0 0 0 0 0,0 1-1 0 0,-1-1 1 0 0,1 0 0 0 0,0 1-1 0 0,-1-1 1 0 0,1 1 0 0 0,-1-1-1 0 0,0 1 1 0 0,1 0 0 0 0,-1-1-1 0 0,0 1 1 0 0,0-1 0 0 0,0 3-1 0 0,1 0 10 0 0,-1 0 0 0 0,0 0 0 0 0,0 0 0 0 0,-1 0 0 0 0,1 0 0 0 0,-1 0 0 0 0,1 0 0 0 0,-1-1 0 0 0,0 1 0 0 0,-1 0 0 0 0,1 0 0 0 0,-1-1 0 0 0,-2 5 0 0 0,-20 29-79 0 0,-8 11-56 0 0,-13 19-120 0 0,37-54 231 0 0,7-11 17 0 0,0-1 0 0 0,0 0 0 0 0,1 1 0 0 0,-1-1 1 0 0,0 1-1 0 0,1-1 0 0 0,-1 1 0 0 0,1-1 0 0 0,-1 1 1 0 0,1 0-1 0 0,0-1 0 0 0,0 1 0 0 0,0 0 1 0 0,0-1-1 0 0,0 1 0 0 0,0 0 0 0 0,0-1 0 0 0,0 1 1 0 0,1-1-1 0 0,-1 1 0 0 0,0 0 0 0 0,1-1 0 0 0,0 1 1 0 0,-1-1-1 0 0,1 1 0 0 0,1 1 0 0 0,0-1 35 0 0,1 1 1 0 0,-1 0-1 0 0,1-1 0 0 0,0 1 1 0 0,0-1-1 0 0,0 0 0 0 0,0 0 0 0 0,0 0 1 0 0,1 0-1 0 0,-1-1 0 0 0,5 2 1 0 0,5 2-380 0 0,1-1 1 0 0,-1-1 0 0 0,1 0 0 0 0,0-1-1 0 0,21 1 1 0 0,-35-3 240 0 0,16 0-2035 0 0,-3 0-5274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2537 0 0,'0'0'16924'0'0,"17"-3"-16157"0"0,51-7-60 0 0,84-1 0 0 0,-106 12-952 0 0,47 7 0 0 0,-5 7-5153 0 0,-72-9 245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3985 0 0,'0'0'17132'0'0,"3"-5"-16916"0"0,-2 3-203 0 0,0 0 1 0 0,0 0 0 0 0,0 0 0 0 0,0 0 0 0 0,1 0 0 0 0,-1 0 0 0 0,1 1 0 0 0,-1-1-1 0 0,1 1 1 0 0,0-1 0 0 0,-1 1 0 0 0,1 0 0 0 0,0-1 0 0 0,3-1 0 0 0,0 2 9 0 0,0-1 0 0 0,0 1 0 0 0,0 0 0 0 0,0 0 0 0 0,0 1 0 0 0,0 0 0 0 0,7 0 0 0 0,-7 0-79 0 0,138 5 463 0 0,-125-4-884 0 0,-1 1 1 0 0,0 1 0 0 0,1 1-1 0 0,-1 0 1 0 0,-1 2 0 0 0,19 7-1 0 0,-28-7-2412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7050 0 0,'0'0'7244'0'0,"2"30"-6967"0"0,10 92-94 0 0,-12-116-165 0 0,1 0 0 0 0,-1-1 0 0 0,1 0 0 0 0,0 1 0 0 0,1-1-1 0 0,-1 1 1 0 0,1-1 0 0 0,0 0 0 0 0,0 0 0 0 0,5 7 0 0 0,2 4-3 0 0,16 36-525 0 0,-5-21-4711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2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2945 0 0,'0'0'19873'0'0,"4"-5"-19422"0"0,21-29 314 0 0,33-61 1 0 0,-8 11-269 0 0,111-140-7 0 0,-134 182-522 0 0,72-95-1123 0 0,-83 111-992 0 0,-10 15-1822 0 0,-3 3-1334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6465 0 0,'0'0'9276'0'0,"9"32"-8345"0"0,32 100-110 0 0,-37-119-589 0 0,0 0 0 0 0,1-1 0 0 0,0 1 0 0 0,1-1-1 0 0,14 20 1 0 0,-1 0 225 0 0,17 29-172 0 0,2-2 0 0 0,3-1 0 0 0,61 67-1 0 0,-95-117-422 0 0,-1 0 0 0 0,-1 1 1 0 0,1-1-1 0 0,-2 1 0 0 0,1 0 0 0 0,3 11 0 0 0,1 5-3322 0 0,-2 0-4497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64 0 0,'0'0'18207'0'0,"-5"29"-18494"0"0,-1-1 449 0 0,2-11-10 0 0,0 0 1 0 0,-1 0-1 0 0,-11 24 0 0 0,11-30-53 0 0,2 1 1 0 0,-1-1-1 0 0,1 1 1 0 0,1 0-1 0 0,-2 14 0 0 0,-2 14 258 0 0,5-38-322 0 0,1 0-1 0 0,-1 0 1 0 0,1 1-1 0 0,-1-1 1 0 0,1 0-1 0 0,0 1 1 0 0,0-1-1 0 0,0 1 1 0 0,0-1-1 0 0,1 0 1 0 0,-1 1-1 0 0,2 3 1 0 0,-2-6-14 0 0,0 1 0 0 0,1-1-1 0 0,-1 0 1 0 0,0 1 0 0 0,1-1 0 0 0,-1 0 0 0 0,1 1 0 0 0,-1-1 0 0 0,0 0 0 0 0,1 0 0 0 0,-1 1 0 0 0,1-1-1 0 0,-1 0 1 0 0,1 0 0 0 0,-1 0 0 0 0,1 0 0 0 0,-1 0 0 0 0,1 0 0 0 0,-1 0 0 0 0,1 0 0 0 0,-1 0 0 0 0,1 0-1 0 0,-1 0 1 0 0,1 0 0 0 0,-1 0 0 0 0,1 0 0 0 0,-1 0 0 0 0,1 0 0 0 0,-1-1 0 0 0,1 1 0 0 0,-1 0-1 0 0,1 0 1 0 0,-1 0 0 0 0,1-1 0 0 0,8-4 20 0 0,-1-1 0 0 0,1 0 0 0 0,-1-1 0 0 0,8-9-1 0 0,-1 3-1189 0 0,3-3-1795 0 0,-10 5-4141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4481 0 0,'0'0'14404'0'0,"22"-10"-13393"0"0,-17 8-961 0 0,35-17 869 0 0,1 2 0 0 0,68-18-1 0 0,-80 29-657 0 0,0 2 1 0 0,0 0-1 0 0,0 2 0 0 0,0 1 1 0 0,43 4-1 0 0,-54-1-710 0 0,0 2-1 0 0,-1-1 1 0 0,35 13 0 0 0,-40-11-820 0 0,0 1 1 0 0,-1 0 0 0 0,1 0 0 0 0,-1 1-1 0 0,0 1 1 0 0,11 9 0 0 0,-10-3-9694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93 808 0 0,'0'0'13342'0'0,"0"-13"-12207"0"0,0-32-314 0 0,0 10 2517 0 0,13 61-4023 0 0,-1-7 805 0 0,-2 20-31 0 0,-1 0 1 0 0,-2 0-1 0 0,-2 1 1 0 0,0 53-1 0 0,-3-56-59 0 0,1 22-14 0 0,9 220-52 0 0,-10-259 964 0 0,0-12-3396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1 202 184 0 0,'0'0'12933'0'0,"12"-31"-12206"0"0,41-92-79 0 0,-51 120-588 0 0,0 0-1 0 0,-1-1 0 0 0,1 1 1 0 0,1 1-1 0 0,-1-1 0 0 0,0 0 1 0 0,1 0-1 0 0,-1 1 1 0 0,1 0-1 0 0,0-1 0 0 0,0 1 1 0 0,0 0-1 0 0,0 0 0 0 0,0 1 1 0 0,1-1-1 0 0,-1 0 0 0 0,0 1 1 0 0,1 0-1 0 0,-1 0 0 0 0,1 0 1 0 0,-1 0-1 0 0,1 1 0 0 0,0 0 1 0 0,-1-1-1 0 0,1 1 0 0 0,-1 0 1 0 0,1 1-1 0 0,0-1 0 0 0,-1 1 1 0 0,5 0-1 0 0,10 1 266 0 0,-9-1-258 0 0,1 0 0 0 0,-1 0 0 0 0,1 1 0 0 0,-1 1 0 0 0,0-1 0 0 0,0 2 0 0 0,0-1 0 0 0,0 1 0 0 0,-1 1 0 0 0,1-1 0 0 0,-1 1 0 0 0,0 1 0 0 0,-1-1-1 0 0,1 2 1 0 0,-1-1 0 0 0,0 1 0 0 0,-1 0 0 0 0,0 0 0 0 0,0 0 0 0 0,0 1 0 0 0,-1 0 0 0 0,0 1 0 0 0,-1-1 0 0 0,1 1 0 0 0,-2-1 0 0 0,1 1 0 0 0,-1 1 0 0 0,-1-1 0 0 0,0 0 0 0 0,0 1 0 0 0,1 16 0 0 0,-3-12-80 0 0,0-1 0 0 0,-1 0 0 0 0,0 0 0 0 0,-1 0 0 0 0,-1 0 0 0 0,0 0 0 0 0,-1 0 0 0 0,0-1 0 0 0,-1 1 0 0 0,-10 18 0 0 0,-28 29-4133 0 0,36-50-467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0 0 0,'0'0'16241'0'0,"0"-5"-15782"0"0,0 1-215 0 0,1-8-456 0 0,8 22-153 0 0,-5 0 424 0 0,0 1 0 0 0,0-1 0 0 0,-1 1 0 0 0,-1 0-1 0 0,0-1 1 0 0,-1 1 0 0 0,1 21 0 0 0,1 4 33 0 0,-1 41-172 0 0,-3-49 753 0 0,1-43 2732 0 0,3 8-3462 0 0,-1 0 0 0 0,2 1-1 0 0,-1 0 1 0 0,1 0 0 0 0,0 0-1 0 0,0 0 1 0 0,0 0 0 0 0,1 1-1 0 0,0 0 1 0 0,0 0 0 0 0,0 0-1 0 0,8-5 1 0 0,65-44-496 0 0,-77 53 338 0 0,-1 1 189 0 0,1 0 0 0 0,-1 0 0 0 0,0 0 0 0 0,1 0 0 0 0,-1 0 0 0 0,0 0 0 0 0,1 0 0 0 0,-1 0 0 0 0,1 0 0 0 0,-1 0 0 0 0,0 1 0 0 0,1-1 0 0 0,-1 0 0 0 0,0 0 0 0 0,1 0 0 0 0,-1 0 0 0 0,0 0 0 0 0,1 1 0 0 0,-1-1 0 0 0,0 0 0 0 0,0 0 1 0 0,1 1-1 0 0,-1-1 0 0 0,0 0 0 0 0,0 0 0 0 0,1 1 0 0 0,-1-1 0 0 0,0 0 0 0 0,0 1 0 0 0,0-1 0 0 0,1 0 0 0 0,-1 1 0 0 0,0-1 0 0 0,0 0 0 0 0,0 1 0 0 0,-1 5 4 0 0,0-1 0 0 0,0 0 0 0 0,0 0-1 0 0,-1 0 1 0 0,0 0 0 0 0,0 0 0 0 0,-3 6 0 0 0,-7 18 55 0 0,-2 10-54 0 0,10-29-5 0 0,0 1 1 0 0,1 0-1 0 0,0 0 0 0 0,1 0 0 0 0,0 0 0 0 0,-1 19 1 0 0,4-28 29 0 0,0-1 0 0 0,-1 0 1 0 0,1 0-1 0 0,0 0 1 0 0,0 0-1 0 0,0 0 1 0 0,0 0-1 0 0,0 0 1 0 0,1-1-1 0 0,-1 1 0 0 0,0 0 1 0 0,0-1-1 0 0,0 1 1 0 0,1-1-1 0 0,-1 1 1 0 0,0-1-1 0 0,1 1 1 0 0,-1-1-1 0 0,0 0 0 0 0,1 0 1 0 0,-1 1-1 0 0,1-1 1 0 0,1-1-1 0 0,33 4 194 0 0,-16-3-451 0 0,60-2-447 0 0,-29-6-7415 0 0,-40 4-1256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0 218 360 0 0,'0'0'17957'0'0,"5"-17"-16698"0"0,5 1-1265 0 0,0 0 1 0 0,1 1-1 0 0,1 0 0 0 0,0 1 0 0 0,1 1 0 0 0,0 0 0 0 0,1 1 1 0 0,1 0-1 0 0,0 1 0 0 0,0 1 0 0 0,1 0 0 0 0,1 1 0 0 0,-1 1 1 0 0,1 0-1 0 0,27-7 0 0 0,-39 14-19 0 0,-1 0 0 0 0,1 0 0 0 0,-1 1 0 0 0,1-1 0 0 0,0 1 0 0 0,-1 0 0 0 0,1 1 0 0 0,-1-1 0 0 0,1 1 0 0 0,-1 0 0 0 0,1 0 0 0 0,-1 0 0 0 0,1 1 0 0 0,-1-1 0 0 0,0 1 0 0 0,0 0 0 0 0,0 1 0 0 0,7 4 0 0 0,-6-3 16 0 0,0 1 0 0 0,-1-1 0 0 0,0 1 0 0 0,0 0 0 0 0,0 1 0 0 0,0-1 0 0 0,-1 0 0 0 0,0 1 0 0 0,0 0 0 0 0,-1 0 0 0 0,1 0-1 0 0,-1 0 1 0 0,1 7 0 0 0,35 70 43 0 0,-33-68-41 0 0,1 0 0 0 0,1-1 0 0 0,0 1 0 0 0,0-1 0 0 0,2-1 0 0 0,10 15 0 0 0,14 17-4482 0 0,-21-29 724 0 0,-1-5-6031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247 101 480 0 0,'0'0'14463'0'0,"-2"-14"-13347"0"0,-5-41-147 0 0,7 53-893 0 0,0 1 0 0 0,0 0 0 0 0,0 0 0 0 0,0-1 0 0 0,0 1 1 0 0,0 0-1 0 0,-1 0 0 0 0,1 0 0 0 0,0 0 0 0 0,-1-1 1 0 0,1 1-1 0 0,-1 0 0 0 0,1 0 0 0 0,-1 0 0 0 0,0 0 0 0 0,1 0 1 0 0,-1 0-1 0 0,0 0 0 0 0,0 0 0 0 0,0 0 0 0 0,1 1 0 0 0,-1-1 1 0 0,0 0-1 0 0,0 0 0 0 0,0 1 0 0 0,0-1 0 0 0,-1 1 0 0 0,1-1 1 0 0,0 1-1 0 0,0-1 0 0 0,0 1 0 0 0,0 0 0 0 0,0-1 0 0 0,-1 1 1 0 0,1 0-1 0 0,0 0 0 0 0,0 0 0 0 0,-1 0 0 0 0,1 0 0 0 0,0 0 1 0 0,0 0-1 0 0,0 1 0 0 0,-1-1 0 0 0,1 0 0 0 0,0 1 1 0 0,0-1-1 0 0,0 1 0 0 0,-2 0 0 0 0,-3 2-137 0 0,0 0 1 0 0,-1 0-1 0 0,1 1 1 0 0,1-1-1 0 0,-11 9 0 0 0,6-2 43 0 0,1 0 0 0 0,0 1 0 0 0,0 0 0 0 0,1 0 0 0 0,1 1 0 0 0,-1 0-1 0 0,-7 19 1 0 0,-30 95 29 0 0,35-96 2 0 0,5-13 0 0 0,1-1-1 0 0,0 1 1 0 0,1-1 0 0 0,1 1 0 0 0,1 0-1 0 0,0 0 1 0 0,2 0 0 0 0,-1 0-1 0 0,2 0 1 0 0,0-1 0 0 0,1 1 0 0 0,1 0-1 0 0,1-1 1 0 0,7 20 0 0 0,-6-23 7 0 0,1 0-1 0 0,0 0 1 0 0,0-1 0 0 0,1 0 0 0 0,1 0 0 0 0,0-1 0 0 0,1 0 0 0 0,0-1 0 0 0,0 0 0 0 0,20 15-1 0 0,4-6-23 0 0,-1-1 0 0 0,44 15-1 0 0,-14-10-5208 0 0,-51-19-3155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4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0 463 816 0 0,'0'0'20330'0'0,"23"-28"-18889"0"0,38-32-274 0 0,45-39-528 0 0,-78 73-560 0 0,-1-1 0 0 0,26-33 0 0 0,28-30 48 0 0,-57 60-433 0 0,-19 23 163 0 0,-1 1 1 0 0,1 1-1 0 0,0-1 1 0 0,0 1-1 0 0,9-8 1 0 0,-12 12-934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4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2729 0 0,'0'0'14883'0'0,"19"28"-13990"0"0,2 7-653 0 0,68 95 562 0 0,-36-65-320 0 0,-29-36-666 0 0,0 1 0 0 0,20 36 0 0 0,-31-40-1869 0 0,-1-1-5968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1024 0 0,'0'0'13579'0'0,"0"0"-13544"0"0,0 0-1 0 0,0 0 1 0 0,0 0-1 0 0,0 0 1 0 0,0 0 0 0 0,-1 0-1 0 0,1 1 1 0 0,0-1-1 0 0,0 0 1 0 0,0 0-1 0 0,0 0 1 0 0,0 0 0 0 0,0 0-1 0 0,0 0 1 0 0,0 0-1 0 0,0 0 1 0 0,0 0 0 0 0,0 0-1 0 0,0 0 1 0 0,0 0-1 0 0,0 1 1 0 0,0-1-1 0 0,0 0 1 0 0,0 0 0 0 0,-1 0-1 0 0,1 0 1 0 0,0 0-1 0 0,0 0 1 0 0,0 0-1 0 0,0 0 1 0 0,0 0 0 0 0,0 0-1 0 0,0 1 1 0 0,0-1-1 0 0,1 0 1 0 0,-1 0-1 0 0,0 0 1 0 0,0 0 0 0 0,0 0-1 0 0,0 0 1 0 0,0 0-1 0 0,0 0 1 0 0,0 0 0 0 0,0 0-1 0 0,0 1 1 0 0,0-1-1 0 0,0 0 1 0 0,0 0-1 0 0,0 0 1 0 0,0 0 0 0 0,0 0-1 0 0,0 0 1 0 0,0 0-1 0 0,1 0 1 0 0,-1 0-1 0 0,0 0 1 0 0,0 0 0 0 0,0 0-1 0 0,0 0 1 0 0,0 0-1 0 0,0 0 1 0 0,0 0-1 0 0,0 0 1 0 0,0 0 0 0 0,0 0-1 0 0,1 0 1 0 0,-1 0-1 0 0,0 0 1 0 0,36 6 1000 0 0,0-2 0 0 0,0-2 0 0 0,47-3 0 0 0,-43 0-2318 0 0,0 1 0 0 0,67 10 0 0 0,-89-7-3845 0 0,-6-2-5240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 0 0 0,'0'0'7775'0'0,"-1"-5"-6757"0"0,-1-1-616 0 0,0-4-46 0 0,1 0 3699 0 0,43 14-2307 0 0,-37-2-1619 0 0,1 0 1 0 0,-1 1-1 0 0,1 0 0 0 0,-1 0 1 0 0,0 1-1 0 0,0-1 1 0 0,-1 1-1 0 0,1 0 0 0 0,-1 0 1 0 0,0 1-1 0 0,0-1 0 0 0,0 1 1 0 0,0 0-1 0 0,-1 0 1 0 0,0 0-1 0 0,0 1 0 0 0,0-1 1 0 0,-1 1-1 0 0,4 11 0 0 0,-1 1 93 0 0,-1 0-1 0 0,-1 0 0 0 0,0 1 1 0 0,-2 0-1 0 0,0 22 0 0 0,-1-1-73 0 0,-3-1-1 0 0,-1 1 1 0 0,-2 0-1 0 0,-2-1 0 0 0,-16 53 1 0 0,11-38-154 0 0,11-41-99 0 0,-1-1 1 0 0,0 1-1 0 0,-1-1 0 0 0,-8 18 0 0 0,1 11-1150 0 0,8-22-1911 0 0,-3-2-4814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8:0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63 0 0 0,'-9'-8'17365'0'0,"23"2"-17122"0"0,1 0 1 0 0,0 0-1 0 0,0 1 0 0 0,0 1 1 0 0,1 0-1 0 0,30-2 0 0 0,-3-1-91 0 0,-7 2-534 0 0,0 2 0 0 0,48 1 1 0 0,-83 2 203 0 0,0 0 1 0 0,0 0-1 0 0,0 0 1 0 0,-1 0 0 0 0,1 1-1 0 0,0-1 1 0 0,0 0 0 0 0,-1 0-1 0 0,1 1 1 0 0,0-1 0 0 0,-1 1-1 0 0,1-1 1 0 0,0 0 0 0 0,-1 1-1 0 0,1-1 1 0 0,0 1 0 0 0,-1 0-1 0 0,1-1 1 0 0,-1 1 0 0 0,1-1-1 0 0,0 2 1 0 0,4 16-8353 0 0,-5-11 2887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1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 0 0 0,'0'0'13766'0'0,"-21"-4"-6597"0"0,21 4-7167 0 0,0 0-1 0 0,0-1 1 0 0,0 1-1 0 0,0 0 1 0 0,0-1-1 0 0,0 1 1 0 0,0 0-1 0 0,1 0 1 0 0,-1-1-1 0 0,0 1 1 0 0,0 0-1 0 0,0 0 1 0 0,0-1-1 0 0,0 1 1 0 0,1 0-1 0 0,-1 0 1 0 0,0-1-1 0 0,0 1 1 0 0,1 0-1 0 0,-1 0 1 0 0,0 0-1 0 0,0-1 1 0 0,1 1 0 0 0,-1 0-1 0 0,0 0 1 0 0,0 0-1 0 0,1 0 1 0 0,-1 0-1 0 0,0 0 1 0 0,0-1-1 0 0,1 1 1 0 0,-1 0-1 0 0,0 0 1 0 0,1 0-1 0 0,-1 0 1 0 0,0 0-1 0 0,1 0 1 0 0,-1 0-1 0 0,0 0 1 0 0,0 0-1 0 0,1 0 1 0 0,-1 1-1 0 0,0-1 1 0 0,1 0-1 0 0,-1 0 1 0 0,0 0-1 0 0,0 0 1 0 0,1 0-1 0 0,-1 0 1 0 0,0 1-1 0 0,0-1 1 0 0,1 0-1 0 0,-1 0 1 0 0,0 0-1 0 0,0 1 1 0 0,1-1 0 0 0,-1 0-1 0 0,0 0 1 0 0,0 1-1 0 0,0-1 1 0 0,0 0-1 0 0,1 1 1 0 0,-1 0-27 0 0,0-1 1 0 0,1 1-1 0 0,-1 0 1 0 0,0 0-1 0 0,1-1 1 0 0,-1 1-1 0 0,0 0 1 0 0,0 0 0 0 0,0-1-1 0 0,0 1 1 0 0,0 0-1 0 0,0 0 1 0 0,0 0-1 0 0,0-1 1 0 0,0 1-1 0 0,0 0 1 0 0,0 0 0 0 0,0-1-1 0 0,0 1 1 0 0,-1 0-1 0 0,1 0 1 0 0,0-1-1 0 0,-1 1 1 0 0,1 0-1 0 0,0 0 1 0 0,-1-1 0 0 0,1 1-1 0 0,-1-1 1 0 0,1 1-1 0 0,-1 0 1 0 0,0-1-1 0 0,1 1 1 0 0,-1-1-1 0 0,1 1 1 0 0,-1-1-1 0 0,0 0 1 0 0,1 1 0 0 0,-1-1-1 0 0,0 1 1 0 0,0-1-1 0 0,-4 3-444 0 0,-1 1-443 0 0,2 2-3381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18 376 0 0,'0'0'16436'0'0,"52"-10"-14535"0"0,20 3-1572 0 0,-40 7-4961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6553 0 0,'0'0'12551'0'0,"18"1"-12387"0"0,145-2 100 0 0,-153 1-815 0 0,14 0-99 0 0,-12 7-6432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368 108 720 0 0,'0'0'11376'0'0,"1"-5"-10616"0"0,5-10-338 0 0,-1 30-342 0 0,5 19 390 0 0,-6-21-361 0 0,1 0 0 0 0,-2 1 0 0 0,0 0 0 0 0,-1 0 0 0 0,0 0 0 0 0,-1 0 0 0 0,0 0 0 0 0,-2 0 1 0 0,-2 26-1 0 0,-3-3 66 0 0,-1-1 1 0 0,-19 57 0 0 0,25-90-126 0 0,-1 1-1 0 0,0 0 1 0 0,-1-1-1 0 0,1 0 1 0 0,0 1-1 0 0,-1-1 1 0 0,0 0 0 0 0,0 0-1 0 0,0 0 1 0 0,0-1-1 0 0,0 1 1 0 0,0-1-1 0 0,-1 0 1 0 0,1 1 0 0 0,-1-2-1 0 0,0 1 1 0 0,1 0-1 0 0,-1-1 1 0 0,0 1 0 0 0,0-1-1 0 0,0 0 1 0 0,0-1-1 0 0,-5 1 1 0 0,5 0-30 0 0,-1 0 0 0 0,0-1-1 0 0,1 0 1 0 0,-1 0 0 0 0,0 0 0 0 0,1 0 0 0 0,-1-1 0 0 0,0 0 0 0 0,1 0-1 0 0,-1 0 1 0 0,1-1 0 0 0,-1 1 0 0 0,1-1 0 0 0,0 0 0 0 0,0 0 0 0 0,0-1 0 0 0,0 1-1 0 0,0-1 1 0 0,0 0 0 0 0,-4-4 0 0 0,-33-34-292 0 0,28 28 8 0 0,-1 0 1 0 0,-19-27-1 0 0,22 26 128 0 0,1 0 0 0 0,1-1 0 0 0,0 0 0 0 0,0 0 0 0 0,2-1 1 0 0,0-1-1 0 0,1 1 0 0 0,0-1 0 0 0,1 0 0 0 0,1 0 0 0 0,1 0 0 0 0,-1-21 0 0 0,3 33 174 0 0,1 0 1 0 0,1 1-1 0 0,-1-1 1 0 0,1 0-1 0 0,0 0 0 0 0,0 0 1 0 0,0 1-1 0 0,1-1 1 0 0,-1 1-1 0 0,1-1 1 0 0,0 1-1 0 0,0-1 0 0 0,1 1 1 0 0,0 0-1 0 0,-1 0 1 0 0,1 0-1 0 0,0 1 0 0 0,1-1 1 0 0,-1 1-1 0 0,7-5 1 0 0,-3 3-5 0 0,1 1 1 0 0,0 0 0 0 0,0 0 0 0 0,0 1 0 0 0,0 0-1 0 0,0 1 1 0 0,1-1 0 0 0,0 2 0 0 0,-1-1 0 0 0,1 1-1 0 0,9 0 1 0 0,215-6 1074 0 0,115-9 187 0 0,-248 10-1894 0 0,-59 5-7143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1832 0 0,'0'0'13045'0'0,"-28"20"-12587"0"0,-88 65-72 0 0,111-82-348 0 0,1 1 0 0 0,-1-1 0 0 0,1 1 0 0 0,0 0 0 0 0,0 0 0 0 0,0 0 0 0 0,1 0 0 0 0,0 1 0 0 0,-1 0 0 0 0,1-1 1 0 0,-3 8-1 0 0,-4 7 119 0 0,-1-2 3 0 0,0 0-1 0 0,1 1 1 0 0,1 1-1 0 0,0-1 1 0 0,2 2-1 0 0,0-1 1 0 0,-7 37-1 0 0,7-14 112 0 0,1-1 0 0 0,0 78 0 0 0,7-97-211 0 0,0 0 0 0 0,2 1 1 0 0,1-1-1 0 0,1-1 0 0 0,7 24 0 0 0,-9-39-50 0 0,0 1-1 0 0,1 0 0 0 0,0-1 0 0 0,0 0 1 0 0,0 0-1 0 0,0 0 0 0 0,1-1 0 0 0,0 1 0 0 0,0-1 1 0 0,1 0-1 0 0,-1 0 0 0 0,9 4 0 0 0,-2-1-145 0 0,0 0-1 0 0,0-1 1 0 0,1-1-1 0 0,0 0 1 0 0,18 5 0 0 0,6-2-1646 0 0,-14-5-3480 0 0,-21-4 4625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44 824 0 0,'0'0'12660'0'0,"0"-5"-11906"0"0,5-25 409 0 0,-6 30-1118 0 0,0-1 0 0 0,0 0 0 0 0,0 0 1 0 0,0 1-1 0 0,0-1 0 0 0,0 0 0 0 0,0 1 1 0 0,0-1-1 0 0,0 1 0 0 0,0-1 0 0 0,0 1 1 0 0,0 0-1 0 0,0-1 0 0 0,0 1 0 0 0,0 0 0 0 0,0 0 1 0 0,-1 0-1 0 0,1 0 0 0 0,0 0 0 0 0,0 0 1 0 0,0 0-1 0 0,-2 1 0 0 0,-36 0-823 0 0,27 2 734 0 0,-1 1-1 0 0,1 0 0 0 0,0 1 0 0 0,1 0 0 0 0,-1 1 1 0 0,1 0-1 0 0,0 1 0 0 0,0 0 0 0 0,1 1 1 0 0,0 0-1 0 0,1 1 0 0 0,0 0 0 0 0,-11 13 1 0 0,0-2 3 0 0,17-17 34 0 0,1-1 1 0 0,-1 0 0 0 0,1 1 0 0 0,-1 0-1 0 0,1-1 1 0 0,0 1 0 0 0,0 0-1 0 0,-2 4 1 0 0,1-2-28 0 0,1-1 1 0 0,1 0-1 0 0,-1 1 0 0 0,0-1 0 0 0,1 1 1 0 0,0-1-1 0 0,-1 6 0 0 0,2-9 42 0 0,0 1 1 0 0,0-1-1 0 0,0 0 0 0 0,1 1 0 0 0,-1-1 0 0 0,0 0 1 0 0,0 0-1 0 0,1 1 0 0 0,-1-1 0 0 0,1 0 0 0 0,-1 0 0 0 0,1 0 1 0 0,-1 1-1 0 0,1-1 0 0 0,0 0 0 0 0,0 0 0 0 0,0 0 1 0 0,-1 0-1 0 0,1 0 0 0 0,0 0 0 0 0,0-1 0 0 0,0 1 0 0 0,0 0 1 0 0,0 0-1 0 0,1-1 0 0 0,-1 1 0 0 0,0 0 0 0 0,0-1 0 0 0,0 1 1 0 0,1-1-1 0 0,-1 0 0 0 0,3 1 0 0 0,43 9 371 0 0,-35-9-368 0 0,0 1 0 0 0,-1 1 1 0 0,1-1-1 0 0,-1 2 0 0 0,0 0 1 0 0,0 0-1 0 0,0 1 0 0 0,20 12 0 0 0,-19-7 38 0 0,-10-8-23 0 0,0-1 1 0 0,0 0-1 0 0,0 1 0 0 0,-1-1 0 0 0,1 1 0 0 0,-1-1 1 0 0,1 1-1 0 0,-1 0 0 0 0,1-1 0 0 0,-1 1 1 0 0,0 0-1 0 0,0 0 0 0 0,0 0 0 0 0,0 0 0 0 0,0 0 1 0 0,-1 0-1 0 0,1 1 0 0 0,-1-1 0 0 0,1 0 0 0 0,-1 0 1 0 0,0 0-1 0 0,0 1 0 0 0,0-1 0 0 0,0 4 0 0 0,-1-2 90 0 0,0 0 0 0 0,0 0 0 0 0,0 0 0 0 0,0 0-1 0 0,-1 0 1 0 0,1-1 0 0 0,-1 1 0 0 0,0 0-1 0 0,0-1 1 0 0,-1 0 0 0 0,1 1 0 0 0,-1-1 0 0 0,0 0-1 0 0,1 0 1 0 0,-1-1 0 0 0,-1 1 0 0 0,1 0-1 0 0,0-1 1 0 0,0 0 0 0 0,-1 0 0 0 0,0 0 0 0 0,1 0-1 0 0,-6 1 1 0 0,-7 4 31 0 0,-1 0 0 0 0,0-1 0 0 0,-35 7 0 0 0,-47 2-1517 0 0,78-13-2840 0 0,1-2-3685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0:5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17 880 0 0,'0'0'14230'0'0,"2"-4"-13726"0"0,4-8-122 0 0,-3 16 133 0 0,-3 28 314 0 0,-1-11-868 0 0,2 14 313 0 0,0-17-160 0 0,-1 1 1 0 0,-1-1 0 0 0,0 0-1 0 0,-7 33 1 0 0,6-41-79 0 0,0-1 0 0 0,2 1 0 0 0,-1-1 0 0 0,1 1 0 0 0,2 14 0 0 0,-1 4 183 0 0,-1-28-190 0 0,1-11 2491 0 0,7-36-2878 0 0,1 33 255 0 0,-3 5 89 0 0,0 0 1 0 0,0 0-1 0 0,1 0 0 0 0,0 1 0 0 0,11-10 0 0 0,-17 16 1 0 0,1 1-1 0 0,-1-1 1 0 0,1 1-1 0 0,-1 0 0 0 0,1-1 1 0 0,0 1-1 0 0,0 0 1 0 0,-1 0-1 0 0,1 0 0 0 0,0 0 1 0 0,0 1-1 0 0,0-1 1 0 0,0 0-1 0 0,0 1 0 0 0,0-1 1 0 0,0 1-1 0 0,0 0 1 0 0,0 0-1 0 0,0 0 0 0 0,0 0 1 0 0,0 0-1 0 0,0 0 1 0 0,0 0-1 0 0,0 1 0 0 0,0-1 1 0 0,0 1-1 0 0,0 0 1 0 0,0-1-1 0 0,0 1 0 0 0,0 0 1 0 0,0 0-1 0 0,-1 0 1 0 0,1 0-1 0 0,0 0 1 0 0,-1 1-1 0 0,1-1 0 0 0,-1 0 1 0 0,1 1-1 0 0,-1-1 1 0 0,2 3-1 0 0,-2-2 16 0 0,0 1-1 0 0,0-1 1 0 0,0 0-1 0 0,-1 1 1 0 0,1-1-1 0 0,-1 0 1 0 0,0 1 0 0 0,1-1-1 0 0,-1 1 1 0 0,0-1-1 0 0,-1 1 1 0 0,1-1 0 0 0,0 1-1 0 0,-1-1 1 0 0,1 0-1 0 0,-1 1 1 0 0,0-1-1 0 0,1 0 1 0 0,-1 1 0 0 0,0-1-1 0 0,-1 0 1 0 0,1 0-1 0 0,0 0 1 0 0,-3 3 0 0 0,-6 17 26 0 0,9-19-30 0 0,0 1 0 0 0,-1-1-1 0 0,1 0 1 0 0,-1 0 0 0 0,0 1 0 0 0,0-1 0 0 0,0 0-1 0 0,-4 4 1 0 0,4-6-32 0 0,0 1-1 0 0,1 0 1 0 0,-1 1-1 0 0,1-1 1 0 0,-1 0 0 0 0,1 0-1 0 0,0 1 1 0 0,0-1-1 0 0,0 0 1 0 0,0 1-1 0 0,0-1 1 0 0,0 1 0 0 0,1 0-1 0 0,-1-1 1 0 0,1 4-1 0 0,43 25-286 0 0,-41-30-104 0 0,25 16 53 0 0,-18-11-2495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0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0 0 0,'0'0'5293'0'0,"-40"0"2780"0"0,36 0-8073 0 0,1 1 0 0 0,0-1 0 0 0,0 1 0 0 0,0 0 0 0 0,-1 0 0 0 0,1 0 0 0 0,0 1 0 0 0,0-1 0 0 0,0 0 0 0 0,1 1 0 0 0,-1 0 0 0 0,0 0 0 0 0,1 0 0 0 0,-1 0 0 0 0,1 0 0 0 0,-1 1 0 0 0,-1 2 0 0 0,-37 52-38 0 0,25-32 50 0 0,1 2 56 0 0,0 1 0 0 0,2 0 1 0 0,1 0-1 0 0,1 2 0 0 0,2-1 0 0 0,-7 33 0 0 0,-4 12 318 0 0,17-60-285 0 0,0 0-1 0 0,2 0 1 0 0,-1 1-1 0 0,2-1 1 0 0,1 22-1 0 0,0-2 85 0 0,-1-30-142 0 0,1-1-1 0 0,-1 1 1 0 0,1 0 0 0 0,0-1-1 0 0,0 1 1 0 0,0-1-1 0 0,1 0 1 0 0,-1 1 0 0 0,1-1-1 0 0,0 0 1 0 0,0 0-1 0 0,0 0 1 0 0,0 0-1 0 0,0 0 1 0 0,1-1 0 0 0,-1 1-1 0 0,1-1 1 0 0,0 1-1 0 0,5 3 1 0 0,-2-3 46 0 0,0 1 1 0 0,0 0-1 0 0,0-1 1 0 0,0-1-1 0 0,1 1 0 0 0,-1-1 1 0 0,1 0-1 0 0,0 0 1 0 0,10 1-1 0 0,-10-2-95 0 0,-1-1-1 0 0,1 1 1 0 0,0-2 0 0 0,0 1 0 0 0,-1-1-1 0 0,1 0 1 0 0,0 0 0 0 0,-1 0 0 0 0,1-1-1 0 0,9-4 1 0 0,18-10-6764 0 0,-29 13 5246 0 0,9-1-6850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0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0 376 2144 0 0,'0'0'16888'0'0,"15"-23"-16258"0"0,73-113 235 0 0,10 15 31 0 0,-75 94-885 0 0,-19 24-66 0 0,-1 0 0 0 0,0 0 1 0 0,0-1-1 0 0,0 1 0 0 0,-1-1 0 0 0,1 1 0 0 0,-1-1 0 0 0,0 0 0 0 0,0 0 0 0 0,2-6 0 0 0,10-7-939 0 0,-6 11-2022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1936 0 0,'0'0'12989'0'0,"13"29"-12131"0"0,82 180 764 0 0,-27-40-1786 0 0,-53-144-1284 0 0,0-12-7286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 0 0,'0'0'11315'0'0,"4"0"-10837"0"0,156 10 4599 0 0,-17 0-4570 0 0,-114-10-3374 0 0,1 0 1 0 0,52-10 0 0 0,-69 7-6680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6:2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399 125 0 0 0,'0'0'8570'0'0,"4"-8"-7486"0"0,3-13-1074 0 0,-4 11 2021 0 0,-1-1 0 0 0,0 1-1 0 0,-1-1 1 0 0,1-15 0 0 0,-2 25-1981 0 0,-1 0 1 0 0,1 0 0 0 0,-1 0-1 0 0,1-1 1 0 0,-1 1 0 0 0,1 0-1 0 0,-1 0 1 0 0,0 0 0 0 0,1 0-1 0 0,-1 0 1 0 0,0 0 0 0 0,0 0-1 0 0,0 0 1 0 0,0 0 0 0 0,0 1-1 0 0,0-1 1 0 0,0 0 0 0 0,0 1 0 0 0,0-1-1 0 0,0 0 1 0 0,0 1 0 0 0,0-1-1 0 0,0 1 1 0 0,-1 0 0 0 0,1-1-1 0 0,-2 1 1 0 0,-33-6 149 0 0,29 7-216 0 0,1 0 1 0 0,0 0-1 0 0,0 0 0 0 0,0 1 1 0 0,-1 0-1 0 0,2 0 0 0 0,-1 0 1 0 0,0 1-1 0 0,0 0 0 0 0,1 0 1 0 0,-10 7-1 0 0,-56 52-22 0 0,54-47 36 0 0,-3 6 12 0 0,1 0 1 0 0,0 0 0 0 0,1 2-1 0 0,2 0 1 0 0,-24 45 0 0 0,30-49 21 0 0,2 0 1 0 0,0 0-1 0 0,1 1 1 0 0,0 0-1 0 0,2 1 0 0 0,1-1 1 0 0,0 1-1 0 0,-1 35 1 0 0,6-51-14 0 0,-1 0-1 0 0,1-1 1 0 0,0 1 0 0 0,0-1 0 0 0,0 1 0 0 0,0-1-1 0 0,1 1 1 0 0,0-1 0 0 0,0 0 0 0 0,0 0-1 0 0,0 0 1 0 0,1 0 0 0 0,0 0 0 0 0,-1 0-1 0 0,1-1 1 0 0,1 0 0 0 0,-1 1 0 0 0,0-1 0 0 0,1 0-1 0 0,0 0 1 0 0,0-1 0 0 0,0 1 0 0 0,0-1-1 0 0,0 0 1 0 0,0 0 0 0 0,0 0 0 0 0,8 1 0 0 0,5 3 95 0 0,0-2 1 0 0,1 0 0 0 0,-1-1 0 0 0,1 0 0 0 0,34-1 0 0 0,68-10 298 0 0,-7-1-2143 0 0,-40 13-7103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0 0 0,'0'0'13008'0'0,"2"-17"-12733"0"0,4 20-129 0 0,1 1 1 0 0,-1-1-1 0 0,-1 1 0 0 0,1 0 1 0 0,-1 1-1 0 0,1-1 1 0 0,-1 1-1 0 0,6 8 0 0 0,39 50 924 0 0,-46-57-1010 0 0,6 8 183 0 0,-1 1 1 0 0,-1 0-1 0 0,0 1 0 0 0,9 30 0 0 0,-13-29-95 0 0,-2-1 0 0 0,0 1-1 0 0,-1 0 1 0 0,0 0-1 0 0,-3 26 1 0 0,0 4 64 0 0,1-24-143 0 0,-1-1 0 0 0,-2 1 0 0 0,0 0-1 0 0,-2-1 1 0 0,-11 32 0 0 0,8-27-48 0 0,6-14-46 0 0,-2 0 1 0 0,0 0-1 0 0,0-1 1 0 0,-1 0-1 0 0,-8 13 1 0 0,6-10-488 0 0,-6 7-336 0 0,-3-17-9702 0 0,8-5 4129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 0 0 0,'0'0'9071'0'0,"-9"-10"-5065"0"0,12 10-3947 0 0,0 0 0 0 0,0 1 0 0 0,0 0 0 0 0,0 0 0 0 0,0 0 0 0 0,0 0 0 0 0,0 0 0 0 0,0 0 0 0 0,0 1 0 0 0,-1 0 0 0 0,1-1 0 0 0,0 1 0 0 0,-1 0 0 0 0,0 0 0 0 0,4 4-1 0 0,35 45 978 0 0,-13-16-409 0 0,-17-23-482 0 0,-1 2 0 0 0,0-1 0 0 0,-1 1 0 0 0,0 1 0 0 0,-1 0 0 0 0,-1 0 0 0 0,0 0 0 0 0,-1 1 0 0 0,-1 0 0 0 0,0 0-1 0 0,3 26 1 0 0,-2 0 64 0 0,-3 0 0 0 0,-1 1 1 0 0,-5 59-1 0 0,-1-68-117 0 0,-3 0 0 0 0,0-1 0 0 0,-21 56 0 0 0,23-76 15 0 0,0 1 1 0 0,-1-1 0 0 0,-1 0-1 0 0,0 0 1 0 0,-1-1 0 0 0,0 0 0 0 0,-14 14-1 0 0,16-19-372 0 0,0-1-1 0 0,-1 0 1 0 0,0 0 0 0 0,0-1-1 0 0,-13 8 1 0 0,15-10-605 0 0,-1-1-1 0 0,1 1 1 0 0,-1-1 0 0 0,1-1 0 0 0,-1 1 0 0 0,0-1 0 0 0,1 0-1 0 0,-1 0 1 0 0,-8 0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2649 0 0,'0'0'13045'0'0,"25"4"-12869"0"0,121 23 115 0 0,-132-24-325 0 0,10 2-1486 0 0,-11 1-4422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4153 0 0,'0'0'16001'0'0,"30"0"-16033"0"0,157-3-1837 0 0,-156 3-6442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1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32 153 808 0 0,'0'0'10353'0'0,"-5"1"-9146"0"0,-21 5 4784 0 0,60-6-5330 0 0,-14 0-377 0 0,7 1-42 0 0,1-1 1 0 0,-1-2 0 0 0,1 0 0 0 0,-1-2 0 0 0,48-13-1 0 0,4-21 147 0 0,-71 34-349 0 0,-5 3-37 0 0,0-1 1 0 0,-1 0 0 0 0,1 0-1 0 0,0 0 1 0 0,-1 0 0 0 0,0 0-1 0 0,1-1 1 0 0,-1 1 0 0 0,0-1-1 0 0,0 1 1 0 0,-1-1 0 0 0,1 0-1 0 0,0 1 1 0 0,-1-1 0 0 0,0 0-1 0 0,1 0 1 0 0,0-6 0 0 0,-2 7-24 0 0,0 1 0 0 0,0-1 0 0 0,0 1 0 0 0,0-1 0 0 0,0 1 0 0 0,0-1 0 0 0,0 1 0 0 0,-1-1 0 0 0,1 1 0 0 0,-1-1 1 0 0,1 1-1 0 0,-1 0 0 0 0,1-1 0 0 0,-1 1 0 0 0,0-1 0 0 0,0 1 0 0 0,0 0 0 0 0,1 0 0 0 0,-1 0 0 0 0,-1-1 0 0 0,1 1 0 0 0,0 0 0 0 0,0 0 1 0 0,0 0-1 0 0,0 1 0 0 0,-1-1 0 0 0,1 0 0 0 0,0 0 0 0 0,-1 1 0 0 0,1-1 0 0 0,-1 1 0 0 0,1-1 0 0 0,-1 1 0 0 0,1-1 0 0 0,-1 1 0 0 0,1 0 0 0 0,-1 0 1 0 0,1 0-1 0 0,-3 0 0 0 0,-6-2-18 0 0,-1 1 1 0 0,1 0-1 0 0,-1 1 1 0 0,1 0 0 0 0,-1 1-1 0 0,1 0 1 0 0,-1 0-1 0 0,1 1 1 0 0,0 0 0 0 0,0 1-1 0 0,0 1 1 0 0,0-1-1 0 0,0 1 1 0 0,0 1 0 0 0,1 0-1 0 0,0 0 1 0 0,0 1-1 0 0,-8 7 1 0 0,-13 9 32 0 0,21-15 13 0 0,0-1 0 0 0,0 1 0 0 0,0 1 0 0 0,1-1 0 0 0,-11 16 0 0 0,10-11 2 0 0,2 0-1 0 0,0 1 1 0 0,0-1 0 0 0,1 2 0 0 0,1-1 0 0 0,0 1 0 0 0,0 0 0 0 0,2 0 0 0 0,0 0 0 0 0,0 0 0 0 0,2 0 0 0 0,0 1 0 0 0,0-1 0 0 0,1 1 0 0 0,1-1 0 0 0,0 1 0 0 0,1-1 0 0 0,1 0-1 0 0,0 1 1 0 0,1-2 0 0 0,10 25 0 0 0,-11-33 2 0 0,0 0-1 0 0,0 0 1 0 0,0-1 0 0 0,1 1-1 0 0,0-1 1 0 0,0 0-1 0 0,0 0 1 0 0,0 0 0 0 0,1 0-1 0 0,-1-1 1 0 0,1 0-1 0 0,0 0 1 0 0,7 3 0 0 0,1 1 63 0 0,1-1 1 0 0,0-1 0 0 0,29 8 0 0 0,-12-9-126 0 0,1-2 0 0 0,0 0 0 0 0,47-5 1 0 0,-55 1-142 0 0,61-8-2782 0 0,-32 0-4405 0 0,-35 3-2355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2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44 0 0 0,'0'0'13970'0'0,"1"-4"-13148"0"0,3-19 1124 0 0,-4 22-1790 0 0,-26-12-80 0 0,20 12-153 0 0,0 0 1 0 0,-1 1-1 0 0,1 0 0 0 0,-1 0 0 0 0,1 1 0 0 0,-1-1 1 0 0,1 1-1 0 0,0 1 0 0 0,0-1 0 0 0,-1 1 0 0 0,1 0 1 0 0,0 1-1 0 0,1-1 0 0 0,-1 1 0 0 0,0 0 0 0 0,1 1 1 0 0,0 0-1 0 0,-1-1 0 0 0,1 1 0 0 0,1 1 0 0 0,-1-1 1 0 0,1 1-1 0 0,0 0 0 0 0,0 0 0 0 0,0 0 0 0 0,-4 9 1 0 0,7-12 58 0 0,0 0 1 0 0,0 0-1 0 0,0 0 1 0 0,1 0-1 0 0,-1 1 1 0 0,1-1 0 0 0,-1 0-1 0 0,1 1 1 0 0,0-1-1 0 0,0 0 1 0 0,0 0 0 0 0,0 1-1 0 0,1-1 1 0 0,-1 0-1 0 0,1 1 1 0 0,-1-1-1 0 0,1 0 1 0 0,0 0 0 0 0,0 0-1 0 0,0 0 1 0 0,0 0-1 0 0,0 0 1 0 0,0 0 0 0 0,0 0-1 0 0,1 0 1 0 0,-1 0-1 0 0,1-1 1 0 0,-1 1 0 0 0,4 2-1 0 0,9 16-86 0 0,-8-14 118 0 0,-1-1 0 0 0,1 0 1 0 0,0 0-1 0 0,1 0 0 0 0,-1-1 0 0 0,1 0 1 0 0,0 0-1 0 0,0-1 0 0 0,0 0 0 0 0,1 0 1 0 0,8 2-1 0 0,-5-1 1 0 0,11 4 47 0 0,-5-3-1 0 0,0 2 0 0 0,-1 0 1 0 0,0 0-1 0 0,0 2 0 0 0,-1 0 1 0 0,20 15-1 0 0,-34-23-12 0 0,0 0 0 0 0,0-1 1 0 0,0 2-1 0 0,-1-1 0 0 0,1 0 0 0 0,0 0 0 0 0,0 0 0 0 0,-1 0 0 0 0,1 0 0 0 0,-1 1 1 0 0,1-1-1 0 0,-1 0 0 0 0,1 0 0 0 0,-1 1 0 0 0,0-1 0 0 0,1 0 0 0 0,-1 1 1 0 0,0-1-1 0 0,0 1 0 0 0,0-1 0 0 0,0 0 0 0 0,-1 1 0 0 0,1-1 0 0 0,0 0 0 0 0,0 1 1 0 0,-1-1-1 0 0,1 0 0 0 0,-1 0 0 0 0,1 1 0 0 0,-1-1 0 0 0,1 0 0 0 0,-2 2 0 0 0,-28 30 1700 0 0,19-26-1678 0 0,0-1 0 0 0,0-1 0 0 0,-1 1 0 0 0,1-2 0 0 0,-1 0 0 0 0,0 0-1 0 0,0-1 1 0 0,-1 0 0 0 0,1-1 0 0 0,0-1 0 0 0,-17 1 0 0 0,-39 7-3710 0 0,45-6-4435 0 0,13-3 619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4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2000 0 0,'0'0'8973'0'0,"1"-4"-8058"0"0,-1 3-638 0 0,9-26 8577 0 0,29 15-8476 0 0,37 3 156 0 0,120 1 0 0 0,29-2-42 0 0,137-31 80 0 0,-140 22-391 0 0,323 15-1 0 0,-270 7 3 0 0,298 10 523 0 0,-517-13-679 0 0,27-1-26 0 0,155 18 0 0 0,-148-7 234 0 0,159-4 1 0 0,-188-6-243 0 0,52 16 92 0 0,-15-12 289 0 0,-108-9-2583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4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263 135 0 0 0,'-4'0'19012'0'0,"29"0"-18708"0"0,1 0 0 0 0,0-2-1 0 0,-1-1 1 0 0,50-12 0 0 0,-73 15-278 0 0,0-1-1 0 0,0 1 1 0 0,0-1 0 0 0,0 0 0 0 0,0 1-1 0 0,0-1 1 0 0,0 0 0 0 0,-1 0-1 0 0,1-1 1 0 0,0 1 0 0 0,0 0-1 0 0,-1 0 1 0 0,1-1 0 0 0,-1 1-1 0 0,1-1 1 0 0,-1 0 0 0 0,0 1 0 0 0,0-1-1 0 0,1 0 1 0 0,-1 0 0 0 0,0 0-1 0 0,-1 0 1 0 0,1 0 0 0 0,0 0-1 0 0,0 0 1 0 0,-1 0 0 0 0,1 0-1 0 0,-1 0 1 0 0,0 0 0 0 0,0 0 0 0 0,0 0-1 0 0,0 0 1 0 0,0 0 0 0 0,0 0-1 0 0,0-1 1 0 0,-1 1 0 0 0,1 0-1 0 0,-1 0 1 0 0,1 0 0 0 0,-1 0-1 0 0,0 0 1 0 0,0 0 0 0 0,0 0 0 0 0,0 1-1 0 0,0-1 1 0 0,0 0 0 0 0,-1 0-1 0 0,-2-2 1 0 0,1 1-66 0 0,-1 0 0 0 0,0 0 0 0 0,0 0 1 0 0,0 0-1 0 0,-1 0 0 0 0,1 1 0 0 0,-1 0 0 0 0,1 0 0 0 0,-1 0 1 0 0,0 1-1 0 0,1-1 0 0 0,-1 1 0 0 0,0 0 0 0 0,0 1 1 0 0,0-1-1 0 0,0 1 0 0 0,0 0 0 0 0,0 0 0 0 0,0 1 0 0 0,0-1 1 0 0,0 1-1 0 0,0 0 0 0 0,0 0 0 0 0,-9 4 0 0 0,-7 4-42 0 0,0 1 0 0 0,1 0 0 0 0,0 2 1 0 0,-20 14-1 0 0,30-19 109 0 0,-8 7-46 0 0,2 0-1 0 0,-1 1 0 0 0,2 0 0 0 0,0 2 0 0 0,1 0 0 0 0,0 0 0 0 0,1 1 1 0 0,-11 23-1 0 0,-20 65 14 0 0,41-95 6 0 0,0 1 1 0 0,0 0-1 0 0,1 0 0 0 0,1 0 0 0 0,0 1 0 0 0,1-1 0 0 0,1 21 0 0 0,0-6-14 0 0,-1-21 35 0 0,0-1 1 0 0,0 1-1 0 0,0 0 1 0 0,1-1-1 0 0,0 1 0 0 0,0-1 1 0 0,0 1-1 0 0,1-1 0 0 0,0 0 1 0 0,0 1-1 0 0,0-1 1 0 0,1 0-1 0 0,0 0 0 0 0,0 0 1 0 0,0-1-1 0 0,0 1 0 0 0,1-1 1 0 0,0 0-1 0 0,0 0 1 0 0,0 0-1 0 0,0 0 0 0 0,1-1 1 0 0,-1 1-1 0 0,1-1 0 0 0,0 0 1 0 0,0-1-1 0 0,0 1 1 0 0,0-1-1 0 0,0 0 0 0 0,1 0 1 0 0,-1-1-1 0 0,1 0 0 0 0,-1 0 1 0 0,11 1-1 0 0,3 0 55 0 0,1-2 0 0 0,0 0 0 0 0,0-1 0 0 0,-1-1 0 0 0,1 0 1 0 0,-1-2-1 0 0,23-7 0 0 0,129-51-3342 0 0,-131 46 571 0 0,-11 4-2805 0 0,-12 4-4611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44 2000 0 0,'0'0'12951'0'0,"3"-6"-12483"0"0,0 3-370 0 0,-2 2-67 0 0,1-1-1 0 0,-1 1 1 0 0,0-1 0 0 0,0 0-1 0 0,0 1 1 0 0,0-1-1 0 0,0 0 1 0 0,0 1 0 0 0,0-1-1 0 0,0 0 1 0 0,-1 0 0 0 0,1 0-1 0 0,-1-3 1 0 0,0 4-47 0 0,-1 1 0 0 0,-1-1-1 0 0,1 0 1 0 0,0 0 0 0 0,0 1-1 0 0,0-1 1 0 0,0 1 0 0 0,0-1 0 0 0,-1 1-1 0 0,1 0 1 0 0,0-1 0 0 0,0 1-1 0 0,-1 0 1 0 0,1 0 0 0 0,0 0 0 0 0,-1 0-1 0 0,1 0 1 0 0,0 0 0 0 0,0 0-1 0 0,-1 0 1 0 0,0 1 0 0 0,-34 3-642 0 0,20 2 590 0 0,0 0 1 0 0,0 2-1 0 0,1-1 1 0 0,0 2-1 0 0,1 0 0 0 0,0 1 1 0 0,0 0-1 0 0,-13 15 1 0 0,24-23 47 0 0,1 0-1 0 0,0 0 1 0 0,0 1 0 0 0,0-1 0 0 0,0 1 0 0 0,0-1 0 0 0,0 1 0 0 0,1 0-1 0 0,-1-1 1 0 0,1 1 0 0 0,0 0 0 0 0,0 0 0 0 0,0 0 0 0 0,0 0 0 0 0,0 1-1 0 0,1-1 1 0 0,-1 0 0 0 0,1 0 0 0 0,0 0 0 0 0,0 4 0 0 0,1-2 29 0 0,1-1 0 0 0,-1 0 0 0 0,0-1 1 0 0,1 1-1 0 0,0 0 0 0 0,0 0 0 0 0,0-1 0 0 0,1 1 1 0 0,-1-1-1 0 0,1 0 0 0 0,0 1 0 0 0,-1-1 0 0 0,6 4 1 0 0,11 7 86 0 0,0-1 1 0 0,0-1-1 0 0,1 0 1 0 0,32 12-1 0 0,-36-16-138 0 0,-13-7 80 0 0,4 2-58 0 0,1 1 1 0 0,-1 0-1 0 0,0 0 0 0 0,0 1 0 0 0,7 5 1 0 0,-13-9 54 0 0,0 0 0 0 0,0 0 0 0 0,0 0 0 0 0,0 0 0 0 0,0 1 0 0 0,-1-1 0 0 0,1 0-1 0 0,0 0 1 0 0,0 0 0 0 0,-1 1 0 0 0,1-1 0 0 0,-1 0 0 0 0,1 1 0 0 0,-1-1 0 0 0,0 1 0 0 0,1-1 0 0 0,-1 0 0 0 0,0 1 0 0 0,0-1 0 0 0,0 1 0 0 0,0-1 0 0 0,0 1 0 0 0,0-1 0 0 0,-1 0 0 0 0,1 1 0 0 0,0-1 0 0 0,-1 1 0 0 0,1-1 0 0 0,-1 0 0 0 0,1 1 0 0 0,-1-1 0 0 0,0 0 0 0 0,1 0 0 0 0,-1 0 0 0 0,-2 3 0 0 0,-2 1 97 0 0,0-1 0 0 0,0 1 0 0 0,-1-1 0 0 0,1 0 1 0 0,-1 0-1 0 0,0-1 0 0 0,-12 6 0 0 0,-49 18 313 0 0,63-25-424 0 0,-18 6 77 0 0,-1-1 0 0 0,0 0 0 0 0,0-2 0 0 0,-31 3 0 0 0,-8-10-5591 0 0,57 1 1404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41 0 0 0,'0'0'14366'0'0,"-6"-7"-14052"0"0,-17-21-67 0 0,22 28-230 0 0,1-1 0 0 0,-1 0-1 0 0,0 1 1 0 0,0-1 0 0 0,0 1 0 0 0,0 0-1 0 0,0-1 1 0 0,0 1 0 0 0,1 0-1 0 0,-1-1 1 0 0,0 1 0 0 0,0 0 0 0 0,0 0-1 0 0,0 0 1 0 0,0 0 0 0 0,0 0 0 0 0,0 0-1 0 0,0 0 1 0 0,0 0 0 0 0,0 0-1 0 0,0 1 1 0 0,0-1 0 0 0,0 0 0 0 0,0 0-1 0 0,0 1 1 0 0,0-1 0 0 0,1 1 0 0 0,-1-1-1 0 0,0 1 1 0 0,0-1 0 0 0,0 1-1 0 0,1 0 1 0 0,-2 0 0 0 0,-18 19 70 0 0,5 2 89 0 0,1 0 0 0 0,0 1 0 0 0,2 0-1 0 0,1 1 1 0 0,-11 37 0 0 0,7-9 245 0 0,-14 89 0 0 0,25-120-369 0 0,2 0 1 0 0,1 43-1 0 0,1-58-46 0 0,0 0 0 0 0,1 1 1 0 0,0-1-1 0 0,0 0 0 0 0,1 1 0 0 0,0-1 0 0 0,0 0 0 0 0,0 0 0 0 0,1 0 0 0 0,-1 0 1 0 0,2-1-1 0 0,-1 1 0 0 0,0-1 0 0 0,7 7 0 0 0,-7-9-80 0 0,0 0-1 0 0,0 0 0 0 0,0 0 1 0 0,1 0-1 0 0,-1-1 1 0 0,1 1-1 0 0,0-1 0 0 0,0 0 1 0 0,0 0-1 0 0,0-1 0 0 0,0 1 1 0 0,0-1-1 0 0,0 0 1 0 0,0 0-1 0 0,9 1 0 0 0,26-1-9081 0 0,-26-1 1777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6:2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 0 0 0,'0'0'14096'0'0,"-6"-2"-13331"0"0,-14-5-87 0 0,15 6 2060 0 0,30 1-2647 0 0,300 17 989 0 0,-320-17-1414 0 0,21 0-1283 0 0,-9 0-6161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5993 0 0,'0'0'15298'0'0,"29"-25"-15075"0"0,91-80-54 0 0,-70 65 26 0 0,67-42 0 0 0,-34 25-314 0 0,-37 15-1820 0 0,-32 23-6524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3705 0 0,'0'0'12448'0'0,"6"28"-11748"0"0,46 179 703 0 0,-45-185-1426 0 0,0-1 0 0 0,2 0 0 0 0,1 0-1 0 0,1-1 1 0 0,21 32 0 0 0,-20-36-1058 0 0,3 7-2074 0 0,-8-7-2926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4193 0 0,'0'0'13962'0'0,"19"0"-13213"0"0,-16 0-746 0 0,177-12 2074 0 0,1-3-680 0 0,-106 10-3841 0 0,1-2-7335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3849 0 0,'0'0'13011'0'0,"28"32"-12241"0"0,89 100-95 0 0,-108-122-535 0 0,0 1 0 0 0,0-1 1 0 0,-1 2-1 0 0,-1-1 0 0 0,0 1 0 0 0,-1 0 0 0 0,0 0 0 0 0,7 19 0 0 0,4 12 222 0 0,-10-27-306 0 0,0 1 0 0 0,-1-1 0 0 0,-1 1 0 0 0,0 1 0 0 0,-2-1 0 0 0,0 1 0 0 0,0-1-1 0 0,-2 1 1 0 0,0 0 0 0 0,-1 0 0 0 0,-4 27 0 0 0,0-34-89 0 0,1 0 0 0 0,-2 1 0 0 0,1-2 1 0 0,-2 1-1 0 0,1 0 0 0 0,-1-1 0 0 0,-14 17 0 0 0,-60 60-1165 0 0,45-51-216 0 0,-35 26-6563 0 0,45-44-1770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7754 0 0,'0'0'4982'0'0,"-7"32"-4063"0"0,-1-2-636 0 0,-30 175 1802 0 0,8 13-252 0 0,27-192-1888 0 0,-2 47 430 0 0,4-69-521 0 0,1 1 0 0 0,0-1 0 0 0,1 1 0 0 0,-1-1 0 0 0,1 1 0 0 0,0-1 0 0 0,0 1 0 0 0,1-1 0 0 0,-1 0 0 0 0,1 1 0 0 0,4 6 0 0 0,10-2-5682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2385 0 0,'0'0'14813'0'0,"10"-7"-14274"0"0,1 1-194 0 0,0-1 0 0 0,0 1 0 0 0,0 1 0 0 0,1 0 0 0 0,0 1 0 0 0,0 0-1 0 0,21-4 1 0 0,43-1 413 0 0,-1 3 0 0 0,103 6 0 0 0,-104 14-1340 0 0,-55-9-2733 0 0,-1-2-4420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4225 0 0,'0'0'11445'0'0,"0"31"-10578"0"0,1 11-599 0 0,8 139 968 0 0,-2-99-867 0 0,2 21-884 0 0,-6-35-6982 0 0,-3-54-2421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10 197 0 0 0,'0'0'13133'0'0,"34"13"-8267"0"0,-20-14-4512 0 0,0 0 1 0 0,0-1 0 0 0,-1-1 0 0 0,1 0 0 0 0,-1-1 0 0 0,0-1 0 0 0,0 1 0 0 0,0-2 0 0 0,23-14 0 0 0,-12 5-351 0 0,0-1 0 0 0,-1-2 0 0 0,37-35-1 0 0,-59 52-37 0 0,0 0 1 0 0,0 0-1 0 0,0 1 0 0 0,0-1 0 0 0,0 0 0 0 0,0 0 0 0 0,-1 0 0 0 0,1 0 0 0 0,0 0 0 0 0,0 0 1 0 0,-1 0-1 0 0,1-1 0 0 0,0 1 0 0 0,-1 0 0 0 0,1 0 0 0 0,-1 0 0 0 0,0-1 0 0 0,1 1 1 0 0,-1 0-1 0 0,0 0 0 0 0,0-1 0 0 0,0 1 0 0 0,0 0 0 0 0,0-1 0 0 0,0 1 0 0 0,0 0 0 0 0,0 0 1 0 0,0-1-1 0 0,-1 1 0 0 0,1 0 0 0 0,0-1 0 0 0,-1 1 0 0 0,1 0 0 0 0,-1 0 0 0 0,-1-2 1 0 0,0 1-118 0 0,0 1 1 0 0,0-1-1 0 0,0 1 1 0 0,0-1-1 0 0,0 1 1 0 0,-1 0-1 0 0,1 0 1 0 0,0 0-1 0 0,-1 0 1 0 0,1 1-1 0 0,-1-1 1 0 0,1 0-1 0 0,-1 1 1 0 0,0 0-1 0 0,1 0 1 0 0,-4 0-1 0 0,-8 1 132 0 0,0 0-1 0 0,1 2 1 0 0,0 0 0 0 0,-1 0-1 0 0,1 1 1 0 0,0 1 0 0 0,1 0-1 0 0,-1 1 1 0 0,1 0-1 0 0,0 1 1 0 0,0 0 0 0 0,1 1-1 0 0,0 0 1 0 0,1 1 0 0 0,0 0-1 0 0,0 1 1 0 0,0 0 0 0 0,2 0-1 0 0,-1 1 1 0 0,1 0-1 0 0,1 1 1 0 0,-12 23 0 0 0,13-20 153 0 0,1 0 1 0 0,0 0 0 0 0,1 0-1 0 0,1 0 1 0 0,0 1 0 0 0,1 0 0 0 0,0 31-1 0 0,3-38-74 0 0,-1-1-1 0 0,1 1 0 0 0,1-1 0 0 0,0 1 1 0 0,0-1-1 0 0,1 0 0 0 0,-1 1 1 0 0,2-1-1 0 0,-1-1 0 0 0,1 1 1 0 0,1 0-1 0 0,-1-1 0 0 0,1 0 1 0 0,1 0-1 0 0,-1-1 0 0 0,9 9 0 0 0,-7-9-8 0 0,0 0-1 0 0,1 0 1 0 0,0-1-1 0 0,0 0 0 0 0,0-1 1 0 0,1 1-1 0 0,0-1 0 0 0,0-1 1 0 0,0 0-1 0 0,17 4 0 0 0,32-1-1572 0 0,1-5-4926 0 0,-56-1 5975 0 0,10 0-9623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7 0 0 0,'1'-5'20920'0'0,"-2"4"-21836"0"0,-10 1 817 0 0,0 1-1 0 0,1 1 0 0 0,-1-1 0 0 0,0 2 1 0 0,1-1-1 0 0,0 2 0 0 0,0-1 1 0 0,0 1-1 0 0,0 1 0 0 0,0 0 0 0 0,1 0 1 0 0,0 1-1 0 0,0 0 0 0 0,1 0 1 0 0,-1 1-1 0 0,-10 12 0 0 0,16-16 92 0 0,1-1-1 0 0,-1 1 0 0 0,1-1 0 0 0,0 1 1 0 0,0 0-1 0 0,0 0 0 0 0,0 0 1 0 0,0 0-1 0 0,1 0 0 0 0,-1 1 1 0 0,1-1-1 0 0,0 0 0 0 0,0 1 1 0 0,0-1-1 0 0,1 1 0 0 0,-1-1 0 0 0,1 1 1 0 0,-1-1-1 0 0,1 1 0 0 0,1-1 1 0 0,-1 1-1 0 0,0-1 0 0 0,1 1 1 0 0,1 4-1 0 0,0-4 52 0 0,0-1 0 0 0,1 1 0 0 0,0-1 0 0 0,0 0-1 0 0,0 0 1 0 0,0 0 0 0 0,0-1 0 0 0,0 1 0 0 0,1 0 0 0 0,-1-1 0 0 0,1 0 0 0 0,0 0 0 0 0,-1 0 0 0 0,8 2 0 0 0,11 8 137 0 0,-8-5-100 0 0,0 0 0 0 0,0 0-1 0 0,0-2 1 0 0,22 6 0 0 0,-17-5-27 0 0,0 0 0 0 0,31 16-1 0 0,-42-18-59 0 0,-1 1-1 0 0,0-1 0 0 0,0 1 1 0 0,11 11-1 0 0,-17-15 16 0 0,0 0 0 0 0,0 0 0 0 0,0 0 0 0 0,0-1 0 0 0,0 1 0 0 0,-1 0 0 0 0,1 0 0 0 0,0 0 0 0 0,0 0 0 0 0,-1 0 0 0 0,1 0 0 0 0,-1 1 0 0 0,1-1 0 0 0,-1 0 0 0 0,1 0 0 0 0,-1 0 0 0 0,0 0 0 0 0,1 2 0 0 0,-2-1 41 0 0,0-1 0 0 0,0 0 1 0 0,0 1-1 0 0,0-1 0 0 0,0 1 1 0 0,0-1-1 0 0,0 0 0 0 0,0 0 1 0 0,-1 0-1 0 0,1 0 1 0 0,0 0-1 0 0,-1 0 0 0 0,1 0 1 0 0,-2 1-1 0 0,-11 5 123 0 0,1 0-1 0 0,-1-1 1 0 0,0 0-1 0 0,0-1 1 0 0,-1-1 0 0 0,-26 5-1 0 0,-93 7-32 0 0,52-15-709 0 0,49-1-5847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16 2841 0 0,'0'0'15230'0'0,"-12"-3"-15120"0"0,-34-9-47 0 0,42 12-58 0 0,1 0 1 0 0,-1 0-1 0 0,1 0 0 0 0,-1 0 0 0 0,0 1 1 0 0,1 0-1 0 0,-1-1 0 0 0,1 1 1 0 0,0 0-1 0 0,-1 1 0 0 0,1-1 1 0 0,0 1-1 0 0,0 0 0 0 0,0-1 1 0 0,0 1-1 0 0,0 0 0 0 0,-3 3 0 0 0,-4 2 24 0 0,-11 5 95 0 0,2 1 0 0 0,0 1-1 0 0,1 1 1 0 0,0 0 0 0 0,-25 28 0 0 0,36-34-1 0 0,0-1 0 0 0,1 1 0 0 0,0 0 0 0 0,0 1 0 0 0,1-1 0 0 0,0 1 0 0 0,1 0 0 0 0,0 0 0 0 0,1 1-1 0 0,0-1 1 0 0,0 1 0 0 0,1 0 0 0 0,1 0 0 0 0,-1 13 0 0 0,2-13-33 0 0,-1-5-48 0 0,1 0-1 0 0,-1 0 1 0 0,1 0-1 0 0,1-1 1 0 0,-1 1 0 0 0,1 0-1 0 0,0 0 1 0 0,1 0-1 0 0,-1 0 1 0 0,1-1-1 0 0,0 1 1 0 0,1-1 0 0 0,-1 1-1 0 0,6 8 1 0 0,1-6 41 0 0,0 0 0 0 0,0-1 0 0 0,0 1 1 0 0,1-2-1 0 0,0 1 0 0 0,0-1 1 0 0,1-1-1 0 0,0 0 0 0 0,0-1 0 0 0,16 5 1 0 0,44 5-2308 0 0,3-11-7855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6:2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5593 0 0,'0'0'13550'0'0,"5"0"-13280"0"0,33 0 353 0 0,9-1-581 0 0,1 1 0 0 0,-1 3 0 0 0,77 15 0 0 0,-72-9-3278 0 0,-29-6-2895 0 0,-9-1-3570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1 499 9266 0 0,'0'0'10844'0'0,"28"-23"-10195"0"0,181-150 523 0 0,-37 55-369 0 0,-114 82-896 0 0,89-74-1 0 0,-135 100-458 0 0,7-6-638 0 0,-9 3-7892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5417 0 0,'0'0'12752'0'0,"17"31"-12174"0"0,85 153 159 0 0,-62-111-278 0 0,-15-30-522 0 0,-1 1-1 0 0,18 53 0 0 0,-34-65-765 0 0,-1-3-6023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48 0 0,'0'0'17936'0'0,"16"-1"-17016"0"0,405-24 4196 0 0,-273 13-8507 0 0,-3-1-7460 0 0,-127 12 1073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1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32 0 0,'0'0'12127'0'0,"18"31"-10779"0"0,53 102-261 0 0,-65-123-915 0 0,-2 0 1 0 0,1 0 0 0 0,-1 0 0 0 0,-1 1-1 0 0,0-1 1 0 0,0 1 0 0 0,-1 0-1 0 0,0-1 1 0 0,-1 1 0 0 0,0 0-1 0 0,-1 0 1 0 0,-1 15 0 0 0,0 9 192 0 0,-1-10-215 0 0,0 1 0 0 0,-1-1 0 0 0,-2 0 0 0 0,0 0 0 0 0,-2-1 0 0 0,-1 1 0 0 0,-1-2 0 0 0,-14 30-1 0 0,-40 62-857 0 0,-7-7-3582 0 0,43-67 1148 0 0,9-9-6655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46 0 0 0,'0'0'1759'0'0,"0"-4"-1748"0"0,0-37 3375 0 0,3 53 6117 0 0,9 41-8896 0 0,-13-38-570 0 0,0 1 0 0 0,-1-1 0 0 0,-1 1 0 0 0,-1-1 0 0 0,0 0-1 0 0,0 0 1 0 0,-2 0 0 0 0,0-1 0 0 0,0 0 0 0 0,-2 0 0 0 0,1 0 0 0 0,-19 23 0 0 0,12-20-3051 0 0,-1 0-1 0 0,-24 22 1 0 0,30-35-3689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426 126 1056 0 0,'0'0'15233'0'0,"3"-13"-14640"0"0,10-39-55 0 0,-13 50-459 0 0,0 0 0 0 0,0 0 1 0 0,0 0-1 0 0,0 0 1 0 0,0 0-1 0 0,0 0 0 0 0,-1 0 1 0 0,1 0-1 0 0,-1 0 1 0 0,1 0-1 0 0,-1 0 0 0 0,0 0 1 0 0,0 0-1 0 0,0 1 0 0 0,0-1 1 0 0,0 0-1 0 0,0 0 1 0 0,0 1-1 0 0,-1-1 0 0 0,1 1 1 0 0,-1-1-1 0 0,1 1 1 0 0,-1 0-1 0 0,1 0 0 0 0,-1-1 1 0 0,0 1-1 0 0,1 0 0 0 0,-3 0 1 0 0,1-1 42 0 0,1 1-161 0 0,-1-1 0 0 0,1 1-1 0 0,-1 0 1 0 0,0 0 0 0 0,1 0 0 0 0,-1 1-1 0 0,0-1 1 0 0,0 0 0 0 0,0 1 0 0 0,1 0-1 0 0,-1 0 1 0 0,0 0 0 0 0,0 0 0 0 0,0 0 0 0 0,1 1-1 0 0,-1-1 1 0 0,0 1 0 0 0,0 0 0 0 0,1-1-1 0 0,-1 1 1 0 0,0 1 0 0 0,1-1 0 0 0,-1 0-1 0 0,1 1 1 0 0,-1-1 0 0 0,1 1 0 0 0,0-1-1 0 0,0 1 1 0 0,0 0 0 0 0,0 0 0 0 0,-3 3-1 0 0,-7 9-170 0 0,0 0 0 0 0,1 0 0 0 0,-16 27 0 0 0,17-25 179 0 0,6-7-21 0 0,0 0 0 0 0,1 0 0 0 0,0 1 0 0 0,1-1-1 0 0,0 1 1 0 0,0-1 0 0 0,1 1 0 0 0,0 0 0 0 0,2 15 0 0 0,-1-23 46 0 0,0 0 0 0 0,1 0 1 0 0,-1 1-1 0 0,1-1 0 0 0,-1 0 1 0 0,1 0-1 0 0,0 0 0 0 0,0 0 1 0 0,0 0-1 0 0,0 0 0 0 0,1 0 1 0 0,-1 0-1 0 0,0 0 0 0 0,1 0 1 0 0,2 2-1 0 0,34 26-134 0 0,-2 2 53 0 0,-34-30 118 0 0,0 0 0 0 0,-1 1 0 0 0,1-1 0 0 0,-1 1-1 0 0,0-1 1 0 0,0 1 0 0 0,0 0 0 0 0,0 0 0 0 0,0-1-1 0 0,-1 1 1 0 0,1 0 0 0 0,-1 0 0 0 0,1 0 0 0 0,-1-1-1 0 0,0 1 1 0 0,0 0 0 0 0,-1 0 0 0 0,1 0 0 0 0,-1 0 0 0 0,1 0-1 0 0,-1-1 1 0 0,0 1 0 0 0,0 0 0 0 0,0-1 0 0 0,0 1-1 0 0,0 0 1 0 0,-1-1 0 0 0,-2 3 0 0 0,0 1 57 0 0,0 0 1 0 0,-1-1-1 0 0,0 0 1 0 0,0 0-1 0 0,0-1 1 0 0,-1 1-1 0 0,0-1 1 0 0,1 0-1 0 0,-2-1 1 0 0,-8 5-1 0 0,-3-1 28 0 0,-1 0-1 0 0,0-2 1 0 0,0 0-1 0 0,-1-1 1 0 0,0-1-1 0 0,-36 0 1 0 0,18-2-3311 0 0,1-1-3509 0 0,26 0 4037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67 1840 0 0,'0'0'18163'0'0,"0"-6"-17700"0"0,0-35 1034 0 0,-3 39-1498 0 0,0 1-1 0 0,0 0 0 0 0,0 0 1 0 0,-1 0-1 0 0,1 0 1 0 0,0 1-1 0 0,-1-1 0 0 0,1 1 1 0 0,0 0-1 0 0,0 0 0 0 0,-1 0 1 0 0,-4 1-1 0 0,5-1-25 0 0,-4 0-22 0 0,1 1 1 0 0,-1 0-1 0 0,1 0 0 0 0,-1 1 0 0 0,1 0 0 0 0,-1 0 0 0 0,1 0 0 0 0,0 1 0 0 0,0 0 1 0 0,0 0-1 0 0,0 1 0 0 0,1-1 0 0 0,0 1 0 0 0,-7 6 0 0 0,5-3-2 0 0,0 0-1 0 0,0 0 0 0 0,0 1 1 0 0,1 0-1 0 0,0 0 0 0 0,1 1 1 0 0,0 0-1 0 0,0 0 0 0 0,-4 10 1 0 0,7-13 21 0 0,0 0 0 0 0,0 0 0 0 0,1 1 1 0 0,0-1-1 0 0,0 1 0 0 0,1-1 0 0 0,-1 1 0 0 0,1-1 1 0 0,1 1-1 0 0,-1-1 0 0 0,1 1 0 0 0,0-1 0 0 0,1 0 1 0 0,2 9-1 0 0,-2-11 45 0 0,-1 0 1 0 0,1 0 0 0 0,0-1 0 0 0,0 1-1 0 0,1-1 1 0 0,-1 1 0 0 0,1-1-1 0 0,-1 0 1 0 0,1 0 0 0 0,0 0-1 0 0,0 0 1 0 0,1-1 0 0 0,-1 1-1 0 0,0-1 1 0 0,1 0 0 0 0,0 0-1 0 0,-1 0 1 0 0,1-1 0 0 0,0 1-1 0 0,0-1 1 0 0,0 0 0 0 0,0 0-1 0 0,6 1 1 0 0,2-1 75 0 0,0-1 1 0 0,-1 0-1 0 0,1-1 0 0 0,-1 0 1 0 0,1 0-1 0 0,-1-1 1 0 0,1-1-1 0 0,-1 0 0 0 0,0-1 1 0 0,0 0-1 0 0,0-1 0 0 0,-1 0 1 0 0,0 0-1 0 0,11-8 0 0 0,-10 6-27 0 0,0-1 0 0 0,-1-1 1 0 0,0 1-1 0 0,0-1 0 0 0,-1-1 0 0 0,0 0 0 0 0,-1 0 0 0 0,0-1 0 0 0,-1 0 0 0 0,0 0 0 0 0,0-1 0 0 0,5-15 0 0 0,-11 24-128 0 0,0 0-1 0 0,0-1 1 0 0,0 1-1 0 0,-1 0 1 0 0,1-1-1 0 0,-1 1 1 0 0,0-1 0 0 0,0 1-1 0 0,0 0 1 0 0,0-1-1 0 0,-1 1 1 0 0,1 0-1 0 0,-1-1 1 0 0,0 1-1 0 0,0 0 1 0 0,0-1-1 0 0,0 1 1 0 0,-1 0 0 0 0,0 0-1 0 0,1 0 1 0 0,-1 0-1 0 0,0 1 1 0 0,0-1-1 0 0,0 0 1 0 0,-1 1-1 0 0,1-1 1 0 0,-1 1-1 0 0,1 0 1 0 0,-1 0 0 0 0,0 0-1 0 0,0 0 1 0 0,0 0-1 0 0,0 1 1 0 0,-4-2-1 0 0,-1-1-662 0 0,1 1 0 0 0,-1 0-1 0 0,1 1 1 0 0,-1 0 0 0 0,0 0-1 0 0,-11-1 1 0 0,13 2-448 0 0,-1 1-1 0 0,1 0 1 0 0,-1 0 0 0 0,0 1-1 0 0,1-1 1 0 0,-1 1-1 0 0,-9 3 1 0 0,-6 8-1847 0 0,15-9-4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372 157 1728 0 0,'0'0'14889'0'0,"3"-26"-14441"0"0,5-77-156 0 0,-7 101-279 0 0,-1 1 1 0 0,0-1-1 0 0,0 1 0 0 0,0-1 1 0 0,0 1-1 0 0,0-1 0 0 0,-1 1 1 0 0,1-1-1 0 0,0 1 0 0 0,-1-1 1 0 0,1 1-1 0 0,-1-1 0 0 0,1 1 1 0 0,-2-2-1 0 0,-10 0 4 0 0,-6 14-110 0 0,6 0 43 0 0,0 0 0 0 0,1 1-1 0 0,0 0 1 0 0,1 1 0 0 0,1 0 0 0 0,0 0-1 0 0,1 1 1 0 0,-12 27 0 0 0,-1 10 162 0 0,-16 65 0 0 0,28-85-11 0 0,-29 143 488 0 0,19-59-247 0 0,15-79-197 0 0,-2 0 1 0 0,-15 50-1 0 0,17-70-94 0 0,-2 7-72 0 0,2-24-935 0 0,-2-15-1188 0 0,-27-50-7830 0 0,14 38 8468 0 0,5 12 2956 0 0,9-2 8044 0 0,43-4-5083 0 0,-23 17-4168 0 0,0 0 0 0 0,0 1 1 0 0,0 1-1 0 0,1 0 1 0 0,0 1-1 0 0,-1 1 1 0 0,1 0-1 0 0,0 1 1 0 0,25 4-1 0 0,9-2-3266 0 0,-2-4-4134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 3561 0 0,'0'0'14578'0'0,"0"-1"-14588"0"0,0 1 1 0 0,1 0-1 0 0,-1 0 1 0 0,0-1 0 0 0,0 1-1 0 0,0 0 1 0 0,0 0 0 0 0,1-1-1 0 0,-1 1 1 0 0,0 0-1 0 0,0 0 1 0 0,0 0 0 0 0,1-1-1 0 0,-1 1 1 0 0,0 0 0 0 0,0 0-1 0 0,1 0 1 0 0,-1 0 0 0 0,0 0-1 0 0,1 0 1 0 0,-1 0-1 0 0,0 0 1 0 0,0-1 0 0 0,1 1-1 0 0,-1 0 1 0 0,0 0 0 0 0,1 0-1 0 0,-1 0 1 0 0,0 0-1 0 0,0 0 1 0 0,1 1 0 0 0,-1-1-1 0 0,0 0 1 0 0,1 0 0 0 0,-1 0-1 0 0,0 0 1 0 0,1 0-1 0 0,-11 83 649 0 0,1-20-143 0 0,4-23-251 0 0,-13 51 0 0 0,-2 15-122 0 0,14-32-762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6385 0 0,'0'0'13947'0'0,"20"4"-13587"0"0,151 24 59 0 0,-127-23-533 0 0,3 1-1491 0 0,-17-1-5320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32 0 0 0,'0'0'9350'0'0,"-11"-31"2755"0"0,10 32-12110 0 0,0-1 0 0 0,0 1-1 0 0,0 0 1 0 0,0 0 0 0 0,0 0-1 0 0,0 0 1 0 0,0 0 0 0 0,0 0-1 0 0,1 0 1 0 0,-1 0 0 0 0,0 0-1 0 0,1 0 1 0 0,-1 0 0 0 0,0 1-1 0 0,1-1 1 0 0,0 0 0 0 0,-1 0-1 0 0,1 1 1 0 0,-1 1 0 0 0,-9 36-113 0 0,7-25 132 0 0,0-3-15 0 0,0 1 0 0 0,1 0 0 0 0,1-1 0 0 0,0 1 0 0 0,0 0 0 0 0,1 0 0 0 0,1 0 0 0 0,3 18 1 0 0,27 28 40 0 0,-31-55-39 0 0,1 0 0 0 0,1-1 0 0 0,-1 1 0 0 0,0-1 0 0 0,0 0 1 0 0,1 1-1 0 0,0-1 0 0 0,-1 0 0 0 0,1 0 0 0 0,0 0 0 0 0,0 0 1 0 0,0 0-1 0 0,0 0 0 0 0,0 0 0 0 0,1-1 0 0 0,-1 1 0 0 0,1-1 1 0 0,2 2-1 0 0,14 8 6 0 0,-18-11-61 0 0,0 1 0 0 0,0-1 1 0 0,0 0-1 0 0,0 0 0 0 0,1 1 1 0 0,-1-1-1 0 0,0 0 0 0 0,0 0 1 0 0,0-1-1 0 0,0 1 0 0 0,0 0 1 0 0,1 0-1 0 0,-1 0 0 0 0,0-1 0 0 0,0 1 1 0 0,0-1-1 0 0,0 1 0 0 0,0-1 1 0 0,0 1-1 0 0,2-2 0 0 0,9-7-5814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3497 0 0,'0'0'14967'0'0,"-10"-12"-15941"0"0,10 279 4754 0 0,14-307-2090 0 0,-9 29-1720 0 0,1 1-1 0 0,0-1 1 0 0,0 1 0 0 0,1 0 0 0 0,0 0 0 0 0,13-12 0 0 0,5-9-50 0 0,-17 21 27 0 0,1-1 0 0 0,1 2 1 0 0,0-1-1 0 0,0 2 0 0 0,0-1 0 0 0,15-7 0 0 0,-25 15 37 0 0,0 1-1 0 0,0 0 1 0 0,0 0-1 0 0,0 0 0 0 0,1 0 1 0 0,-1 0-1 0 0,0 0 1 0 0,0 0-1 0 0,0 0 0 0 0,1 0 1 0 0,-1 0-1 0 0,0 0 0 0 0,0 0 1 0 0,0 0-1 0 0,0 0 1 0 0,1 0-1 0 0,-1 0 0 0 0,0 0 1 0 0,0 0-1 0 0,0 0 1 0 0,1 0-1 0 0,-1 0 0 0 0,0 0 1 0 0,0 0-1 0 0,0 0 0 0 0,0 0 1 0 0,1 1-1 0 0,-1-1 1 0 0,0 0-1 0 0,0 0 0 0 0,0 0 1 0 0,0 0-1 0 0,0 0 1 0 0,1 0-1 0 0,-1 1 0 0 0,0-1 1 0 0,0 0-1 0 0,0 0 0 0 0,0 0 1 0 0,0 0-1 0 0,0 1 1 0 0,0-1-1 0 0,0 0 0 0 0,0 0 1 0 0,0 0-1 0 0,0 1 1 0 0,4 15-226 0 0,-4 23 360 0 0,0-33-155 0 0,-10 170 642 0 0,11-178-559 0 0,0 0 0 0 0,0-1-1 0 0,1 1 1 0 0,-1 0-1 0 0,0 0 1 0 0,1 0-1 0 0,-1 0 1 0 0,1 0 0 0 0,0 0-1 0 0,3-2 1 0 0,-5 3-21 0 0,53-66-57 0 0,-14 22-164 0 0,23-3-51 0 0,-61 48 175 0 0,4 29-549 0 0,-6 28 743 0 0,-1-26-159 0 0,2 0-1 0 0,7 56 0 0 0,-6-83-154 0 0,0 1 0 0 0,0-1 0 0 0,1 0-1 0 0,0 1 1 0 0,-1-1 0 0 0,2 0 0 0 0,3 7-1 0 0,1-4-3696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81 320 0 0,'0'0'18528'0'0,"0"-11"-17916"0"0,0-34-141 0 0,-1 44-442 0 0,1 0 1 0 0,0 0-1 0 0,0 0 0 0 0,0 0 0 0 0,-1 0 1 0 0,1 0-1 0 0,0 0 0 0 0,-1 0 1 0 0,1 0-1 0 0,-1 0 0 0 0,1 0 0 0 0,-1 0 1 0 0,1 0-1 0 0,-1 1 0 0 0,0-1 1 0 0,0 0-1 0 0,1 0 0 0 0,-1 1 0 0 0,0-1 1 0 0,0 1-1 0 0,0-1 0 0 0,1 0 1 0 0,-1 1-1 0 0,0 0 0 0 0,0-1 1 0 0,0 1-1 0 0,0 0 0 0 0,-2-1 0 0 0,-27-1 96 0 0,26 2-119 0 0,-4 1-32 0 0,1 0-1 0 0,0 1 1 0 0,0 0 0 0 0,0 0-1 0 0,0 0 1 0 0,0 1-1 0 0,1 0 1 0 0,-1 1 0 0 0,1-1-1 0 0,0 1 1 0 0,0 1-1 0 0,0-1 1 0 0,1 1 0 0 0,-1 0-1 0 0,1 0 1 0 0,0 0-1 0 0,0 1 1 0 0,1 0 0 0 0,-4 6-1 0 0,-5 6-13 0 0,2 1 1 0 0,0 0-1 0 0,1 1 0 0 0,1 0 0 0 0,-8 23 0 0 0,14-32 37 0 0,1 0-1 0 0,0 1 0 0 0,0-1 0 0 0,1 1 0 0 0,1 15 1 0 0,0-27 17 0 0,1 1 1 0 0,-1 0-1 0 0,1-1 0 0 0,-1 1 1 0 0,1-1-1 0 0,-1 1 1 0 0,1-1-1 0 0,0 1 1 0 0,-1-1-1 0 0,1 1 1 0 0,0-1-1 0 0,0 1 0 0 0,-1-1 1 0 0,1 0-1 0 0,0 1 1 0 0,0-1-1 0 0,-1 0 1 0 0,1 0-1 0 0,0 0 1 0 0,0 0-1 0 0,0 0 0 0 0,0 0 1 0 0,-1 0-1 0 0,1 0 1 0 0,0 0-1 0 0,0 0 1 0 0,0 0-1 0 0,-1 0 1 0 0,1 0-1 0 0,0-1 0 0 0,0 1 1 0 0,0 0-1 0 0,1-1 1 0 0,0 0 24 0 0,1 1 0 0 0,0-1 0 0 0,0 0 0 0 0,0 0 0 0 0,0 0 0 0 0,0 0 0 0 0,-1-1 0 0 0,1 1 0 0 0,4-3 0 0 0,24-29-386 0 0,54-43-1 0 0,-84 75 307 0 0,1-1 0 0 0,-1 1-1 0 0,1 0 1 0 0,0 0-1 0 0,-1 0 1 0 0,1-1 0 0 0,0 2-1 0 0,0-1 1 0 0,0 0 0 0 0,0 0-1 0 0,0 1 1 0 0,0-1-1 0 0,0 1 1 0 0,0-1 0 0 0,0 1-1 0 0,0 0 1 0 0,0 0 0 0 0,0 0-1 0 0,0 0 1 0 0,0 0-1 0 0,0 1 1 0 0,4 0 0 0 0,-1 1 18 0 0,0 0 1 0 0,0 1 0 0 0,-1 0 0 0 0,1 0-1 0 0,0 0 1 0 0,6 7 0 0 0,-7-6 65 0 0,1 0 1 0 0,0-1-1 0 0,0 1 1 0 0,0-1-1 0 0,0 0 1 0 0,7 3 0 0 0,-7-4 48 0 0,1-1 1 0 0,-1 0-1 0 0,1 0 1 0 0,-1 0 0 0 0,1-1-1 0 0,-1 0 1 0 0,1 0-1 0 0,-1 0 1 0 0,1 0 0 0 0,-1-1-1 0 0,1 0 1 0 0,7-3 0 0 0,3-1 8 0 0,-1-2 0 0 0,26-14 0 0 0,-27 13-145 0 0,0 1 0 0 0,1 0 0 0 0,26-8-1 0 0,27 3-449 0 0,-17 3-2600 0 0,-19 1-4259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0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3585 0 0,'0'0'15322'0'0,"13"28"-14980"0"0,2 7-255 0 0,44 86 199 0 0,-18-56 190 0 0,-13-22-1832 0 0,-12-14-3043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1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0 0 0,'0'0'1312'0'0,"-4"-29"-1384"0"0,-1 29-552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 0 0 0,'0'0'4166'0'0,"-5"-12"-1258"0"0,1-1 3940 0 0,5-3-2264 0 0,3 17-2484 0 0,5 28-1692 0 0,-6-18-311 0 0,4 16 36 0 0,-2 1 1 0 0,-1 0-1 0 0,-1 0 0 0 0,-2 0 0 0 0,-3 52 1 0 0,0-16 62 0 0,2-9 801 0 0,15-106-456 0 0,-10 40-551 0 0,2 0 0 0 0,-1 0 0 0 0,1 0 0 0 0,1 1 0 0 0,12-14 0 0 0,6-7-10 0 0,-22 25-8 0 0,1 2 1 0 0,0-1-1 0 0,0 0 1 0 0,0 1-1 0 0,0 0 0 0 0,1 0 1 0 0,0 1-1 0 0,0 0 1 0 0,0 0-1 0 0,0 0 0 0 0,0 1 1 0 0,13-4-1 0 0,-18 10 11 0 0,-1 0-1 0 0,0 0 1 0 0,0 0-1 0 0,0 0 1 0 0,-1 0-1 0 0,1 0 1 0 0,-1 0-1 0 0,-2 5 1 0 0,-13 15 8 0 0,-1 0 0 0 0,-23 23-1 0 0,21-26-31 0 0,5-5 9 0 0,11-14 23 0 0,1 0-1 0 0,0 0 1 0 0,-1 0-1 0 0,1 1 1 0 0,0-1-1 0 0,0 1 1 0 0,1 0-1 0 0,-1-1 1 0 0,0 1-1 0 0,1 0 1 0 0,0 0-1 0 0,-1 0 1 0 0,1 0-1 0 0,0 0 0 0 0,1 0 1 0 0,-1 0-1 0 0,0 7 1 0 0,4-9 20 0 0,1 1 0 0 0,-1-1 1 0 0,0 0-1 0 0,1-1 0 0 0,-1 1 0 0 0,1 0 1 0 0,-1-1-1 0 0,8 0 0 0 0,25 0-490 0 0,77-2 1453 0 0,-40-8-8240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41 1864 0 0,'0'0'15900'0'0,"0"-6"-15244"0"0,0-20-123 0 0,0 26-508 0 0,0-1 0 0 0,0 1-1 0 0,0 0 1 0 0,0-1 0 0 0,0 1-1 0 0,0 0 1 0 0,0-1 0 0 0,-1 1-1 0 0,1 0 1 0 0,0-1 0 0 0,0 1-1 0 0,0 0 1 0 0,0-1-1 0 0,0 1 1 0 0,-1 0 0 0 0,1 0-1 0 0,0-1 1 0 0,0 1 0 0 0,0 0-1 0 0,-1 0 1 0 0,1-1 0 0 0,0 1-1 0 0,0 0 1 0 0,-1 0 0 0 0,1 0-1 0 0,0-1 1 0 0,-1 1 0 0 0,1 0-1 0 0,0 0 1 0 0,0 0 0 0 0,-1 0-1 0 0,1 0 1 0 0,0 0-1 0 0,-1 0 1 0 0,1 0 0 0 0,0-1-1 0 0,-1 1 1 0 0,1 0 0 0 0,0 0-1 0 0,-1 1 1 0 0,1-1 0 0 0,0 0-1 0 0,-1 0 1 0 0,1 0 0 0 0,0 0-1 0 0,-1 0 1 0 0,1 0 0 0 0,0 0-1 0 0,-1 0 1 0 0,1 1 0 0 0,0-1-1 0 0,-1 0 1 0 0,1 0-1 0 0,0 0 1 0 0,0 1 0 0 0,-1-1-1 0 0,1 0 1 0 0,0 0 0 0 0,0 1-1 0 0,0-1 1 0 0,-1 0 0 0 0,1 0-1 0 0,0 1 1 0 0,-16 13-93 0 0,16-14 91 0 0,-8 9-3 0 0,0 0 1 0 0,1 1-1 0 0,0 1 1 0 0,1-1-1 0 0,0 1 0 0 0,0 0 1 0 0,-4 15-1 0 0,-25 87 248 0 0,30-95-219 0 0,2-4 1 0 0,0 0 1 0 0,1 0-1 0 0,0 0 1 0 0,2 0-1 0 0,-1 1 1 0 0,2-1-1 0 0,0 0 1 0 0,0 0-1 0 0,1 0 1 0 0,1 0-1 0 0,1 0 1 0 0,0 0-1 0 0,0-1 1 0 0,2 0-1 0 0,11 23 1 0 0,-12-31-29 0 0,-1 1 0 0 0,1-1 0 0 0,0 0 0 0 0,0 0 0 0 0,1-1 0 0 0,-1 0 0 0 0,1 0 0 0 0,0 0 0 0 0,0 0 0 0 0,1-1 0 0 0,-1 0 0 0 0,1 0 0 0 0,-1-1 0 0 0,1 0 0 0 0,0 0 0 0 0,0-1 0 0 0,7 1 0 0 0,-9-1-525 0 0,-1-1 1 0 0,1 0-1 0 0,-1 0 0 0 0,1 0 0 0 0,0 0 0 0 0,-1-1 1 0 0,1 0-1 0 0,-1 0 0 0 0,0 0 0 0 0,5-2 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4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0 0 0,'0'0'20360'0'0,"15"-20"-19631"0"0,-11 15-683 0 0,34-49 878 0 0,54-56 1 0 0,-33 43-498 0 0,-38 41-211 0 0,1 1 0 0 0,37-31-1 0 0,-59 56-215 0 0,20-15-5078 0 0,-20 15 4879 0 0,0 0 0 0 0,0-1 0 0 0,0 1 0 0 0,1 0 0 0 0,-1-1 0 0 0,0 1 0 0 0,0 0 0 0 0,0 0 0 0 0,1-1 0 0 0,-1 1 0 0 0,0 0-1 0 0,0 0 1 0 0,1 0 0 0 0,-1-1 0 0 0,0 1 0 0 0,1 0 0 0 0,-1 0 0 0 0,0 0 0 0 0,1 0 0 0 0,-1 0 0 0 0,0 0 0 0 0,1-1 0 0 0,-1 1 0 0 0,0 0 0 0 0,1 0-1 0 0,-1 0 1 0 0,0 0 0 0 0,1 0 0 0 0,-1 0 0 0 0,0 1 0 0 0,1-1 0 0 0,-1 0 0 0 0,0 0 0 0 0,1 0 0 0 0,-1 0 0 0 0,0 0 0 0 0,1 0 0 0 0,-1 0 0 0 0,0 1-1 0 0,1-1 1 0 0,-1 0 0 0 0,0 0 0 0 0,0 0 0 0 0,1 1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2753 0 0,'0'0'15791'0'0,"14"31"-14733"0"0,42 98-264 0 0,-48-108-448 0 0,1 0 0 0 0,2-1-1 0 0,15 25 1 0 0,-13-26-179 0 0,-2-4-114 0 0,1 0-1 0 0,1-1 1 0 0,1-1-1 0 0,0 0 1 0 0,25 18-1 0 0,10 9-1871 0 0,-36-33-5233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3825 0 0,'0'0'15624'0'0,"19"29"-14954"0"0,59 92-173 0 0,-74-116-446 0 0,0 1-1 0 0,-1 0 1 0 0,0 0-1 0 0,0 0 0 0 0,0 0 1 0 0,-1 0-1 0 0,1 1 0 0 0,-2-1 1 0 0,1 1-1 0 0,-1 0 1 0 0,0-1-1 0 0,0 1 0 0 0,-1 7 1 0 0,1 5 61 0 0,1 1-77 0 0,0-1 0 0 0,-2 1 0 0 0,0-1 0 0 0,-1 1 0 0 0,-1-1 0 0 0,-1 1-1 0 0,0-1 1 0 0,-2 0 0 0 0,-7 21 0 0 0,-1-11-557 0 0,-15 26-561 0 0,-5-24-7395 0 0,19-23-1910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0 0 0,'0'0'12027'0'0,"8"0"-10655"0"0,126-12 4404 0 0,107-5-2106 0 0,-187 16-5408 0 0,0 2 1 0 0,77 12-1 0 0,-113-10-3837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12155 0 0,'0'0'9738'0'0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1 142 832 0 0,'0'0'9568'0'0,"49"-7"-6026"0"0,74-4-1462 0 0,2 0-1212 0 0,-73 11-613 0 0,349 9 659 0 0,-328-4-747 0 0,-1-4 0 0 0,1-3 0 0 0,0-3 0 0 0,97-19 1 0 0,-99 15-136 0 0,1 2 0 0 0,0 4 0 0 0,124 9 0 0 0,-9 0-3 0 0,-123-5 12 0 0,0-4 0 0 0,119-20 0 0 0,-118 12 3 0 0,0 2 0 0 0,75 1 1 0 0,-10 1 3 0 0,300-7 343 0 0,-197-2-278 0 0,-10 31 1 0 0,1-1 1157 0 0,-46-7 363 0 0,90-4-452 0 0,-161-9-776 0 0,129 9-1 0 0,-153 6-308 0 0,-53-4-7 0 0,0-2-1 0 0,0-1 1 0 0,0-1 0 0 0,0-2-1 0 0,46-6 1 0 0,-50-4-241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523 107 0 0 0,'0'0'11105'0'0,"-2"-44"-1852"0"0,1 41-9166 0 0,-1 0 1 0 0,1 0-1 0 0,0-1 0 0 0,0 1 1 0 0,0 0-1 0 0,0 0 1 0 0,1 0-1 0 0,-1-1 1 0 0,1 1-1 0 0,0 0 0 0 0,0-1 1 0 0,0-3-1 0 0,1-10 604 0 0,-1 37-383 0 0,0-18-397 0 0,0-1 0 0 0,-1 1 0 0 0,1 0-1 0 0,0-1 1 0 0,-1 1 0 0 0,0-1 0 0 0,1 1 0 0 0,-1-1 0 0 0,0 1 0 0 0,0-1 0 0 0,0 1 0 0 0,0-1 0 0 0,0 0 0 0 0,0 0 0 0 0,0 1-1 0 0,0-1 1 0 0,0 0 0 0 0,-1 0 0 0 0,-1 1 0 0 0,35 1 3086 0 0,-32-3-2999 0 0,0 0 0 0 0,0 1 0 0 0,0-1 0 0 0,0 0 1 0 0,0 0-1 0 0,0 0 0 0 0,0 0 0 0 0,0 0 0 0 0,0 0 0 0 0,0 0 0 0 0,0 0 1 0 0,0 0-1 0 0,0 0 0 0 0,0 0 0 0 0,0 0 0 0 0,0 0 0 0 0,0 1 0 0 0,0-1 1 0 0,0 0-1 0 0,0 0 0 0 0,0 0 0 0 0,0 0 0 0 0,0 0 0 0 0,0 0 1 0 0,0 0-1 0 0,0 0 0 0 0,0 0 0 0 0,0 0 0 0 0,0 0 0 0 0,0 0 0 0 0,0 0 1 0 0,1 0-1 0 0,-1 0 0 0 0,0 0 0 0 0,0 1 0 0 0,-26 0 398 0 0,-44 1-401 0 0,1 3 0 0 0,-113 23 0 0 0,170-25-28 0 0,0 0 0 0 0,0 0-1 0 0,0 1 1 0 0,1 1 0 0 0,0 0-1 0 0,-1 0 1 0 0,2 1 0 0 0,-1 0-1 0 0,1 1 1 0 0,0 0 0 0 0,0 1-1 0 0,1 0 1 0 0,-14 15 0 0 0,15-13-41 0 0,0 4-239 0 0,9-12 306 0 0,0-1 1 0 0,1 0-1 0 0,-1 0 0 0 0,0 1 1 0 0,0-1-1 0 0,1 0 1 0 0,-1 0-1 0 0,0-1 1 0 0,1 1-1 0 0,-1 0 1 0 0,1 0-1 0 0,-1-1 0 0 0,4 2 1 0 0,26 9 58 0 0,1-2 0 0 0,0-1 1 0 0,1-2-1 0 0,53 4 0 0 0,-32-3 22 0 0,-13-2-41 0 0,256 47-41 0 0,-229-38-185 0 0,-68-14 191 0 0,1 0 1 0 0,-1 0 0 0 0,0 1 0 0 0,1-1 0 0 0,-1 0 0 0 0,1 0-1 0 0,-1 0 1 0 0,0 0 0 0 0,1 0 0 0 0,-1 1 0 0 0,0-1-1 0 0,1 0 1 0 0,-1 0 0 0 0,0 1 0 0 0,0-1 0 0 0,1 0 0 0 0,-1 1-1 0 0,0-1 1 0 0,0 0 0 0 0,1 1 0 0 0,-1-1 0 0 0,0 0-1 0 0,0 1 1 0 0,0-1 0 0 0,0 0 0 0 0,1 1 0 0 0,-1-1 0 0 0,0 1-1 0 0,0-1 1 0 0,0 0 0 0 0,0 1 0 0 0,0-1 0 0 0,0 0-1 0 0,0 1 1 0 0,0-1 0 0 0,0 1 0 0 0,0-1 0 0 0,0 0 0 0 0,0 1-1 0 0,-1-1 1 0 0,1 1 0 0 0,0-1 0 0 0,0 0 0 0 0,0 1-1 0 0,0-1 1 0 0,-1 0 0 0 0,1 1 0 0 0,0-1 0 0 0,0 0 0 0 0,-1 1-1 0 0,1-1 1 0 0,0 0 0 0 0,0 0 0 0 0,-1 1 0 0 0,1-1-1 0 0,0 0 1 0 0,-1 0 0 0 0,0 1 0 0 0,-13 17-51 0 0,-26 18 27 0 0,-4-5-41 0 0,22-15 29 0 0,-1-1 1 0 0,-28 15-1 0 0,-43 18 50 0 0,-112 75-1 0 0,105-52 30 0 0,100-71-43 0 0,0 0 1 0 0,0 1 0 0 0,-1-1 0 0 0,1 1 0 0 0,0-1 0 0 0,0 1 0 0 0,0 0-1 0 0,0-1 1 0 0,0 1 0 0 0,0 0 0 0 0,0 0 0 0 0,1 0 0 0 0,-1 0-1 0 0,0 0 1 0 0,0 0 0 0 0,1 0 0 0 0,-1 0 0 0 0,0 0 0 0 0,1 0-1 0 0,-1 0 1 0 0,1 0 0 0 0,-1 0 0 0 0,1 0 0 0 0,-1 2 0 0 0,4-1 8 0 0,-1 0 0 0 0,0-1-1 0 0,1 1 1 0 0,-1-1 0 0 0,1 0 0 0 0,-1 0 0 0 0,1 0 0 0 0,-1 0 0 0 0,1-1 0 0 0,4 2 0 0 0,2 0 38 0 0,44 10 309 0 0,0-2-1 0 0,1-3 1 0 0,83 1 0 0 0,7 0-68 0 0,-20 0-585 0 0,-73-12-8772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0 680 0 0,'0'0'9379'0'0,"0"4"-8420"0"0,1 22 658 0 0,0-18-1275 0 0,-1 1-1 0 0,0-1 1 0 0,0 0-1 0 0,0 1 1 0 0,-1-1-1 0 0,-1 0 1 0 0,1 0-1 0 0,-6 15 1 0 0,-5 22 553 0 0,12-41-802 0 0,-1-1-1 0 0,1 1 1 0 0,-1 0 0 0 0,0-1-1 0 0,0 1 1 0 0,0 0 0 0 0,0-1-1 0 0,-1 1 1 0 0,1-1 0 0 0,-1 0-1 0 0,0 0 1 0 0,0 1 0 0 0,0-1-1 0 0,0 0 1 0 0,-1-1 0 0 0,1 1-1 0 0,-1 0 1 0 0,0-1 0 0 0,-4 4-1 0 0,5-5-22 0 0,-1 0-1 0 0,1 0 0 0 0,-1-1 0 0 0,0 1 1 0 0,1-1-1 0 0,-1 0 0 0 0,0 1 0 0 0,1-1 1 0 0,-1 0-1 0 0,0-1 0 0 0,0 1 0 0 0,1 0 1 0 0,-1-1-1 0 0,0 1 0 0 0,1-1 1 0 0,-1 0-1 0 0,1 0 0 0 0,-1 0 0 0 0,1 0 1 0 0,-1-1-1 0 0,1 1 0 0 0,0 0 0 0 0,-4-4 1 0 0,-8-5-399 0 0,1 0 1 0 0,-20-21 0 0 0,27 15-2347 0 0,6 5-2362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 1256 0 0,'0'0'11337'0'0,"-15"-6"-5642"0"0,14-4-5720 0 0,-1 10-38 0 0,-8 16-89 0 0,-5 10 155 0 0,15-26-7 0 0,-13 11-154 0 0,9-9-1326 0 0,8-9-2132 0 0,3 2-903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0 0 0,'0'0'2558'0'0,"-1"-4"-1682"0"0,-2-13 824 0 0,2-7 12599 0 0,23 23-13072 0 0,-1-4-993 0 0,0 0-1 0 0,-1-2 0 0 0,1 0 0 0 0,-1-2 0 0 0,-1 0 1 0 0,0-1-1 0 0,29-20 0 0 0,-47 29-489 0 0,-1 6-3173 0 0,0-4 2777 0 0,-1 1 1 0 0,1-1-1 0 0,-1 1 0 0 0,1-1 0 0 0,-1 1 1 0 0,1-1-1 0 0,-1 1 0 0 0,0-1 0 0 0,1 1 1 0 0,-1-1-1 0 0,0 0 0 0 0,0 0 0 0 0,0 0 1 0 0,0 1-1 0 0,-2 0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0 288 0 0,'0'0'14283'0'0,"-4"1"-13068"0"0,-1 1 1065 0 0,8 0-621 0 0,20-2 142 0 0,-8 0-1881 0 0,0 1 0 0 0,0 0-1 0 0,0 1 1 0 0,20 5 0 0 0,-15 4-1994 0 0,-11 0-6064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44 600 0 0,'0'0'13042'0'0,"0"-7"-12133"0"0,0-22 1047 0 0,0 22 1108 0 0,0 25-1691 0 0,-5 144 1170 0 0,2-81-3052 0 0,1 1-3481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0 0 0,'0'0'1532'0'0,"-10"-7"699"0"0,11 41 7079 0 0,1 7-4317 0 0,2 8-4150 0 0,-3 1-1 0 0,-8 78 1 0 0,5-55-628 0 0,3-43-340 0 0,-1-29 17 0 0,24-10-4447 0 0,-15 2-588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0 257 560 0 0,'0'0'18588'0'0,"6"-6"-17740"0"0,2-2-507 0 0,27-28 645 0 0,2 2 0 0 0,1 1 0 0 0,50-33 0 0 0,-50 33-884 0 0,-34 28-152 0 0,1 0-1 0 0,-1 1 1 0 0,1 0-1 0 0,0-1 1 0 0,1 2-1 0 0,-1-1 1 0 0,1 1 0 0 0,8-5-1 0 0,-11 8-1196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2216 0 0,'0'0'17073'0'0,"6"5"-16130"0"0,17 19-546 0 0,-2 2 0 0 0,0 1 0 0 0,-2 0 0 0 0,0 1 1 0 0,-2 1-1 0 0,20 50 0 0 0,-30-58-929 0 0,2 3-4619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1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 0 0 0,'0'0'11308'0'0,"-19"-11"-2630"0"0,170 25-7760 0 0,7 0-435 0 0,-70-14-179 0 0,-88 0-313 0 0,0-3 159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3 294 1448 0 0,'0'0'13219'0'0,"-3"-10"-10932"0"0,31 9-1534 0 0,0-1 0 0 0,-1-2-1 0 0,1-1 1 0 0,-1-1-1 0 0,0-1 1 0 0,48-19 0 0 0,-34 7-587 0 0,-1-1 1 0 0,-1-1 0 0 0,56-42 0 0 0,-9-17-24 0 0,-85 80-140 0 0,-1 0 0 0 0,1-1-1 0 0,-1 1 1 0 0,0 0 0 0 0,1 0 0 0 0,-1-1 0 0 0,0 1-1 0 0,1 0 1 0 0,-1-1 0 0 0,0 1 0 0 0,1 0 0 0 0,-1-1-1 0 0,0 1 1 0 0,0-1 0 0 0,1 1 0 0 0,-1 0 0 0 0,0-1-1 0 0,0 1 1 0 0,0-1 0 0 0,0 1 0 0 0,0-1 0 0 0,0 1-1 0 0,0 0 1 0 0,0-1 0 0 0,0 1 0 0 0,0-1 0 0 0,0 1 0 0 0,0-1-1 0 0,0 1 1 0 0,0-1 0 0 0,0 1 0 0 0,0-1 0 0 0,0 1-1 0 0,0 0 1 0 0,-1-1 0 0 0,1 0 0 0 0,-17-8-61 0 0,-20 4-141 0 0,14 5 184 0 0,1 1 0 0 0,0 1 0 0 0,0 0 0 0 0,0 2 0 0 0,0 1 0 0 0,0 1 0 0 0,1 0 0 0 0,0 2 0 0 0,0 0 0 0 0,1 1 0 0 0,0 2 0 0 0,0 0 0 0 0,-29 22 0 0 0,34-21 62 0 0,1-1 0 0 0,0 2-1 0 0,1 0 1 0 0,1 1 0 0 0,0 0 0 0 0,-14 21-1 0 0,20-25 17 0 0,0 1 0 0 0,0-1 0 0 0,1 2 0 0 0,1-1 0 0 0,-1 0 0 0 0,2 1-1 0 0,0 0 1 0 0,0-1 0 0 0,1 1 0 0 0,1 1 0 0 0,-1 12 0 0 0,1 5 139 0 0,0-22-155 0 0,0 1 0 0 0,0-1 0 0 0,1 1 0 0 0,0-1 0 0 0,1 0 0 0 0,0 1 0 0 0,0-1 0 0 0,1 0 0 0 0,0 1 0 0 0,6 14 0 0 0,20 22-147 0 0,-14-25-1114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0 0 0,'0'-2'20707'0'0,"0"4"-21791"0"0,2 6 1323 0 0,-1 0 0 0 0,1 1 1 0 0,1-2-1 0 0,-1 1 0 0 0,2 0 1 0 0,-1 0-1 0 0,1-1 0 0 0,0 0 0 0 0,0 1 1 0 0,8 8-1 0 0,6 12 291 0 0,-13-20-440 0 0,0 0 1 0 0,1-1-1 0 0,0 0 1 0 0,0 0-1 0 0,0-1 1 0 0,1 0-1 0 0,0 0 1 0 0,1 0-1 0 0,-1-1 0 0 0,1 0 1 0 0,14 7-1 0 0,-2-3 18 0 0,1-1-1 0 0,0-1 0 0 0,35 8 1 0 0,-51-14-119 0 0,1-1 0 0 0,0 1 0 0 0,0-1 0 0 0,0 0 1 0 0,0-1-1 0 0,0 0 0 0 0,0 0 0 0 0,0 0 0 0 0,-1 0 0 0 0,1-1 1 0 0,6-3-1 0 0,15-3-3972 0 0,0 4-6471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0,'0'0'0'0'0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2:3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66 0 0 0,'-36'31'63'0'0,"38"-37"2439"0"0,0 0 0 0 0,-1-1 1 0 0,0 1-1 0 0,0 0 0 0 0,-1-1 0 0 0,0-9 1 0 0,0-13 504 0 0,0 29-2983 0 0,1-1-1 0 0,-2 1 1 0 0,1-1 0 0 0,0 0 0 0 0,0 1 0 0 0,0-1 0 0 0,0 1 0 0 0,0-1 0 0 0,0 1-1 0 0,0-1 1 0 0,-1 1 0 0 0,1-1 0 0 0,0 1 0 0 0,0-1 0 0 0,-1 1 0 0 0,1-1-1 0 0,0 1 1 0 0,-1-1 0 0 0,1 1 0 0 0,-1 0 0 0 0,1-1 0 0 0,0 1 0 0 0,-1 0 0 0 0,1-1-1 0 0,-1 1 1 0 0,1 0 0 0 0,-1 0 0 0 0,1-1 0 0 0,-1 1 0 0 0,1 0 0 0 0,-1 0 0 0 0,0 0-1 0 0,-23 1 86 0 0,-17 15-276 0 0,29-9 150 0 0,1 1-1 0 0,0 0 0 0 0,0 0 1 0 0,1 1-1 0 0,0 1 0 0 0,0 0 1 0 0,-12 16-1 0 0,17-18 20 0 0,0-1 1 0 0,0 1-1 0 0,0 0 0 0 0,1 0 1 0 0,0 0-1 0 0,1 0 0 0 0,0 1 1 0 0,0-1-1 0 0,1 1 0 0 0,0 0 1 0 0,0 0-1 0 0,0 11 1 0 0,3-17 2 0 0,-1 0 0 0 0,1-1 1 0 0,0 1-1 0 0,0-1 0 0 0,-1 1 1 0 0,2-1-1 0 0,-1 1 1 0 0,0-1-1 0 0,0 0 0 0 0,1 0 1 0 0,0 1-1 0 0,-1-1 0 0 0,1 0 1 0 0,0 0-1 0 0,0-1 0 0 0,0 1 1 0 0,0 0-1 0 0,0-1 1 0 0,0 1-1 0 0,1-1 0 0 0,-1 1 1 0 0,0-1-1 0 0,1 0 0 0 0,-1 0 1 0 0,1 0-1 0 0,-1-1 1 0 0,6 2-1 0 0,10 3 36 0 0,0-2 0 0 0,35 4 0 0 0,-44-7-44 0 0,0 1 4 0 0,0 0 0 0 0,-1 1 0 0 0,1 0 1 0 0,0 0-1 0 0,0 0 0 0 0,-1 1 0 0 0,0 1 0 0 0,1-1 0 0 0,7 6 0 0 0,-16-9 6 0 0,1 1 1 0 0,-1 0-1 0 0,0-1 0 0 0,0 1 1 0 0,1-1-1 0 0,-1 1 0 0 0,0 0 1 0 0,0-1-1 0 0,0 1 0 0 0,0 0 1 0 0,0-1-1 0 0,0 1 0 0 0,1-1 1 0 0,-2 1-1 0 0,1 0 0 0 0,0-1 1 0 0,0 1-1 0 0,0 0 0 0 0,0-1 0 0 0,0 1 1 0 0,0 0-1 0 0,-1-1 0 0 0,1 1 1 0 0,0-1-1 0 0,0 1 0 0 0,-1 0 1 0 0,1-1-1 0 0,-1 1 0 0 0,1-1 1 0 0,0 1-1 0 0,-1-1 0 0 0,1 0 1 0 0,-1 1-1 0 0,1-1 0 0 0,-1 1 1 0 0,1-1-1 0 0,-2 1 0 0 0,-22 20 290 0 0,22-18-227 0 0,-7 3-21 0 0,0-1 0 0 0,0 1 0 0 0,0-1 0 0 0,0-1 0 0 0,-1 0 0 0 0,0 0 0 0 0,-14 3 0 0 0,-75 13-165 0 0,89-18 67 0 0,-25 1-964 0 0,29-2-3652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17 168 0 0,'0'0'3542'0'0,"-4"-15"9706"0"0,4 14-13753 0 0,15 40 853 0 0,-9-10 95 0 0,-2 0 0 0 0,2 59-1 0 0,-7-76-377 0 0,0 1 0 0 0,-1-1 0 0 0,0 0 0 0 0,0 0 0 0 0,-2 0 0 0 0,1 0 0 0 0,-2-1 0 0 0,1 1 0 0 0,-13 20 0 0 0,-37 54-221 0 0,54-86 84 0 0,0 0 1 0 0,0-1-1 0 0,0 1 1 0 0,0 0 0 0 0,-1-1-1 0 0,1 1 1 0 0,0 0-1 0 0,0-1 1 0 0,0 1 0 0 0,0 0-1 0 0,-1 0 1 0 0,1-1-1 0 0,0 1 1 0 0,0 0-1 0 0,-1 0 1 0 0,1-1 0 0 0,0 1-1 0 0,0 0 1 0 0,-1 0-1 0 0,1 0 1 0 0,0 0 0 0 0,-1-1-1 0 0,1 1 1 0 0,0 0-1 0 0,-1 0 1 0 0,1 0 0 0 0,0 0-1 0 0,-1 0 1 0 0,1 0-1 0 0,0 0 1 0 0,-1 0 0 0 0,1 0-1 0 0,0 0 1 0 0,-1 0-1 0 0,1 0 1 0 0,0 0-1 0 0,-1 0 1 0 0,1 0 0 0 0,0 0-1 0 0,-1 0 1 0 0,1 1-1 0 0,0-1 1 0 0,-1 0 0 0 0,1 0-1 0 0,0 0 1 0 0,0 0-1 0 0,-1 1 1 0 0,1-1 0 0 0,0 0-1 0 0,0 0 1 0 0,-1 1-1 0 0,1-1 1 0 0,0 0 0 0 0,0 0-1 0 0,0 1 1 0 0,-1-1-1 0 0,1 1 1 0 0,-3-31-10408 0 0,3 23 6477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16 4913 0 0,'0'0'14355'0'0,"-4"-16"-16747"0"0,8 16 839 0 0,6 0-1935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 2336 0 0,'0'0'15545'0'0,"-5"-2"-15504"0"0,3 1-38 0 0,1 1 0 0 0,-1 0 0 0 0,1-1 0 0 0,-1 1 0 0 0,0 0 0 0 0,1 0 0 0 0,-1 0 0 0 0,1 0 0 0 0,-1 0 0 0 0,1 0-1 0 0,-1 0 1 0 0,0 0 0 0 0,1 1 0 0 0,-1-1 0 0 0,1 0 0 0 0,-1 1 0 0 0,1 0 0 0 0,-1-1 0 0 0,1 1 0 0 0,0 0-1 0 0,-1 0 1 0 0,1-1 0 0 0,0 1 0 0 0,-2 2 0 0 0,0 1 18 0 0,0 0 1 0 0,0 0-1 0 0,0 1 0 0 0,1-1 0 0 0,-1 1 1 0 0,1 0-1 0 0,0 0 0 0 0,-1 5 1 0 0,-4 10 121 0 0,1 0 1 0 0,1 1 0 0 0,-4 30 0 0 0,8-42-90 0 0,0 0 0 0 0,1 0 0 0 0,1-1 0 0 0,-1 1 0 0 0,1 0-1 0 0,1 0 1 0 0,-1 0 0 0 0,2-1 0 0 0,-1 1 0 0 0,8 15 0 0 0,-6-15 22 0 0,1 0 1 0 0,0 0-1 0 0,0-1 0 0 0,1 0 1 0 0,0 0-1 0 0,0 0 1 0 0,1-1-1 0 0,9 8 1 0 0,-12-11-235 0 0,1-1 1 0 0,-1 0 0 0 0,1-1-1 0 0,0 1 1 0 0,0-1 0 0 0,8 3-1 0 0,-6-3-1041 0 0,1-1 0 0 0,0 1 1 0 0,0-1-1 0 0,15 0 0 0 0,-15-1-3601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0 0 0,'0'0'18764'0'0,"10"-14"-17672"0"0,-7 10-1042 0 0,20-29 1399 0 0,49-54 1 0 0,75-48 124 0 0,-128 117-1890 0 0,1-1 1 0 0,28-36 0 0 0,-47 51-1622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4:5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2705 0 0,'0'0'17370'0'0,"14"31"-17015"0"0,42 96-94 0 0,-51-112-191 0 0,1-1 0 0 0,0 0 1 0 0,1 0-1 0 0,17 24 0 0 0,-10-18-37 0 0,-4-7-258 0 0,-1 2 1 0 0,-1-1-1 0 0,12 27 0 0 0,-10-20-2668 0 0,-2-4-5903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5:0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33 0 0 0,'0'0'17312'0'0,"0"-1"-17277"0"0,0 1 0 0 0,0 0 0 0 0,0 0 1 0 0,0 0-1 0 0,0 0 0 0 0,-1 0 0 0 0,1 0 1 0 0,0-1-1 0 0,0 1 0 0 0,0 0 0 0 0,0 0 1 0 0,0 0-1 0 0,0 0 0 0 0,0-1 0 0 0,0 1 1 0 0,0 0-1 0 0,0 0 0 0 0,0 0 0 0 0,0 0 0 0 0,0-1 1 0 0,0 1-1 0 0,0 0 0 0 0,0 0 0 0 0,0 0 1 0 0,0 0-1 0 0,0-1 0 0 0,0 1 0 0 0,0 0 1 0 0,0 0-1 0 0,0 0 0 0 0,0 0 0 0 0,0 0 1 0 0,0-1-1 0 0,0 1 0 0 0,0 0 0 0 0,0 0 1 0 0,1 0-1 0 0,-1 0 0 0 0,0 0 0 0 0,0-1 1 0 0,0 1-1 0 0,0 0 0 0 0,0 0 0 0 0,0 0 0 0 0,1 0 1 0 0,-1 0-1 0 0,0 0 0 0 0,0 0 0 0 0,0 0 1 0 0,0 0-1 0 0,1 0 0 0 0,186-20 5842 0 0,99 14-5462 0 0,-274 6-350 0 0,-3 0-173 0 0,-1 0-1 0 0,1 1 0 0 0,0-1 0 0 0,-1 2 0 0 0,1-1 0 0 0,0 1 1 0 0,13 5-1 0 0,-5 1-3492 0 0,0 3-3417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1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55 0 0 0,'0'0'1034'0'0,"-2"-6"-958"0"0,-5-17 24 0 0,-1 4 14328 0 0,4 13-10486 0 0,5 74-3818 0 0,0 10 385 0 0,-13 112 0 0 0,6-129-377 0 0,2 78 0 0 0,-7-83-420 0 0,11-56 25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5:0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2729 0 0,'0'0'15431'0'0,"8"0"-14918"0"0,-4 0-440 0 0,-1 0 0 0 0,0 0-1 0 0,0 1 1 0 0,0-1 0 0 0,0 1 0 0 0,0 0-1 0 0,0 0 1 0 0,-1 0 0 0 0,1 0-1 0 0,0 0 1 0 0,0 1 0 0 0,0-1 0 0 0,-1 1-1 0 0,1-1 1 0 0,-1 1 0 0 0,0 0-1 0 0,1 0 1 0 0,-1 0 0 0 0,0 1-1 0 0,0-1 1 0 0,0 0 0 0 0,0 1 0 0 0,-1 0-1 0 0,3 3 1 0 0,5 8 82 0 0,-1 0-1 0 0,0 1 1 0 0,-1 0-1 0 0,-1 0 1 0 0,0 1-1 0 0,-1-1 1 0 0,-1 1 0 0 0,0 1-1 0 0,-1-1 1 0 0,-1 0-1 0 0,0 1 1 0 0,-2-1 0 0 0,0 1-1 0 0,0 0 1 0 0,-2-1-1 0 0,0 0 1 0 0,-1 1-1 0 0,0-1 1 0 0,-1 0 0 0 0,-9 20-1 0 0,2-11-220 0 0,-2-1-1 0 0,-1 0 1 0 0,-1-1-1 0 0,-33 41 1 0 0,38-54-939 0 0,-1 0-1 0 0,0 0 1 0 0,-17 11 0 0 0,17-11-4284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7:57:1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324 167 0 0 0,'0'0'9370'0'0,"0"-6"-8208"0"0,0-18 3 0 0,2 5 3649 0 0,-2 17-4672 0 0,0 1-1 0 0,1 0 0 0 0,-1 0 1 0 0,0-1-1 0 0,0 1 1 0 0,0 0-1 0 0,0 0 0 0 0,0-1 1 0 0,0 1-1 0 0,-1 0 0 0 0,1 0 1 0 0,0-1-1 0 0,0 1 1 0 0,-1 0-1 0 0,1 0 0 0 0,-1 0 1 0 0,1 0-1 0 0,-1-1 0 0 0,0 1 1 0 0,1 0-1 0 0,-1 0 0 0 0,0 0 1 0 0,0 0-1 0 0,0 1 1 0 0,-1-2-1 0 0,-23-46 652 0 0,23 44-777 0 0,-1 1 0 0 0,0 0 0 0 0,0 0-1 0 0,0 0 1 0 0,0 1 0 0 0,0-1-1 0 0,-1 1 1 0 0,1 0 0 0 0,-1 0 0 0 0,1 0-1 0 0,-1 0 1 0 0,0 0 0 0 0,0 1-1 0 0,0 0 1 0 0,0 0 0 0 0,-7-1-1 0 0,8 2-28 0 0,-1 1 0 0 0,1-1-1 0 0,0 1 1 0 0,0 0-1 0 0,0 0 1 0 0,0 0-1 0 0,0 1 1 0 0,0-1-1 0 0,0 1 1 0 0,0-1-1 0 0,0 1 1 0 0,1 0-1 0 0,-1 0 1 0 0,1 0 0 0 0,-1 1-1 0 0,1-1 1 0 0,0 1-1 0 0,0-1 1 0 0,0 1-1 0 0,0 0 1 0 0,0-1-1 0 0,-1 4 1 0 0,-23 42 17 0 0,2 1 1 0 0,-29 83-1 0 0,44-105 128 0 0,-9 55 0 0 0,1-5 55 0 0,11-49-131 0 0,2 0 0 0 0,0 1 0 0 0,2-1 0 0 0,2 44 0 0 0,0-44-72 0 0,0-28-1 0 0,0 0 0 0 0,0 1 0 0 0,0-1 0 0 0,0 0 0 0 0,0 0 0 0 0,0 0 0 0 0,0 0 0 0 0,0 1 1 0 0,0-1-1 0 0,0 0 0 0 0,0 0 0 0 0,0 0 0 0 0,0 1 0 0 0,0-1 0 0 0,0 0 0 0 0,0 0 0 0 0,0 0 0 0 0,0 0 0 0 0,0 1 0 0 0,0-1 0 0 0,0 0 0 0 0,0 0 0 0 0,0 0 0 0 0,0 0 1 0 0,0 1-1 0 0,0-1 0 0 0,1 0 0 0 0,-1 0 0 0 0,0 0 0 0 0,0 0 0 0 0,0 0 0 0 0,0 0 0 0 0,0 1 0 0 0,1-1 0 0 0,-1 0 0 0 0,0 0 0 0 0,0 0 0 0 0,0 0 0 0 0,0 0 0 0 0,1 0 1 0 0,-1 0-1 0 0,0 0 0 0 0,0 0 0 0 0,0 0 0 0 0,0 0 0 0 0,1 0 0 0 0,-1 0 0 0 0,0 0 0 0 0,10-7-1075 0 0,5-14-3314 0 0,-11 9-1049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7858 0 0,'0'0'13467'0'0,"12"2"-13219"0"0,142 8-98 0 0,-117-10-3893 0 0,-4 1-3861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7746 0 0,'0'0'12517'0'0,"-9"30"-12153"0"0,0 7 113 0 0,1 1 0 0 0,3 0-1 0 0,-2 53 1 0 0,7-90-452 0 0,-1 1 0 0 0,1-1 0 0 0,0 0 0 0 0,0 1 0 0 0,0-1 0 0 0,0 1 0 0 0,0-1 0 0 0,0 0 0 0 0,0 1 0 0 0,1-1 0 0 0,-1 0 0 0 0,0 1 0 0 0,1-1 0 0 0,-1 0 0 0 0,1 1 0 0 0,-1-1 0 0 0,1 0 0 0 0,0 0 0 0 0,0 0 0 0 0,-1 0 0 0 0,1 0 0 0 0,0 0 0 0 0,0 0 0 0 0,0 0 0 0 0,0 0 0 0 0,0 0 0 0 0,0 0 0 0 0,0 0 0 0 0,1-1 0 0 0,-1 1 0 0 0,0 0 0 0 0,0-1 0 0 0,1 1 0 0 0,-1-1 0 0 0,0 1-1 0 0,1-1 1 0 0,-1 0 0 0 0,0 0 0 0 0,1 0 0 0 0,-1 1 0 0 0,2-1 0 0 0,0-1 44 0 0,1 0-1 0 0,-1 0 0 0 0,1 0 1 0 0,-1 0-1 0 0,0 0 1 0 0,0-1-1 0 0,1 1 0 0 0,-1-1 1 0 0,0 0-1 0 0,0 0 0 0 0,-1 0 1 0 0,1 0-1 0 0,0-1 1 0 0,-1 1-1 0 0,4-4 0 0 0,-5 4-56 0 0,15-17 80 0 0,0-1-1 0 0,-1-1 1 0 0,22-42 0 0 0,-20 39-91 0 0,-15 22-10 0 0,0-1 1 0 0,0 1 0 0 0,0-1 0 0 0,0 1-1 0 0,0-1 1 0 0,-1 0 0 0 0,1 1 0 0 0,-1-1-1 0 0,0 0 1 0 0,1 0 0 0 0,-1 0 0 0 0,0-5-1 0 0,-1 126-1027 0 0,1-116 1016 0 0,-1 0 0 0 0,0 0 1 0 0,1 0-1 0 0,-1 0 0 0 0,1 0 0 0 0,0 0 0 0 0,0 0 0 0 0,0 0 0 0 0,0 0 0 0 0,0 0 1 0 0,0 0-1 0 0,0 0 0 0 0,0-1 0 0 0,1 1 0 0 0,-1 0 0 0 0,1-1 0 0 0,-1 0 1 0 0,1 1-1 0 0,0-1 0 0 0,-1 0 0 0 0,1 0 0 0 0,0 1 0 0 0,0-2 0 0 0,2 2 1 0 0,25 8-2749 0 0,-3-7-5658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2176 0 0,'0'0'18635'0'0,"0"7"-18137"0"0,-15 182 1318 0 0,15-188-1810 0 0,0-1 1 0 0,0 1-1 0 0,0-1 1 0 0,0 1-1 0 0,0 0 1 0 0,0-1-1 0 0,0 1 1 0 0,0-1-1 0 0,0 1 1 0 0,1-1-1 0 0,-1 1 1 0 0,0-1-1 0 0,0 1 0 0 0,0-1 1 0 0,1 1-1 0 0,-1-1 1 0 0,0 1-1 0 0,1-1 1 0 0,-1 1-1 0 0,0-1 1 0 0,1 1-1 0 0,-1-1 1 0 0,1 0-1 0 0,-1 1 1 0 0,0-1-1 0 0,1 0 1 0 0,-1 1-1 0 0,1-1 0 0 0,-1 0 1 0 0,1 0-1 0 0,-1 1 1 0 0,1-1-1 0 0,-1 0 1 0 0,1 0-1 0 0,0 0 1 0 0,-1 0-1 0 0,1 0 1 0 0,-1 0-1 0 0,1 0 1 0 0,-1 0-1 0 0,1 0 1 0 0,-1 0-1 0 0,1 0 0 0 0,0 0 1 0 0,-1 0-1 0 0,1 0 1 0 0,-1 0-1 0 0,1-1 1 0 0,-1 1-1 0 0,1 0 1 0 0,-1 0-1 0 0,1-1 1 0 0,-1 1-1 0 0,1 0 1 0 0,-1-1-1 0 0,1 1 1 0 0,-1 0-1 0 0,0-1 0 0 0,1 0 1 0 0,34-24 230 0 0,-31 21-250 0 0,32-32-16 0 0,-32 31 0 0 0,0 0 0 0 0,0 1 0 0 0,0 0 0 0 0,1-1 0 0 0,-1 1 0 0 0,1 1 0 0 0,0-1 0 0 0,0 1 0 0 0,0 0 0 0 0,1 0-1 0 0,-1 0 1 0 0,9-3 0 0 0,-13 7 22 0 0,0-1-1 0 0,0 0 1 0 0,0 1-1 0 0,-1-1 0 0 0,1 0 1 0 0,0 1-1 0 0,0-1 1 0 0,0 1-1 0 0,-1-1 1 0 0,1 1-1 0 0,0 0 0 0 0,-1-1 1 0 0,1 1-1 0 0,-1 0 1 0 0,1-1-1 0 0,0 1 0 0 0,-1 0 1 0 0,0 0-1 0 0,1-1 1 0 0,-1 1-1 0 0,1 0 1 0 0,-1 0-1 0 0,0 0 0 0 0,0 0 1 0 0,1 0-1 0 0,-1-1 1 0 0,0 1-1 0 0,0 0 1 0 0,0 0-1 0 0,0 0 0 0 0,0 0 1 0 0,0 0-1 0 0,0 0 1 0 0,-1 1-1 0 0,2 46 35 0 0,-1-37-45 0 0,0-5-491 0 0,4 31 1139 0 0,6-24-3106 0 0,10-8-6172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90 0 0 0,'0'0'14931'0'0,"25"-12"-10950"0"0,-23 10-3911 0 0,-1 1 1 0 0,0-1-1 0 0,1 1 0 0 0,-1-1 1 0 0,0 1-1 0 0,0-1 0 0 0,0 0 0 0 0,0 1 1 0 0,-1-1-1 0 0,1 0 0 0 0,0 0 1 0 0,-1 0-1 0 0,1 0 0 0 0,-1 1 0 0 0,0-1 1 0 0,1 0-1 0 0,-1 0 0 0 0,0 0 1 0 0,0 0-1 0 0,0 0 0 0 0,0 0 1 0 0,-1 0-1 0 0,1 0 0 0 0,-1 0 0 0 0,1 0 1 0 0,-1 1-1 0 0,1-1 0 0 0,-1 0 1 0 0,0 0-1 0 0,0 1 0 0 0,0-1 0 0 0,0 0 1 0 0,0 1-1 0 0,0-1 0 0 0,-1 1 1 0 0,1-1-1 0 0,0 1 0 0 0,-1 0 1 0 0,1-1-1 0 0,-1 1 0 0 0,0 0 0 0 0,1 0 1 0 0,-1 0-1 0 0,0 0 0 0 0,1 1 1 0 0,-1-1-1 0 0,0 0 0 0 0,0 1 0 0 0,0-1 1 0 0,0 1-1 0 0,0 0 0 0 0,0-1 1 0 0,1 1-1 0 0,-4 0 0 0 0,2 0-63 0 0,-1 1 0 0 0,1-1-1 0 0,-1 1 1 0 0,1 0 0 0 0,0-1 0 0 0,-1 1-1 0 0,1 1 1 0 0,0-1 0 0 0,0 0-1 0 0,0 1 1 0 0,0 0 0 0 0,0 0 0 0 0,0 0-1 0 0,0 0 1 0 0,-3 3 0 0 0,0 1-3 0 0,0 1 0 0 0,1-1 0 0 0,0 1 0 0 0,0 0 1 0 0,1 0-1 0 0,-5 9 0 0 0,0 5 42 0 0,0 1 0 0 0,1 0 0 0 0,-9 43 1 0 0,16-59-29 0 0,0-1 1 0 0,0 1 0 0 0,0 0 0 0 0,1-1-1 0 0,0 1 1 0 0,0 0 0 0 0,1 0-1 0 0,-1-1 1 0 0,1 1 0 0 0,0 0 0 0 0,1-1-1 0 0,-1 1 1 0 0,1-1 0 0 0,0 1 0 0 0,0-1-1 0 0,1 0 1 0 0,0 0 0 0 0,0 0-1 0 0,0 0 1 0 0,0-1 0 0 0,8 9 0 0 0,-4-8-28 0 0,0 1 0 0 0,0-1 0 0 0,1 0-1 0 0,-1-1 1 0 0,1 0 0 0 0,0 0 0 0 0,0-1 0 0 0,0 0 0 0 0,1 0 0 0 0,-1-1 0 0 0,1 0 0 0 0,0 0 0 0 0,14 0 0 0 0,-7-1-440 0 0,40 3-1255 0 0,-21-6-8071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7362 0 0,'0'0'12025'0'0,"-10"30"-11353"0"0,-29 95-56 0 0,33-104-356 0 0,0 0 0 0 0,2 0-1 0 0,1 0 1 0 0,0 0 0 0 0,1 30-1 0 0,-2 11-3 0 0,4-61-251 0 0,-4 55 128 0 0,4-51-115 0 0,-1-1 1 0 0,2 0-1 0 0,-1 0 0 0 0,0 0 0 0 0,1 1 1 0 0,-1-1-1 0 0,1 0 0 0 0,1 0 0 0 0,-1 0 0 0 0,3 7 1 0 0,-3-23 194 0 0,0 1-501 0 0,-1 0 1 0 0,0 0 0 0 0,0 0 0 0 0,-3-11 0 0 0,-46-100-2962 0 0,40 107 3108 0 0,7 13 192 0 0,1 0-1 0 0,-1 0 1 0 0,1 0 0 0 0,0 0 0 0 0,0 0 0 0 0,0 0-1 0 0,0-1 1 0 0,0 1 0 0 0,0 0 0 0 0,0-1-1 0 0,0-3 1 0 0,41 22 1009 0 0,-29-11-866 0 0,-1 1 0 0 0,0 0 0 0 0,0 1 0 0 0,0 1 0 0 0,-1-1 0 0 0,0 1 0 0 0,-1 1 0 0 0,1 0 0 0 0,-2 0 1 0 0,1 0-1 0 0,-1 1 0 0 0,9 19 0 0 0,-9-14-124 0 0,0 0 1 0 0,-2 1 0 0 0,0 0 0 0 0,-1 0-1 0 0,0 0 1 0 0,-1 0 0 0 0,-1 1 0 0 0,0 30 0 0 0,-2 16 742 0 0,0-39-2205 0 0,0-37-7177 0 0,0 4 3171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8434 0 0,'0'0'9802'0'0,"86"74"-12579"0"0,-71-68-415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5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84 4113 0 0,'0'0'15507'0'0,"-13"11"-15179"0"0,-40 35-2 0 0,49-43-259 0 0,1 1 0 0 0,-1 0 1 0 0,1-1-1 0 0,0 1 0 0 0,1 0 1 0 0,-1 1-1 0 0,1-1 0 0 0,0 0 1 0 0,0 1-1 0 0,0-1 0 0 0,0 1 1 0 0,1 0-1 0 0,-2 8 0 0 0,2-1 129 0 0,0 1 0 0 0,1 0 0 0 0,1 19-1 0 0,1-1 95 0 0,-2-28-264 0 0,1 0 0 0 0,-1 1 1 0 0,1-1-1 0 0,0 0 0 0 0,0 0 0 0 0,0 0 1 0 0,0 0-1 0 0,1 0 0 0 0,-1-1 1 0 0,1 1-1 0 0,0 0 0 0 0,0-1 0 0 0,0 1 1 0 0,0-1-1 0 0,0 1 0 0 0,0-1 0 0 0,1 0 1 0 0,-1 0-1 0 0,1 0 0 0 0,0 0 1 0 0,-1-1-1 0 0,5 3 0 0 0,-5-3-1 0 0,1 1 0 0 0,-1-1 0 0 0,1 0 0 0 0,0 0 0 0 0,-1 0 0 0 0,1 0 0 0 0,0-1-1 0 0,-1 1 1 0 0,1-1 0 0 0,0 0 0 0 0,0 1 0 0 0,-1-1 0 0 0,1-1 0 0 0,0 1 0 0 0,0 0 0 0 0,0-1 0 0 0,-1 1 0 0 0,1-1 0 0 0,0 0 0 0 0,-1 0-1 0 0,1 0 1 0 0,0 0 0 0 0,-1 0 0 0 0,0 0 0 0 0,5-4 0 0 0,17-19 43 0 0,0-2 0 0 0,-2-1 0 0 0,-1-1-1 0 0,-1-1 1 0 0,-2 0 0 0 0,26-54 0 0 0,-41 76-171 0 0,0-1 0 0 0,-1 1 0 0 0,0-1 0 0 0,0 0 0 0 0,0 0 0 0 0,-1 0 0 0 0,0 0 0 0 0,-1 0 0 0 0,0 0 0 0 0,0 0 0 0 0,-2-12 0 0 0,2 19 32 0 0,0 0 0 0 0,-1 1 0 0 0,1-1 0 0 0,0 0 1 0 0,0 1-1 0 0,-1-1 0 0 0,1 0 0 0 0,-1 1 0 0 0,1-1 1 0 0,-1 0-1 0 0,1 1 0 0 0,-1-1 0 0 0,1 1 0 0 0,-1-1 1 0 0,1 1-1 0 0,-1-1 0 0 0,0 1 0 0 0,1-1 0 0 0,-1 1 1 0 0,0 0-1 0 0,1-1 0 0 0,-1 1 0 0 0,0 0 1 0 0,1 0-1 0 0,-1-1 0 0 0,0 1 0 0 0,0 0 0 0 0,1 0 1 0 0,-1 0-1 0 0,0 0 0 0 0,0 0 0 0 0,1 0 0 0 0,-1 0 1 0 0,0 0-1 0 0,0 0 0 0 0,0 1 0 0 0,1-1 0 0 0,-1 0 1 0 0,0 0-1 0 0,1 1 0 0 0,-1-1 0 0 0,0 0 0 0 0,1 1 1 0 0,-1-1-1 0 0,0 1 0 0 0,1-1 0 0 0,-1 1 0 0 0,1-1 1 0 0,-1 1-1 0 0,0-1 0 0 0,1 1 0 0 0,0-1 1 0 0,-1 2-1 0 0,-28 28-2592 0 0,-4 26-2075 0 0,17-16-3075 0 0,11-26 4070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1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183 107 2569 0 0,'0'0'15935'0'0,"-2"-6"-15426"0"0,2 3-435 0 0,-1 0 0 0 0,0 0 0 0 0,0 1-1 0 0,0-1 1 0 0,0 0 0 0 0,0 1 0 0 0,0-1-1 0 0,-1 1 1 0 0,1 0 0 0 0,-1-1 0 0 0,0 1-1 0 0,0 0 1 0 0,0 0 0 0 0,-2-2 0 0 0,0 2 8 0 0,1 0 0 0 0,-1 0 0 0 0,1 1 0 0 0,-1-1 0 0 0,1 1 0 0 0,-1 0 0 0 0,0 0 0 0 0,1 1 0 0 0,-1-1 0 0 0,0 1 0 0 0,0 0 0 0 0,-6 0 0 0 0,7-1-82 0 0,0 1-1 0 0,-1 0 1 0 0,1 0 0 0 0,0 1 0 0 0,-1-1-1 0 0,1 1 1 0 0,0-1 0 0 0,0 1 0 0 0,-1 0-1 0 0,1 1 1 0 0,0-1 0 0 0,0 0 0 0 0,0 1-1 0 0,0-1 1 0 0,0 1 0 0 0,1 0 0 0 0,-1 0-1 0 0,0 0 1 0 0,1 1 0 0 0,0-1 0 0 0,-1 0 0 0 0,1 1-1 0 0,0 0 1 0 0,0-1 0 0 0,0 1 0 0 0,1 0-1 0 0,-1 0 1 0 0,1 0 0 0 0,0 0 0 0 0,-1 0-1 0 0,1 1 1 0 0,0 3 0 0 0,-9 15-48 0 0,9-19 43 0 0,-1 0 0 0 0,1-1 0 0 0,0 1 0 0 0,0 0 0 0 0,0 0 0 0 0,0-1 0 0 0,0 1 0 0 0,1 0 0 0 0,-1 0 0 0 0,1 0 0 0 0,0 3 0 0 0,-1-1 0 0 0,1 1-1 0 0,0-1 1 0 0,0 0 0 0 0,0 0-1 0 0,1 0 1 0 0,-1 0-1 0 0,1 0 1 0 0,1 0 0 0 0,-1 0-1 0 0,1 0 1 0 0,-1 0 0 0 0,2 0-1 0 0,-1 0 1 0 0,0-1 0 0 0,1 1-1 0 0,0-1 1 0 0,4 5 0 0 0,-4-5 42 0 0,1 0 1 0 0,0 0 0 0 0,0 0-1 0 0,0 0 1 0 0,0-1-1 0 0,0 0 1 0 0,1 0-1 0 0,0 0 1 0 0,0 0 0 0 0,0-1-1 0 0,0 0 1 0 0,0 0-1 0 0,0 0 1 0 0,0-1 0 0 0,1 1-1 0 0,-1-1 1 0 0,1 0-1 0 0,-1-1 1 0 0,1 0-1 0 0,-1 0 1 0 0,1 0 0 0 0,-1 0-1 0 0,1-1 1 0 0,6-1-1 0 0,-4 0 54 0 0,0 0-1 0 0,0 0 0 0 0,-1-1 0 0 0,1 0 0 0 0,0 0 0 0 0,-1-1 0 0 0,0 0 1 0 0,0 0-1 0 0,0-1 0 0 0,0 0 0 0 0,-1 0 0 0 0,0 0 0 0 0,0-1 0 0 0,0 0 1 0 0,8-12-1 0 0,-9 11-41 0 0,-1-1 1 0 0,1 0 0 0 0,-1 0-1 0 0,-1 0 1 0 0,0 0 0 0 0,0-1-1 0 0,0 0 1 0 0,-1 1 0 0 0,2-19-1 0 0,-4 22-107 0 0,0 0 1 0 0,0-1-1 0 0,-1 1 0 0 0,1 0 0 0 0,-1-1 0 0 0,0 1 1 0 0,0 0-1 0 0,-1 0 0 0 0,0 0 0 0 0,0 0 0 0 0,0 0 0 0 0,0 0 1 0 0,-1 1-1 0 0,0-1 0 0 0,0 1 0 0 0,0-1 0 0 0,-7-6 1 0 0,6 7-326 0 0,0 0 0 0 0,0 1 0 0 0,-1-1 0 0 0,1 1 0 0 0,-1 0 0 0 0,0 1 0 0 0,0-1 0 0 0,-9-3 0 0 0,12 6 2 0 0,0-1 0 0 0,1 1 0 0 0,-1-1 0 0 0,1 1 0 0 0,-1 0 0 0 0,0 0 0 0 0,1 0 0 0 0,-1 0 0 0 0,0 0 0 0 0,1 0 0 0 0,-1 0 0 0 0,0 0 0 0 0,1 1 0 0 0,-1-1 0 0 0,1 1 0 0 0,-1-1 0 0 0,1 1 0 0 0,-1 0 0 0 0,1-1 0 0 0,-1 1 0 0 0,1 0 1 0 0,-1 0-1 0 0,1 0 0 0 0,0 0 0 0 0,0 0 0 0 0,-1 0 0 0 0,1 1 0 0 0,0-1 0 0 0,0 0 0 0 0,0 0 0 0 0,0 1 0 0 0,0-1 0 0 0,0 3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1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36 5505 0 0,'0'0'14662'0'0,"2"-6"-14273"0"0,4-17-85 0 0,-4 17 363 0 0,-2 42 528 0 0,-2-4-839 0 0,-1 1-1 0 0,-11 49 0 0 0,7-47-303 0 0,2 0 1 0 0,-3 56-1 0 0,8-91-51 0 0,0 0 0 0 0,0 0 0 0 0,0 0 0 0 0,0 0 1 0 0,0 1-1 0 0,0-1 0 0 0,0 0 0 0 0,0 0 0 0 0,0 0 0 0 0,0 0 0 0 0,0 0 0 0 0,1 1 0 0 0,-1-1 0 0 0,0 0 1 0 0,0 0-1 0 0,0 0 0 0 0,0 0 0 0 0,0 0 0 0 0,0 1 0 0 0,0-1 0 0 0,0 0 0 0 0,0 0 0 0 0,0 0 0 0 0,1 0 0 0 0,-1 0 1 0 0,0 0-1 0 0,0 0 0 0 0,0 1 0 0 0,0-1 0 0 0,0 0 0 0 0,1 0 0 0 0,-1 0 0 0 0,0 0 0 0 0,0 0 0 0 0,0 0 0 0 0,0 0 1 0 0,0 0-1 0 0,1 0 0 0 0,-1 0 0 0 0,0 0 0 0 0,0 0 0 0 0,0 0 0 0 0,0 0 0 0 0,1 0 0 0 0,-1 0 0 0 0,0 0 0 0 0,0 0 1 0 0,0 0-1 0 0,0 0 0 0 0,0 0 0 0 0,1 0 0 0 0,11-8 72 0 0,8-11 14 0 0,-10 2-109 0 0,0 1 0 0 0,0 0-1 0 0,2 1 1 0 0,0 0 0 0 0,0 1-1 0 0,2 1 1 0 0,16-14 0 0 0,-29 26 17 0 0,-1 1 1 0 0,0 0 0 0 0,1-1 0 0 0,-1 1-1 0 0,0 0 1 0 0,1 0 0 0 0,-1-1-1 0 0,1 1 1 0 0,-1 0 0 0 0,0 0-1 0 0,1 0 1 0 0,-1-1 0 0 0,1 1 0 0 0,-1 0-1 0 0,1 0 1 0 0,-1 0 0 0 0,1 0-1 0 0,-1 0 1 0 0,1 0 0 0 0,-1 0-1 0 0,0 0 1 0 0,1 0 0 0 0,-1 0-1 0 0,1 0 1 0 0,-1 1 0 0 0,1-1 0 0 0,-1 0-1 0 0,0 0 1 0 0,1 0 0 0 0,-1 1-1 0 0,1-1 1 0 0,-1 0 0 0 0,0 0-1 0 0,1 1 1 0 0,-1-1 0 0 0,0 0 0 0 0,1 0-1 0 0,-1 1 1 0 0,6 22-31 0 0,-8 30 66 0 0,-1-34 55 0 0,-1 1-1 0 0,-11 29 1 0 0,4-15-1893 0 0,3 0-4009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74 0 0 0,'0'0'17457'0'0,"-2"-14"-16579"0"0,-8-42-182 0 0,7 52-1053 0 0,-1 16 205 0 0,-1 18 93 0 0,5 46 182 0 0,-4 0 0 0 0,-24 139 0 0 0,20-165 36 0 0,3 0 0 0 0,2 92 0 0 0,3-114 907 0 0,0-70 1481 0 0,2 21-2597 0 0,0 0-1 0 0,2 0 0 0 0,0 0 1 0 0,1 1-1 0 0,1-1 0 0 0,1 1 0 0 0,11-21 1 0 0,-10 26 11 0 0,0 0-1 0 0,0 1 1 0 0,2 1 0 0 0,0-1-1 0 0,0 2 1 0 0,1-1 0 0 0,1 1 0 0 0,0 1-1 0 0,1 0 1 0 0,15-11 0 0 0,-27 21 26 0 0,0 0 1 0 0,0 1-1 0 0,0-1 1 0 0,0 0-1 0 0,0 0 1 0 0,0 0-1 0 0,1 0 1 0 0,-1 1-1 0 0,0-1 1 0 0,0 1-1 0 0,0-1 1 0 0,1 1-1 0 0,-1-1 1 0 0,0 1-1 0 0,0 0 1 0 0,1-1-1 0 0,-1 1 1 0 0,0 0-1 0 0,1 0 0 0 0,-1 0 1 0 0,0 0-1 0 0,1 0 1 0 0,-1 1-1 0 0,0-1 1 0 0,1 0-1 0 0,-1 0 1 0 0,0 1-1 0 0,1-1 1 0 0,-1 1-1 0 0,0-1 1 0 0,0 1-1 0 0,0 0 1 0 0,0-1-1 0 0,1 1 1 0 0,-1 0-1 0 0,0 0 1 0 0,0 0-1 0 0,0 0 1 0 0,-1 0-1 0 0,1 0 1 0 0,0 0-1 0 0,0 0 1 0 0,0 0-1 0 0,-1 0 1 0 0,1 1-1 0 0,-1-1 1 0 0,1 0-1 0 0,-1 0 1 0 0,1 1-1 0 0,-1-1 1 0 0,1 3-1 0 0,0 1 13 0 0,0 0-1 0 0,-1 0 1 0 0,1 0 0 0 0,-1 0-1 0 0,0 1 1 0 0,0-1 0 0 0,-1 0 0 0 0,1 0-1 0 0,-1 0 1 0 0,-1 0 0 0 0,1 0-1 0 0,-3 8 1 0 0,-9 13 26 0 0,-1-1-1 0 0,-1 0 1 0 0,-24 31 0 0 0,-9 4-68 0 0,47-59 33 0 0,0 0-1 0 0,0 0 1 0 0,0 0-1 0 0,-1 0 1 0 0,2 1 0 0 0,-1-1-1 0 0,0 0 1 0 0,0 0-1 0 0,0 1 1 0 0,1-1-1 0 0,-1 0 1 0 0,0 1 0 0 0,1-1-1 0 0,-1 1 1 0 0,1-1-1 0 0,0 1 1 0 0,-1-1-1 0 0,1 1 1 0 0,0-1-1 0 0,0 1 1 0 0,0-1 0 0 0,0 1-1 0 0,0-1 1 0 0,1 1-1 0 0,-1-1 1 0 0,0 1-1 0 0,1-1 1 0 0,0 2-1 0 0,0-1 12 0 0,1 0 0 0 0,0 0 0 0 0,0 0 0 0 0,0 0 0 0 0,0-1 0 0 0,1 1 0 0 0,-1-1 0 0 0,0 0 0 0 0,1 1-1 0 0,-1-1 1 0 0,1 0 0 0 0,-1-1 0 0 0,1 1 0 0 0,3 1 0 0 0,13 1 75 0 0,0 0 1 0 0,1-2-1 0 0,22 1 1 0 0,-42-2-77 0 0,19-1-279 0 0,-1-1-1 0 0,31-6 1 0 0,-14-1-5865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88 0 0 0,'0'0'11517'0'0,"-3"-10"-10281"0"0,-1-4-766 0 0,-12-29 2100 0 0,11 25 642 0 0,4 16-2236 0 0,1 13-1229 0 0,0-9 152 0 0,0 337 888 0 0,0-190-5995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97 451 0 0 0,'0'0'10561'0'0,"-14"-28"-9151"0"0,-44-86-14 0 0,54 108-1044 0 0,1 1 0 0 0,0-1 0 0 0,0 0 0 0 0,1-1 0 0 0,-1 1 0 0 0,2 0 0 0 0,-1-1 0 0 0,1 1 0 0 0,-1-1 0 0 0,2 1 0 0 0,-1-1 0 0 0,1-8 0 0 0,1-1 434 0 0,-2 9-616 0 0,2 0-1 0 0,-1-1 0 0 0,1 1 0 0 0,0 0 0 0 0,1 0 0 0 0,-1 0 1 0 0,1 0-1 0 0,1 0 0 0 0,-1 0 0 0 0,1 1 0 0 0,1-1 1 0 0,-1 1-1 0 0,9-12 0 0 0,-5 10-134 0 0,0 1 1 0 0,0 1-1 0 0,1-1 0 0 0,0 1 1 0 0,0 0-1 0 0,1 1 0 0 0,-1 0 1 0 0,1 0-1 0 0,14-5 0 0 0,-11 5-17 0 0,0 0 0 0 0,0 1-1 0 0,0 0 1 0 0,0 1 0 0 0,1 0-1 0 0,-1 1 1 0 0,1 0-1 0 0,0 1 1 0 0,-1 0 0 0 0,1 2-1 0 0,0-1 1 0 0,0 1 0 0 0,-1 1-1 0 0,1 0 1 0 0,-1 1 0 0 0,0 0-1 0 0,1 1 1 0 0,-1 1 0 0 0,-1 0-1 0 0,16 8 1 0 0,-22-10-12 0 0,-1 1 0 0 0,1 0 1 0 0,-1 0-1 0 0,0 0 0 0 0,0 0 0 0 0,0 0 1 0 0,-1 1-1 0 0,1 0 0 0 0,-1-1 0 0 0,0 1 1 0 0,-1 1-1 0 0,1-1 0 0 0,-1 0 0 0 0,0 1 1 0 0,0-1-1 0 0,0 1 0 0 0,-1-1 0 0 0,0 1 1 0 0,0 0-1 0 0,-1 0 0 0 0,1-1 0 0 0,-1 1 0 0 0,-1 0 1 0 0,1 0-1 0 0,-1 0 0 0 0,0-1 0 0 0,0 1 1 0 0,0 0-1 0 0,-1-1 0 0 0,-4 9 0 0 0,-2 4-27 0 0,-1 5-135 0 0,-2-1 1 0 0,0 0 0 0 0,-1 0-1 0 0,-1-1 1 0 0,-1-1 0 0 0,-1 0-1 0 0,-21 21 1 0 0,25-29-644 0 0,-2 2-1186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55 0 0 0,'0'0'16636'0'0,"-3"-9"-15903"0"0,-13-37 254 0 0,12 59-999 0 0,1 0 1 0 0,1 0-1 0 0,0 1 1 0 0,1-1-1 0 0,1 0 0 0 0,0 1 1 0 0,1 14-1 0 0,0 5 221 0 0,-6 180 3618 0 0,5-255-2036 0 0,0 30-1834 0 0,0 0-1 0 0,1 0 1 0 0,1 0-1 0 0,-1 0 0 0 0,2 0 1 0 0,0 0-1 0 0,0 1 0 0 0,1-1 1 0 0,7-14-1 0 0,-7 19 17 0 0,1 0-1 0 0,-1 1 1 0 0,1-1 0 0 0,1 1 0 0 0,-1 0 0 0 0,1 1-1 0 0,0-1 1 0 0,0 1 0 0 0,0 1 0 0 0,1-1-1 0 0,0 1 1 0 0,0 0 0 0 0,0 0 0 0 0,0 1 0 0 0,8-3-1 0 0,2 0-80 0 0,-1 1 0 0 0,1 0 0 0 0,0 1 0 0 0,1 1 0 0 0,-1 1 0 0 0,0 0 0 0 0,1 1 0 0 0,-1 1 0 0 0,1 1 0 0 0,-1 0 0 0 0,0 1 0 0 0,32 9 0 0 0,-20 9-4615 0 0,-16-9-1942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9098 0 0,'0'0'12217'0'0,"16"-9"-11887"0"0,-9 5-291 0 0,33-17 370 0 0,49-36 0 0 0,-83 53-387 0 0,0-1 1 0 0,0 1-1 0 0,-1-1 0 0 0,0 0 0 0 0,0 0 0 0 0,0-1 0 0 0,-1 0 1 0 0,0 1-1 0 0,0-2 0 0 0,0 1 0 0 0,-1 0 0 0 0,1-1 0 0 0,-2 1 1 0 0,1-1-1 0 0,-1 0 0 0 0,0 0 0 0 0,0 0 0 0 0,0-13 1 0 0,-1 20-44 0 0,-1 0-1 0 0,0-1 1 0 0,0 1 0 0 0,0-1 0 0 0,0 1 0 0 0,0-1 0 0 0,-1 1 0 0 0,1 0 0 0 0,0-1 0 0 0,0 1 0 0 0,0-1 0 0 0,0 1 0 0 0,0 0 0 0 0,0-1 0 0 0,-1 1 0 0 0,1-1 0 0 0,0 1 0 0 0,0 0 0 0 0,-1-1 0 0 0,1 1 0 0 0,0 0 0 0 0,-1 0 0 0 0,1-1-1 0 0,0 1 1 0 0,-1 0 0 0 0,1-1 0 0 0,0 1 0 0 0,-1 0 0 0 0,1 0 0 0 0,0 0 0 0 0,-1 0 0 0 0,1-1 0 0 0,-1 1 0 0 0,0 0 0 0 0,-17 4-641 0 0,-14 16-59 0 0,24-13 696 0 0,1 1 0 0 0,0-1 0 0 0,0 2 0 0 0,0-1 0 0 0,1 1 0 0 0,1 0-1 0 0,0 0 1 0 0,0 1 0 0 0,0-1 0 0 0,1 1 0 0 0,1 0 0 0 0,0 0 0 0 0,-2 14-1 0 0,3-8 53 0 0,0 2 24 0 0,0 1 0 0 0,2 25 0 0 0,0-39-37 0 0,1-1-1 0 0,-1 0 1 0 0,1 0-1 0 0,0 0 0 0 0,0 1 1 0 0,0-1-1 0 0,0 0 1 0 0,1 0-1 0 0,0-1 1 0 0,0 1-1 0 0,0 0 0 0 0,0 0 1 0 0,0-1-1 0 0,1 0 1 0 0,0 1-1 0 0,3 2 0 0 0,-2-2-31 0 0,1 1 0 0 0,-1-2-1 0 0,1 1 1 0 0,1 0-1 0 0,-1-1 1 0 0,0 0-1 0 0,1 0 1 0 0,-1-1-1 0 0,1 1 1 0 0,0-1 0 0 0,0-1-1 0 0,0 1 1 0 0,0-1-1 0 0,0 0 1 0 0,0 0-1 0 0,0-1 1 0 0,11 0-1 0 0,43-4-3349 0 0,-19-1-4557 0 0,-25 2-1310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331 343 1320 0 0,'0'0'16180'0'0,"-3"-9"-15672"0"0,-11-29-119 0 0,12 35-337 0 0,0 0-1 0 0,-1 0 1 0 0,1 0 0 0 0,-1 0-1 0 0,1 0 1 0 0,-1 1 0 0 0,0-1-1 0 0,0 1 1 0 0,0 0-1 0 0,-1 0 1 0 0,1 0 0 0 0,-1 0-1 0 0,1 0 1 0 0,-1 1-1 0 0,1-1 1 0 0,-1 1 0 0 0,0 0-1 0 0,1 0 1 0 0,-1 1-1 0 0,0-1 1 0 0,0 1 0 0 0,-5 0-1 0 0,3-1-21 0 0,-1 1-67 0 0,1 0 1 0 0,0 1-1 0 0,-1 0 1 0 0,1 0 0 0 0,-1 0-1 0 0,1 1 1 0 0,0-1 0 0 0,0 2-1 0 0,0-1 1 0 0,0 1 0 0 0,0 0-1 0 0,1 0 1 0 0,-1 0 0 0 0,1 1-1 0 0,0 0 1 0 0,0 0 0 0 0,-9 9-1 0 0,1 0-26 0 0,0 1-1 0 0,2 0 1 0 0,-1 1 0 0 0,2 0-1 0 0,-11 19 1 0 0,15-23 26 0 0,1 1 1 0 0,0-1-1 0 0,1 1 1 0 0,0 0 0 0 0,-2 16-1 0 0,5-23 44 0 0,0-1 0 0 0,0 0-1 0 0,1 0 1 0 0,0 1 0 0 0,0-1-1 0 0,0 0 1 0 0,0 1-1 0 0,1-1 1 0 0,0 0 0 0 0,0 0-1 0 0,0 0 1 0 0,0 1 0 0 0,0-1-1 0 0,1 0 1 0 0,0-1 0 0 0,0 1-1 0 0,0 0 1 0 0,4 5 0 0 0,-3-7 39 0 0,0 0 1 0 0,-1 0 0 0 0,1-1 0 0 0,0 1 0 0 0,0-1 0 0 0,0 0 0 0 0,0 0 0 0 0,0 0-1 0 0,0 0 1 0 0,0 0 0 0 0,0-1 0 0 0,0 1 0 0 0,1-1 0 0 0,-1 0 0 0 0,0 0-1 0 0,0 0 1 0 0,0 0 0 0 0,6-2 0 0 0,0 1 95 0 0,0-1 0 0 0,-1 0 0 0 0,1 0 0 0 0,-1-1-1 0 0,10-4 1 0 0,-4-1-41 0 0,0-1-1 0 0,-1 0 0 0 0,-1-1 1 0 0,1-1-1 0 0,-2 0 1 0 0,14-15-1 0 0,-1-3-88 0 0,30-48 0 0 0,-7 6-129 0 0,64-108-1010 0 0,-103 165 880 0 0,-1 1 0 0 0,-1-1 0 0 0,0 0 0 0 0,-1 0 0 0 0,-1-1 0 0 0,6-26 1 0 0,-10 40 188 0 0,0 1 0 0 0,0-1 0 0 0,0 1 0 0 0,0 0 1 0 0,-1-1-1 0 0,1 1 0 0 0,0 0 0 0 0,0-1 0 0 0,0 1 1 0 0,0 0-1 0 0,0-1 0 0 0,-1 1 0 0 0,1 0 0 0 0,0-1 1 0 0,0 1-1 0 0,-1 0 0 0 0,1 0 0 0 0,0-1 0 0 0,0 1 1 0 0,-1 0-1 0 0,1 0 0 0 0,0 0 0 0 0,-1-1 0 0 0,1 1 1 0 0,0 0-1 0 0,-1 0 0 0 0,1 0 0 0 0,0 0 0 0 0,-1 0 1 0 0,1 0-1 0 0,-1-1 0 0 0,1 1 0 0 0,0 0 0 0 0,-1 0 1 0 0,1 0-1 0 0,0 0 0 0 0,-1 0 0 0 0,1 1 0 0 0,0-1 1 0 0,-1 0-1 0 0,1 0 0 0 0,-1 0 0 0 0,1 0 1 0 0,0 0-1 0 0,-1 0 0 0 0,1 1 0 0 0,0-1 0 0 0,-1 0 1 0 0,1 0-1 0 0,-1 1 0 0 0,-19 12-1353 0 0,2 7 1517 0 0,0 2 0 0 0,1 0-1 0 0,2 2 1 0 0,0-1 0 0 0,2 2-1 0 0,0 0 1 0 0,2 0 0 0 0,0 1-1 0 0,2 0 1 0 0,1 1 0 0 0,1 0-1 0 0,-5 46 1 0 0,11-70-64 0 0,1-1 1 0 0,0 0-1 0 0,-1 1 0 0 0,1-1 1 0 0,0 0-1 0 0,0 1 1 0 0,1-1-1 0 0,-1 0 0 0 0,0 0 1 0 0,1 1-1 0 0,-1-1 1 0 0,1 0-1 0 0,0 0 0 0 0,-1 1 1 0 0,1-1-1 0 0,0 0 1 0 0,1 0-1 0 0,-1 0 0 0 0,0 0 1 0 0,1-1-1 0 0,-1 1 1 0 0,1 0-1 0 0,-1 0 0 0 0,1-1 1 0 0,0 1-1 0 0,-1-1 0 0 0,5 3 1 0 0,1-2 52 0 0,-1 1 1 0 0,1-1-1 0 0,0-1 1 0 0,0 0-1 0 0,-1 0 0 0 0,1 0 1 0 0,0 0-1 0 0,10-2 1 0 0,32-4-1553 0 0,-15-3-6576 0 0,-21 5 479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3233 0 0,'0'0'14579'0'0,"-8"25"-14423"0"0,-24 75-61 0 0,30-96-97 0 0,1-1 1 0 0,-1 0-1 0 0,1 1 1 0 0,0-1-1 0 0,0 0 1 0 0,0 1 0 0 0,1 0-1 0 0,-1-1 1 0 0,1 1-1 0 0,0-1 1 0 0,0 7 0 0 0,2 0-621 0 0,11-13-6558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12979 0 0,'0'0'5065'0'0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92 2977 0 0,'0'0'13004'0'0,"-13"-12"-12568"0"0,-43-36 19 0 0,52 45-315 0 0,0-1 1 0 0,0 1-1 0 0,-1 0 1 0 0,0 0-1 0 0,1 1 1 0 0,-1 0-1 0 0,0 0 1 0 0,0 0-1 0 0,0 0 1 0 0,0 1-1 0 0,0-1 1 0 0,-1 1-1 0 0,1 1 1 0 0,0-1-1 0 0,-1 1 1 0 0,1 0-1 0 0,0 0 1 0 0,-1 0-1 0 0,1 1 1 0 0,-9 2-1 0 0,7-2-91 0 0,2 0-57 0 0,-1 1 0 0 0,0 0-1 0 0,1 1 1 0 0,-1-1 0 0 0,1 1 0 0 0,0 0 0 0 0,0 0-1 0 0,0 1 1 0 0,0-1 0 0 0,0 1 0 0 0,1 0 0 0 0,0 0 0 0 0,0 1-1 0 0,0 0 1 0 0,0-1 0 0 0,1 1 0 0 0,-1 0 0 0 0,1 1 0 0 0,1-1-1 0 0,-1 0 1 0 0,1 1 0 0 0,-2 6 0 0 0,0-1-11 0 0,0-1 0 0 0,1 1 0 0 0,1-1-1 0 0,0 1 1 0 0,0 0 0 0 0,1 0 0 0 0,0 0 0 0 0,1 0 0 0 0,0 0 0 0 0,1 0 0 0 0,3 17-1 0 0,-3-24 15 0 0,0 0-1 0 0,1 0 0 0 0,-1-1 0 0 0,1 1 0 0 0,0-1 0 0 0,0 1 0 0 0,0-1 0 0 0,0 0 1 0 0,1 1-1 0 0,0-1 0 0 0,-1 0 0 0 0,1-1 0 0 0,0 1 0 0 0,0 0 0 0 0,0-1 0 0 0,1 0 1 0 0,5 3-1 0 0,-2-1 23 0 0,0-1 0 0 0,1-1 0 0 0,0 0 0 0 0,-1 0 1 0 0,1 0-1 0 0,0-1 0 0 0,0 0 0 0 0,12 0 0 0 0,1-2-737 0 0,0-1 1 0 0,-1 0-1 0 0,1-1 0 0 0,0-2 0 0 0,39-13 0 0 0,-3-7-8764 0 0,-37 18 3785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1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71 0 0 0,'0'0'13686'0'0,"5"-38"-8797"0"0,-4 37-4850 0 0,-1 0 0 0 0,0 0 0 0 0,0-1 0 0 0,0 1 0 0 0,0 0 0 0 0,0 0 1 0 0,0-1-1 0 0,-1 1 0 0 0,1 0 0 0 0,0 0 0 0 0,-1 0 0 0 0,1 0 0 0 0,-1-1 1 0 0,1 1-1 0 0,-1 0 0 0 0,1 0 0 0 0,-1 0 0 0 0,0 0 0 0 0,1 0 0 0 0,-1 0 0 0 0,0 1 1 0 0,0-1-1 0 0,0 0 0 0 0,0 0 0 0 0,0 0 0 0 0,0 1 0 0 0,0-1 0 0 0,0 0 1 0 0,0 1-1 0 0,0-1 0 0 0,0 1 0 0 0,0 0 0 0 0,-1-1 0 0 0,1 1 0 0 0,0 0 0 0 0,0-1 1 0 0,0 1-1 0 0,-1 0 0 0 0,1 0 0 0 0,0 0 0 0 0,0 0 0 0 0,0 0 0 0 0,-1 1 1 0 0,1-1-1 0 0,0 0 0 0 0,0 0 0 0 0,0 1 0 0 0,-2 0 0 0 0,-3 1-103 0 0,1 0-1 0 0,-1 0 1 0 0,0 0 0 0 0,1 1-1 0 0,0 0 1 0 0,-1 0-1 0 0,1 1 1 0 0,0 0 0 0 0,-5 5-1 0 0,-2 3 50 0 0,0 1 0 0 0,1 0 0 0 0,0 1 0 0 0,1 1 1 0 0,1-1-1 0 0,0 2 0 0 0,1-1 0 0 0,0 1 0 0 0,-5 18 0 0 0,8-20-28 0 0,4-3 73 0 0,21-8 359 0 0,-16-4-333 0 0,0 0 1 0 0,-1 0-1 0 0,1-1 1 0 0,0 1-1 0 0,-1-1 0 0 0,1 1 1 0 0,-1-1-1 0 0,0 0 1 0 0,0 0-1 0 0,0-1 1 0 0,4-2-1 0 0,10-7 68 0 0,-15 11-132 0 0,0 0 0 0 0,0 0 0 0 0,0 0 0 0 0,0 0-1 0 0,0 0 1 0 0,0 1 0 0 0,0-1 0 0 0,0 1 0 0 0,0-1-1 0 0,0 1 1 0 0,0 0 0 0 0,0 0 0 0 0,0 0 0 0 0,1 0-1 0 0,-1 0 1 0 0,0 0 0 0 0,0 0 0 0 0,0 1 0 0 0,0-1-1 0 0,0 1 1 0 0,0 0 0 0 0,0-1 0 0 0,0 1 0 0 0,0 0-1 0 0,0 0 1 0 0,0 1 0 0 0,-1-1 0 0 0,1 0 0 0 0,2 2-1 0 0,-1 2-14 0 0,0 0-1 0 0,-1-1 1 0 0,1 1 0 0 0,-1 0-1 0 0,0 0 1 0 0,0 0-1 0 0,0 0 1 0 0,-1 1-1 0 0,0-1 1 0 0,1 9-1 0 0,1 1 30 0 0,1-1 0 0 0,0 1 1 0 0,8 16-1 0 0,-6-16 2 0 0,0 0 0 0 0,5 28 1 0 0,10 19 19 0 0,-16-51-23 0 0,-1 1 0 0 0,0-1 0 0 0,4 21 0 0 0,-5-12 22 0 0,-1-1 0 0 0,-1 1 0 0 0,-2 35 1 0 0,0-47-20 0 0,0 0 0 0 0,-1 0 0 0 0,0 0 0 0 0,0-1 0 0 0,0 1 1 0 0,-1-1-1 0 0,0 1 0 0 0,-1-1 0 0 0,1 0 0 0 0,-1 0 0 0 0,-9 11 0 0 0,4-9 13 0 0,1 0-1 0 0,-1-1 0 0 0,-1 0 0 0 0,1-1 0 0 0,-1 0 0 0 0,-1 0 0 0 0,1-1 1 0 0,-1 0-1 0 0,0-1 0 0 0,0 0 0 0 0,-1-1 0 0 0,0 0 0 0 0,1-1 0 0 0,-1 0 1 0 0,0-1-1 0 0,0 0 0 0 0,-1-1 0 0 0,-17-1 0 0 0,17 0-44 0 0,1-1 0 0 0,-1 0 0 0 0,1-1-1 0 0,-1 0 1 0 0,1-1 0 0 0,0-1 0 0 0,0 0 0 0 0,0 0-1 0 0,1-1 1 0 0,-1-1 0 0 0,1 0 0 0 0,0 0 0 0 0,1-1-1 0 0,0 0 1 0 0,0-1 0 0 0,0 0 0 0 0,1-1 0 0 0,0 0-1 0 0,1 0 1 0 0,0-1 0 0 0,1 0 0 0 0,-1-1 0 0 0,2 1-1 0 0,0-1 1 0 0,0-1 0 0 0,-5-16 0 0 0,10 23-14 0 0,0 0 1 0 0,1 0 0 0 0,-1 0-1 0 0,1 0 1 0 0,1-1 0 0 0,-1 1-1 0 0,1 0 1 0 0,0 0 0 0 0,0 0-1 0 0,0 0 1 0 0,1 0 0 0 0,-1 0-1 0 0,1 1 1 0 0,1-1 0 0 0,-1 0-1 0 0,1 1 1 0 0,3-6 0 0 0,1-1-36 0 0,1 1 0 0 0,0 0 0 0 0,0 0 0 0 0,1 0 0 0 0,18-14 0 0 0,-6 8-575 0 0,0 2-1 0 0,24-12 1 0 0,19-1-5898 0 0,-48 20 2505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4257 0 0,'0'0'7714'0'0,"-8"32"-6629"0"0,-38 158 805 0 0,44-183-1724 0 0,-13 52 671 0 0,3 1-1 0 0,2 1 1 0 0,-3 84 0 0 0,13-145-907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4929 0 0,'0'0'15001'0'0,"20"18"-14552"0"0,67 54-188 0 0,-84-69-249 0 0,1 1 0 0 0,0-1 0 0 0,0 0-1 0 0,1 0 1 0 0,-1 0 0 0 0,1-1 0 0 0,-1 0 0 0 0,1 0-1 0 0,0 0 1 0 0,0 0 0 0 0,0-1 0 0 0,0 1-1 0 0,0-1 1 0 0,0-1 0 0 0,0 1 0 0 0,0-1 0 0 0,0 0-1 0 0,10-1 1 0 0,2 1-108 0 0,34 0-1544 0 0,-15 0-7425 0 0,-22 0-998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 1816 0 0,'0'0'13627'0'0,"-10"-1"-13357"0"0,-35-2-14 0 0,43 4-227 0 0,-1-1 0 0 0,0 1 1 0 0,0 0-1 0 0,0 0 0 0 0,1 0 1 0 0,-1 0-1 0 0,0 0 0 0 0,1 1 1 0 0,-1-1-1 0 0,1 1 0 0 0,0-1 1 0 0,-1 1-1 0 0,1 0 0 0 0,0 0 1 0 0,0 0-1 0 0,0 0 0 0 0,-2 3 1 0 0,0 0-9 0 0,1 0 0 0 0,0 0 0 0 0,0 0 0 0 0,0 0 0 0 0,0 1 0 0 0,-2 6 0 0 0,5-9 7 0 0,-1-1 0 0 0,1 1 0 0 0,-1-1 0 0 0,1 1 0 0 0,0-1 1 0 0,0 1-1 0 0,0-1 0 0 0,1 1 0 0 0,-1-1 0 0 0,0 1 0 0 0,1-1 1 0 0,-1 0-1 0 0,1 1 0 0 0,0-1 0 0 0,0 0 0 0 0,0 1 0 0 0,0-1 0 0 0,1 0 1 0 0,-1 0-1 0 0,0 0 0 0 0,1 0 0 0 0,-1 0 0 0 0,1 0 0 0 0,0 0 1 0 0,0 0-1 0 0,3 2 0 0 0,7 4 218 0 0,1 1-1 0 0,-1-2 1 0 0,25 11-1 0 0,17 11-20 0 0,-53-28-242 0 0,4 3 60 0 0,0 0 1 0 0,0 0-1 0 0,0 0 1 0 0,-1 1-1 0 0,0 0 1 0 0,7 8-1 0 0,-11-11-2 0 0,1-1-1 0 0,-1 0 1 0 0,1 0 0 0 0,-1 1-1 0 0,1-1 1 0 0,-1 1 0 0 0,0-1-1 0 0,1 0 1 0 0,-1 1-1 0 0,0-1 1 0 0,0 1 0 0 0,0-1-1 0 0,0 1 1 0 0,-1-1 0 0 0,1 0-1 0 0,0 1 1 0 0,0-1-1 0 0,-1 1 1 0 0,1-1 0 0 0,-1 0-1 0 0,1 0 1 0 0,-1 1 0 0 0,0-1-1 0 0,1 0 1 0 0,-1 0-1 0 0,0 1 1 0 0,0-1 0 0 0,0 0-1 0 0,0 0 1 0 0,0 0-1 0 0,0 0 1 0 0,0 0 0 0 0,0-1-1 0 0,-1 1 1 0 0,1 0 0 0 0,0 0-1 0 0,0-1 1 0 0,-1 1-1 0 0,-1 0 1 0 0,-14 7-98 0 0,0-1-1 0 0,-1 0 1 0 0,0-1-1 0 0,0-1 1 0 0,-1-1 0 0 0,1-1-1 0 0,-23 2 1 0 0,-32-2-8623 0 0,59-3-1616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7690 0 0,'0'0'2352'0'0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4225 0 0,'0'0'16395'0'0,"5"0"-20515"0"0,4 0 175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2425 0 0,'0'0'17221'0'0,"-5"-9"-18102"0"0,5 20-558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37 240 0 0,'0'0'12108'0'0,"0"-8"-11847"0"0,0-21-353 0 0,0 57-12 0 0,-10 210 3760 0 0,10-237-3606 0 0,0-1 0 0 0,0 1 0 0 0,0-1 0 0 0,-1 1 0 0 0,1 0 0 0 0,0-1 0 0 0,0 1 0 0 0,0 0 0 0 0,0-1 0 0 0,0 1 0 0 0,1 0 0 0 0,-1-1 0 0 0,0 1 0 0 0,0 0 0 0 0,0-1 0 0 0,0 1 0 0 0,1-1 0 0 0,-1 1 0 0 0,0 0 0 0 0,1-1 0 0 0,-1 1 0 0 0,0-1 0 0 0,1 1 0 0 0,-1-1 1 0 0,1 1-1 0 0,-1-1 0 0 0,1 1 0 0 0,-1-1 0 0 0,1 0 0 0 0,-1 1 0 0 0,1-1 0 0 0,-1 0 0 0 0,1 1 0 0 0,0-1 0 0 0,20-12 1362 0 0,18-35-115 0 0,-37 45-1316 0 0,11-16 131 0 0,-2-2 0 0 0,12-24 0 0 0,-16 29-103 0 0,0 0-1 0 0,2 1 1 0 0,-1 0 0 0 0,2 0-1 0 0,16-19 1 0 0,-8 22-253 0 0,-18 11 233 0 0,0 0 0 0 0,1 0 0 0 0,-1 0 0 0 0,1 0 0 0 0,-1 0 1 0 0,0 0-1 0 0,1 0 0 0 0,-1 0 0 0 0,0 0 0 0 0,1 0 0 0 0,-1 1 0 0 0,0-1 0 0 0,0 0 0 0 0,1 0 1 0 0,-1 0-1 0 0,0 1 0 0 0,1-1 0 0 0,-1 0 0 0 0,0 0 0 0 0,0 0 0 0 0,1 1 0 0 0,-1-1 1 0 0,0 0-1 0 0,0 1 0 0 0,0-1 0 0 0,0 0 0 0 0,1 1 0 0 0,-1-1 0 0 0,0 0 0 0 0,0 1 0 0 0,0-1 1 0 0,2 41-436 0 0,-2-25 553 0 0,-15 190 92 0 0,15-206-188 0 0,0 0 1 0 0,0-1 0 0 0,0 1-1 0 0,0 0 1 0 0,0 0 0 0 0,0 0-1 0 0,0-1 1 0 0,1 1-1 0 0,-1 0 1 0 0,0 0 0 0 0,0 0-1 0 0,0-1 1 0 0,0 1 0 0 0,0 0-1 0 0,0 0 1 0 0,0 0 0 0 0,1 0-1 0 0,-1 0 1 0 0,0-1 0 0 0,0 1-1 0 0,0 0 1 0 0,0 0 0 0 0,1 0-1 0 0,-1 0 1 0 0,0 0-1 0 0,0 0 1 0 0,0 0 0 0 0,1 0-1 0 0,-1 0 1 0 0,0 0 0 0 0,0 0-1 0 0,0 0 1 0 0,1 0 0 0 0,-1 0-1 0 0,0 0 1 0 0,0 0 0 0 0,0 0-1 0 0,1 0 1 0 0,-1 0 0 0 0,0 0-1 0 0,0 0 1 0 0,0 0 0 0 0,1 0-1 0 0,-1 0 1 0 0,0 0-1 0 0,0 0 1 0 0,0 0 0 0 0,0 0-1 0 0,1 0 1 0 0,-1 1 0 0 0,0-1-1 0 0,0 0 1 0 0,0 0 0 0 0,0 0-1 0 0,0 0 1 0 0,1 1 0 0 0,-1-1-1 0 0,0 0 1 0 0,0 0 0 0 0,0 0-1 0 0,0 0 1 0 0,0 1-1 0 0,0-1 1 0 0,0 0 0 0 0,0 0-1 0 0,0 0 1 0 0,0 1 0 0 0,0-1-1 0 0,0 0 1 0 0,11-13 642 0 0,-5 4-491 0 0,-1 0-1 0 0,1 1 1 0 0,1-1 0 0 0,7-7-1 0 0,24-33 83 0 0,-25 25-124 0 0,1 1 1 0 0,19-24-1 0 0,8 6-1100 0 0,-37 38 532 0 0,-1 0 0 0 0,1 1 0 0 0,0-1-1 0 0,0 1 1 0 0,1 0 0 0 0,-1 0 0 0 0,0 1 0 0 0,1-1 0 0 0,4 0-1 0 0,2 2-4649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2873 0 0,'0'0'15964'0'0,"16"-29"-15345"0"0,5-10-434 0 0,0 0 95 0 0,1 2 0 0 0,45-58 1 0 0,-67 94-295 0 0,125-145 1254 0 0,-53 84-2941 0 0,-55 51-1560 0 0,1 0 0 0 0,31-15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78 1296 0 0,'0'0'15381'0'0,"2"-16"-14937"0"0,-1 11-396 0 0,6-38 76 0 0,-4 29-49 0 0,-2 21 70 0 0,-2 52 475 0 0,-3-1 0 0 0,-3 0 0 0 0,-23 95 1 0 0,27-140-555 0 0,1 1 1 0 0,1 0-1 0 0,0 0 1 0 0,2 19-1 0 0,-1-8 240 0 0,20-45 524 0 0,3-11-818 0 0,2 2 0 0 0,0 0 0 0 0,2 2 0 0 0,1 1 0 0 0,42-30 0 0 0,-66 53-25 0 0,0 0 0 0 0,1 0 0 0 0,-1 0 0 0 0,1 1 0 0 0,0 0 0 0 0,-1 0 0 0 0,1 0 1 0 0,0 0-1 0 0,0 1 0 0 0,0 0 0 0 0,0 0 0 0 0,11-1 0 0 0,-15 6 8 0 0,0-1 1 0 0,0 0-1 0 0,0 1 1 0 0,0-1-1 0 0,-1 1 1 0 0,1-1-1 0 0,-1 1 1 0 0,0-1-1 0 0,0 1 1 0 0,0-1-1 0 0,-1 6 1 0 0,1-1 21 0 0,-1 9 44 0 0,0-1 0 0 0,-1 1 0 0 0,-1-1 0 0 0,0 0 0 0 0,-1 0 0 0 0,-1 0 0 0 0,-9 21 0 0 0,11-31-34 0 0,1 0 1 0 0,1 0 0 0 0,-1 0 0 0 0,1 0 0 0 0,0 0 0 0 0,0 12-1 0 0,40-17 139 0 0,-37-1-143 0 0,0 0 1 0 0,-1 0-1 0 0,1 0 0 0 0,0-1 1 0 0,0 1-1 0 0,0-1 0 0 0,0 1 1 0 0,0-1-1 0 0,-1 0 1 0 0,1 1-1 0 0,0-1 0 0 0,0 0 1 0 0,-1 0-1 0 0,1 0 1 0 0,-1-1-1 0 0,1 1 0 0 0,-1 0 1 0 0,1 0-1 0 0,-1-1 1 0 0,0 1-1 0 0,0-1 0 0 0,0 1 1 0 0,1-1-1 0 0,-2 0 1 0 0,3-2-1 0 0,2-4 124 0 0,14-13-162 0 0,29-22 3 0 0,-42 39 4 0 0,-1 0 1 0 0,1-1-1 0 0,-1 1 1 0 0,0-1-1 0 0,7-8 1 0 0,-9 9 2 0 0,1 0 0 0 0,0 0 0 0 0,0 0 0 0 0,0 0 0 0 0,1 1 1 0 0,-1-1-1 0 0,7-2 0 0 0,4 0-75 0 0,-18 11-160 0 0,-7 15 208 0 0,6-7 25 0 0,0-2 5 0 0,1 1 0 0 0,0-1 1 0 0,0 1-1 0 0,2 0 0 0 0,-2 17 0 0 0,3-18 20 0 0,2 40-32 0 0,-2-50 14 0 0,0 0 1 0 0,0 0-1 0 0,1 0 1 0 0,-1 0-1 0 0,0 0 1 0 0,0 0-1 0 0,1 0 1 0 0,-1-1 0 0 0,0 1-1 0 0,1 0 1 0 0,-1 0-1 0 0,1 0 1 0 0,-1-1-1 0 0,1 1 1 0 0,0 0-1 0 0,-1-1 1 0 0,1 1-1 0 0,-1 0 1 0 0,1-1-1 0 0,0 1 1 0 0,0-1-1 0 0,-1 1 1 0 0,1-1-1 0 0,0 1 1 0 0,0-1-1 0 0,0 0 1 0 0,0 1 0 0 0,0-1-1 0 0,-1 0 1 0 0,1 0-1 0 0,0 1 1 0 0,0-1-1 0 0,0 0 1 0 0,0 0-1 0 0,0 0 1 0 0,0 0-1 0 0,0 0 1 0 0,0-1-1 0 0,0 1 1 0 0,-1 0-1 0 0,1 0 1 0 0,0-1-1 0 0,0 1 1 0 0,0 0-1 0 0,0-1 1 0 0,1 0-1 0 0,3-2-157 0 0,0-1 0 0 0,-1 0-1 0 0,1 0 1 0 0,-1-1 0 0 0,0 1-1 0 0,0-1 1 0 0,0 0-1 0 0,-1 0 1 0 0,0 0 0 0 0,0 0-1 0 0,4-11 1 0 0,17-22-8221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6441 0 0,'0'0'12320'0'0,"4"12"-12401"0"0,-2-4-246 0 0,16 30 501 0 0,11-12-4570 0 0,-20-20-1936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8:0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 0 0,'3'3'13045'0'0,"0"-3"-12883"0"0,36 0 2084 0 0,2-1-650 0 0,48 5 1 0 0,-79-3-2181 0 0,-1 1-1 0 0,0-1 1 0 0,1 1 0 0 0,-1 1 0 0 0,0 0 0 0 0,0 0 0 0 0,-1 1-1 0 0,1 0 1 0 0,-1 0 0 0 0,15 11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1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84 0 0 0,'0'0'17297'0'0,"-7"-12"-16666"0"0,-21-37-84 0 0,27 47-511 0 0,0 1 0 0 0,1 0 1 0 0,-1-1-1 0 0,0 1 0 0 0,0 0 0 0 0,0 0 1 0 0,0-1-1 0 0,0 1 0 0 0,0 0 1 0 0,0 0-1 0 0,-1 0 0 0 0,1 0 1 0 0,0 0-1 0 0,0 1 0 0 0,-1-1 1 0 0,1 0-1 0 0,-1 1 0 0 0,1-1 1 0 0,0 1-1 0 0,-1-1 0 0 0,1 1 0 0 0,-1-1 1 0 0,1 1-1 0 0,-1 0 0 0 0,0 0 1 0 0,1 0-1 0 0,-1 0 0 0 0,1 0 1 0 0,-1 0-1 0 0,1 0 0 0 0,-1 1 1 0 0,1-1-1 0 0,-1 1 0 0 0,1-1 1 0 0,-1 1-1 0 0,-1 0 0 0 0,-3 3-77 0 0,1-1-1 0 0,0 1 1 0 0,0 0 0 0 0,0 0-1 0 0,1 0 1 0 0,-6 7 0 0 0,6-8 118 0 0,-8 14-24 0 0,0 0 1 0 0,0 1 0 0 0,2 0 0 0 0,0 0-1 0 0,1 1 1 0 0,1 0 0 0 0,1 1 0 0 0,1 0 0 0 0,0 0-1 0 0,2 0 1 0 0,-3 27 0 0 0,5-40-34 0 0,1 0 1 0 0,1 1-1 0 0,-1-1 0 0 0,1 1 0 0 0,0-1 1 0 0,1 1-1 0 0,-1-1 0 0 0,2 1 0 0 0,-1-1 1 0 0,1 0-1 0 0,0 0 0 0 0,0 0 1 0 0,1 0-1 0 0,6 11 0 0 0,8 8-19 0 0,-15-21-16 0 0,1-1 0 0 0,0 1 0 0 0,0-1 1 0 0,0 0-1 0 0,0 0 0 0 0,1 0 0 0 0,0 0 1 0 0,7 5-1 0 0,12 7-550 0 0,11 7-1253 0 0,-9-13-8270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345 117 0 0 0,'0'0'16444'0'0,"8"-12"-15399"0"0,41-56 757 0 0,-49 67-1734 0 0,1 0 0 0 0,-1 1 1 0 0,1-1-1 0 0,-1 0 1 0 0,1 1-1 0 0,-1-1 0 0 0,1 0 1 0 0,-1 0-1 0 0,0 1 0 0 0,0-1 1 0 0,1 0-1 0 0,-1 0 0 0 0,0 0 1 0 0,0 0-1 0 0,0 1 0 0 0,0-1 1 0 0,0 0-1 0 0,0 0 1 0 0,0 0-1 0 0,0 0 0 0 0,0 0 1 0 0,0 1-1 0 0,0-1 0 0 0,0 0 1 0 0,-1 0-1 0 0,1 0 0 0 0,0 1 1 0 0,-1-1-1 0 0,1 0 0 0 0,-1 0 1 0 0,1 1-1 0 0,-1-1 0 0 0,1 0 1 0 0,-1 1-1 0 0,1-1 1 0 0,-1 0-1 0 0,0 1 0 0 0,1-1 1 0 0,-1 1-1 0 0,0-1 0 0 0,1 1 1 0 0,-1 0-1 0 0,0-1 0 0 0,0 1 1 0 0,1-1-1 0 0,-1 1 0 0 0,0 0 1 0 0,0 0-1 0 0,0 0 0 0 0,1-1 1 0 0,-1 1-1 0 0,-1 0 1 0 0,-1-1-62 0 0,0 1 1 0 0,0-1-1 0 0,0 1 1 0 0,0-1-1 0 0,0 1 1 0 0,0 0-1 0 0,1 0 1 0 0,-1 0-1 0 0,0 1 1 0 0,0-1-1 0 0,0 1 1 0 0,0-1-1 0 0,0 1 1 0 0,-4 2-1 0 0,-11 10-27 0 0,1 1-1 0 0,0 0 0 0 0,1 1 1 0 0,1 1-1 0 0,1 0 0 0 0,0 1 1 0 0,1 1-1 0 0,1 0 0 0 0,-14 26 1 0 0,24-39 10 0 0,1 0 1 0 0,-1 1 0 0 0,1-1-1 0 0,0 0 1 0 0,1 1 0 0 0,-1-1-1 0 0,1 0 1 0 0,1 11 0 0 0,0 0-54 0 0,1-15 62 0 0,0 0 1 0 0,0-1-1 0 0,0 1 1 0 0,0-1 0 0 0,0 0-1 0 0,0 0 1 0 0,0 1-1 0 0,0-1 1 0 0,1-1-1 0 0,-1 1 1 0 0,0 0-1 0 0,0 0 1 0 0,0-1-1 0 0,0 1 1 0 0,0-1-1 0 0,0 0 1 0 0,0 0-1 0 0,0 1 1 0 0,3-3 0 0 0,-3 1 38 0 0,1-1-106 0 0,1 0-1 0 0,0-1 1 0 0,0 1 0 0 0,0 1 0 0 0,0-1-1 0 0,8-3 1 0 0,-11 6 48 0 0,0-1 0 0 0,0 1 0 0 0,0 0 0 0 0,0 0 0 0 0,1 0 0 0 0,-1 0 0 0 0,0 0 0 0 0,0 0 0 0 0,0 0 0 0 0,0 0 0 0 0,1 0 0 0 0,-1 1 0 0 0,0-1 0 0 0,0 0 0 0 0,0 1 0 0 0,0-1 0 0 0,0 1 0 0 0,0-1 0 0 0,0 1 0 0 0,0 0 0 0 0,0-1 0 0 0,0 1 0 0 0,0 0 0 0 0,0 0 0 0 0,0-1 0 0 0,0 1 0 0 0,-1 0 1 0 0,1 0-1 0 0,0 0 0 0 0,-1 0 0 0 0,1 0 0 0 0,-1 0 0 0 0,2 2 0 0 0,31 56-14 0 0,81 159 70 0 0,-107-202-44 0 0,-2-7 4 0 0,-1 0 0 0 0,0 0 0 0 0,0 0 0 0 0,-1 0 0 0 0,0 1-1 0 0,-1 0 1 0 0,0-1 0 0 0,0 1 0 0 0,-1 0 0 0 0,-1 0 0 0 0,1 0 0 0 0,-3 18 0 0 0,1-27 5 0 0,1 1 0 0 0,-1-1 0 0 0,0 0 0 0 0,0 1 0 0 0,0-1 1 0 0,0 0-1 0 0,0 0 0 0 0,0 1 0 0 0,0-1 0 0 0,0 0 0 0 0,0 0 0 0 0,-1 0 0 0 0,1 0 1 0 0,0-1-1 0 0,-1 1 0 0 0,1 0 0 0 0,0 0 0 0 0,-1-1 0 0 0,1 1 0 0 0,-1-1 0 0 0,1 0 0 0 0,-1 1 1 0 0,-1-1-1 0 0,-44 5 23 0 0,32-4-26 0 0,-2 0 8 0 0,0 0 0 0 0,0-2-1 0 0,0 0 1 0 0,0-1 0 0 0,1 0-1 0 0,-1-2 1 0 0,0 0 0 0 0,1 0-1 0 0,-25-12 1 0 0,16 4 9 0 0,0-1-1 0 0,1-1 1 0 0,1-1-1 0 0,-43-36 1 0 0,64 49-15 0 0,0 1 1 0 0,0-1 0 0 0,1 0 0 0 0,-1 0 0 0 0,0 1 0 0 0,1-1 0 0 0,0 0-1 0 0,-1-1 1 0 0,1 1 0 0 0,0 0 0 0 0,0 0 0 0 0,0 0 0 0 0,0-1 0 0 0,1 1-1 0 0,-1-1 1 0 0,0 1 0 0 0,1 0 0 0 0,0-1 0 0 0,0 1 0 0 0,0-4 0 0 0,0 2-14 0 0,1-1 0 0 0,0 1 0 0 0,0-1 1 0 0,1 1-1 0 0,-1 0 0 0 0,1 0 1 0 0,0 0-1 0 0,0 0 0 0 0,0 0 0 0 0,5-5 1 0 0,5-6-63 0 0,2 0 0 0 0,-1 1 0 0 0,31-24 1 0 0,-41 35 71 0 0,22-16-495 0 0,1 1 1 0 0,1 2 0 0 0,1 0-1 0 0,38-15 1 0 0,-5 6-3285 0 0,-1 2-3400 0 0,-43 16-608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2793 0 0,'0'0'13357'0'0,"-14"32"-12390"0"0,-43 100-133 0 0,43-98-225 0 0,1-1 0 0 0,-9 38 0 0 0,13-41-285 0 0,3-7 14 0 0,1 0 1 0 0,1 0 0 0 0,-1 42 0 0 0,6-65-298 0 0,0 0 1 0 0,0 0 0 0 0,1-1-1 0 0,-1 1 1 0 0,0 0 0 0 0,0-1 0 0 0,0 1-1 0 0,1-1 1 0 0,-1 0 0 0 0,0 1 0 0 0,0-1-1 0 0,0 0 1 0 0,0 0 0 0 0,0 0-1 0 0,0 1 1 0 0,1-3 0 0 0,-1 2 7 0 0,90-66 61 0 0,-80 61-168 0 0,0-1-1 0 0,0 2 1 0 0,1-1 0 0 0,0 2-1 0 0,0-1 1 0 0,24-4 0 0 0,-35 9 51 0 0,0 1 0 0 0,0-1 0 0 0,-1 1 0 0 0,1-1 0 0 0,0 0 0 0 0,0 1 0 0 0,0 0 1 0 0,0-1-1 0 0,-1 1 0 0 0,1 0 0 0 0,0-1 0 0 0,0 1 0 0 0,-1 0 0 0 0,1 0 0 0 0,0-1 0 0 0,-1 1 1 0 0,1 0-1 0 0,-1 0 0 0 0,1 0 0 0 0,-1 0 0 0 0,0 0 0 0 0,1 0 0 0 0,-1 0 0 0 0,0 0 0 0 0,0 0 0 0 0,0 0 1 0 0,0 0-1 0 0,1 0 0 0 0,-1 0 0 0 0,0 0 0 0 0,-1 0 0 0 0,1 0 0 0 0,0 0 0 0 0,-1 1 0 0 0,-1 44 99 0 0,-1-20-7 0 0,-2 0 0 0 0,-1 0 0 0 0,-15 42 0 0 0,20-66-67 0 0,0 1-1 0 0,0 0 0 0 0,0 0 0 0 0,0 0 1 0 0,0 0-1 0 0,1 0 0 0 0,0 0 0 0 0,-1 0 0 0 0,1 0 1 0 0,0 0-1 0 0,1 0 0 0 0,-1 0 0 0 0,0 0 1 0 0,2 3-1 0 0,-2-6-5 0 0,0 1-1 0 0,0-1 1 0 0,0 0 0 0 0,1 1 0 0 0,-1-1-1 0 0,0 0 1 0 0,1 1 0 0 0,-1-1 0 0 0,0 0-1 0 0,1 1 1 0 0,-1-1 0 0 0,0 0 0 0 0,1 1-1 0 0,-1-1 1 0 0,0 0 0 0 0,1 0 0 0 0,-1 0-1 0 0,1 1 1 0 0,-1-1 0 0 0,1 0 0 0 0,-1 0-1 0 0,1 0 1 0 0,-1 0 0 0 0,0 0 0 0 0,1 0-1 0 0,-1 0 1 0 0,1 0 0 0 0,-1 0 0 0 0,1 0-1 0 0,0 0 1 0 0,22-14 320 0 0,3-9-223 0 0,42-27-1 0 0,-17 13-113 0 0,-31 22-42 0 0,-1-1 0 0 0,-1-1 0 0 0,30-34 0 0 0,-47 50 33 0 0,0-1 0 0 0,0 0 0 0 0,0 1 0 0 0,0-1 0 0 0,0 0 0 0 0,0 1 0 0 0,0-1 0 0 0,0 0 0 0 0,-1 0 0 0 0,1 0 0 0 0,-1 0 0 0 0,1 0 0 0 0,-1 0 0 0 0,0 0 0 0 0,0 0 0 0 0,0 0 0 0 0,0 0 0 0 0,0 0 0 0 0,0 0 0 0 0,0 0 0 0 0,-2-2 0 0 0,2 3-1 0 0,-1 0 0 0 0,1 0-1 0 0,-1 0 1 0 0,0 1 0 0 0,1-1 0 0 0,-1 0 0 0 0,0 1-1 0 0,0-1 1 0 0,1 0 0 0 0,-1 1 0 0 0,0-1 0 0 0,0 1-1 0 0,0 0 1 0 0,0-1 0 0 0,0 1 0 0 0,0 0 0 0 0,0-1-1 0 0,0 1 1 0 0,0 0 0 0 0,0 0 0 0 0,0 0 0 0 0,0 0-1 0 0,0 0 1 0 0,0 0 0 0 0,0 0 0 0 0,0 0 0 0 0,0 0 0 0 0,0 0-1 0 0,0 1 1 0 0,0-1 0 0 0,1 0 0 0 0,-1 1 0 0 0,0-1-1 0 0,0 1 1 0 0,0-1 0 0 0,0 1 0 0 0,0-1 0 0 0,1 1-1 0 0,-2 0 1 0 0,-4 4 18 0 0,0 0 0 0 0,0 0 0 0 0,0 1 0 0 0,1 0 0 0 0,0 0 0 0 0,0 0 0 0 0,0 0 0 0 0,1 1 0 0 0,0 0 0 0 0,1 0 0 0 0,-1 0 0 0 0,1 0 0 0 0,0 0 0 0 0,-1 9 0 0 0,1-6 20 0 0,0 2 56 0 0,0 0-1 0 0,0 0 1 0 0,1 0-1 0 0,1 1 1 0 0,0 19-1 0 0,1-30-63 0 0,0 0 0 0 0,0 0-1 0 0,1 0 1 0 0,-1 0-1 0 0,1 0 1 0 0,-1-1 0 0 0,1 1-1 0 0,0 0 1 0 0,0 0-1 0 0,0 0 1 0 0,0 0 0 0 0,0-1-1 0 0,0 1 1 0 0,0 0-1 0 0,0-1 1 0 0,1 1 0 0 0,-1-1-1 0 0,1 0 1 0 0,-1 1-1 0 0,1-1 1 0 0,0 0-1 0 0,-1 0 1 0 0,1 0 0 0 0,0 0-1 0 0,0 0 1 0 0,-1 0-1 0 0,1-1 1 0 0,0 1 0 0 0,0-1-1 0 0,0 1 1 0 0,0-1-1 0 0,0 0 1 0 0,0 1 0 0 0,0-1-1 0 0,0 0 1 0 0,0 0-1 0 0,0-1 1 0 0,0 1 0 0 0,0 0-1 0 0,0-1 1 0 0,0 1-1 0 0,3-2 1 0 0,9-1-63 0 0,1-2 0 0 0,-1 1 1 0 0,0-2-1 0 0,16-8 0 0 0,41-14-1039 0 0,-37 19-394 0 0,9-2-4060 0 0,-12 4-4727 0 0,-22 5 5547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3729 0 0,'0'0'15607'0'0,"-19"12"-15353"0"0,-5 3-189 0 0,11-8-27 0 0,0 0 0 0 0,0 2 0 0 0,1-1 0 0 0,-14 15 1 0 0,25-23-38 0 0,0 1 0 0 0,0 0 0 0 0,-1 0 1 0 0,1 0-1 0 0,0 0 0 0 0,1 0 0 0 0,-1 0 0 0 0,0 0 1 0 0,0 1-1 0 0,0-1 0 0 0,1 0 0 0 0,-1 0 1 0 0,0 1-1 0 0,1-1 0 0 0,0 0 0 0 0,-1 1 1 0 0,1-1-1 0 0,0 1 0 0 0,-1-1 0 0 0,1 0 1 0 0,0 1-1 0 0,0-1 0 0 0,0 1 0 0 0,0-1 1 0 0,0 0-1 0 0,1 1 0 0 0,-1-1 0 0 0,0 1 1 0 0,1-1-1 0 0,-1 0 0 0 0,1 1 0 0 0,-1-1 1 0 0,1 0-1 0 0,0 1 0 0 0,-1-1 0 0 0,1 0 0 0 0,0 0 1 0 0,0 0-1 0 0,0 0 0 0 0,0 0 0 0 0,2 2 1 0 0,4 4 21 0 0,2-1 1 0 0,-1 0 0 0 0,1 0-1 0 0,16 8 1 0 0,-6-3 106 0 0,36 19 91 0 0,-44-25-156 0 0,0 1 1 0 0,0 0-1 0 0,0 1 0 0 0,-1 0 1 0 0,0 1-1 0 0,17 15 0 0 0,-16-12 14 0 0,-10-10-59 0 0,1 1 1 0 0,-1-1-1 0 0,1 0 0 0 0,-1 0 1 0 0,0 1-1 0 0,1-1 0 0 0,-1 0 1 0 0,0 1-1 0 0,0 0 0 0 0,0-1 1 0 0,0 1-1 0 0,0-1 0 0 0,-1 1 1 0 0,1 0-1 0 0,0 0 0 0 0,-1 0 1 0 0,1-1-1 0 0,-1 1 0 0 0,0 0 1 0 0,1 0-1 0 0,-1 0 0 0 0,0 0 1 0 0,0 0-1 0 0,0-1 0 0 0,-1 1 1 0 0,1 0-1 0 0,0 0 0 0 0,-2 3 1 0 0,1-4 12 0 0,0 1 1 0 0,0-1-1 0 0,-1 0 1 0 0,1 0-1 0 0,0 0 1 0 0,-1 1 0 0 0,1-2-1 0 0,-1 1 1 0 0,1 0-1 0 0,-1 0 1 0 0,0 0-1 0 0,1-1 1 0 0,-1 1 0 0 0,0-1-1 0 0,0 1 1 0 0,1-1-1 0 0,-1 0 1 0 0,0 1-1 0 0,0-1 1 0 0,-2 0-1 0 0,-46 0 247 0 0,40 0-254 0 0,-5-1-235 0 0,1-1 0 0 0,-1-1 0 0 0,1 0-1 0 0,0-1 1 0 0,0-1 0 0 0,1 0 0 0 0,-1-1-1 0 0,1 0 1 0 0,0-1 0 0 0,1 0-1 0 0,-1-1 1 0 0,-20-19 0 0 0,32 27-11 0 0,0-1 1 0 0,1 0-1 0 0,-1 1 1 0 0,1-1-1 0 0,-1 0 1 0 0,1 1-1 0 0,-1-1 1 0 0,1 0-1 0 0,0 0 1 0 0,-1 0-1 0 0,1 1 1 0 0,0-1-1 0 0,0 0 1 0 0,-1 0-1 0 0,1 0 1 0 0,0 0-1 0 0,0 0 1 0 0,0 0-1 0 0,0 1 1 0 0,0-1-1 0 0,0-1 1 0 0,11-15-9839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1000 0 0,'0'0'8605'0'0,"-14"31"-6700"0"0,-43 97-109 0 0,49-111-1063 0 0,1 1 1 0 0,1 0 0 0 0,0 1 0 0 0,-5 33-1 0 0,-1 4 528 0 0,0-9-722 0 0,3 1 1 0 0,1 0 0 0 0,3 0 0 0 0,1 59 0 0 0,6-96-414 0 0,3-21-236 0 0,2-23-945 0 0,-7-9-3386 0 0,0 14-2881 0 0,0 18 654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0,'0'0'23654'0'0,"14"6"-23228"0"0,36 12-193 0 0,70 16 1 0 0,-89-26-902 0 0,-1 0-5078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1592 0 0,'0'0'10927'0'0,"1"-8"-10431"0"0,6-24-167 0 0,-6 24 145 0 0,-1 37 447 0 0,10 94 1570 0 0,-10 119-672 0 0,0-79-4794 0 0,-8-167-1823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1448 0 0,'0'0'10592'0'0,"12"-29"-9600"0"0,39-88-26 0 0,-50 113-863 0 0,1 0 0 0 0,0 0 1 0 0,0 1-1 0 0,0-1 1 0 0,1 1-1 0 0,-1-1 0 0 0,1 1 1 0 0,0 0-1 0 0,0 0 1 0 0,4-4-1 0 0,-6 6-48 0 0,1 1 0 0 0,-1-1 0 0 0,1 0 0 0 0,0 1 0 0 0,-1-1 0 0 0,1 1 0 0 0,0-1 0 0 0,-1 1 0 0 0,1 0 0 0 0,0 0 0 0 0,-1 0 0 0 0,1 0 0 0 0,2 0 0 0 0,9 0 386 0 0,-2-1-351 0 0,0 1-1 0 0,-1 0 1 0 0,1 1-1 0 0,0 0 0 0 0,-1 0 1 0 0,1 2-1 0 0,-1-1 1 0 0,1 1-1 0 0,-1 0 1 0 0,0 1-1 0 0,0 0 1 0 0,-1 1-1 0 0,1 0 1 0 0,-1 1-1 0 0,0 0 0 0 0,0 0 1 0 0,-1 1-1 0 0,0 0 1 0 0,0 0-1 0 0,-1 1 1 0 0,1 0-1 0 0,-2 0 1 0 0,1 1-1 0 0,-1 0 1 0 0,9 17-1 0 0,-13-19-63 0 0,0 0 0 0 0,-1 0 0 0 0,1 0 0 0 0,-1 0 0 0 0,-1 0 0 0 0,1 0 0 0 0,-1 0 0 0 0,0 0 0 0 0,-1 1 0 0 0,0-1 0 0 0,0 0 0 0 0,0 0 0 0 0,-1 0 0 0 0,0-1 0 0 0,-1 1 0 0 0,1 0 0 0 0,-1-1 0 0 0,-1 0 0 0 0,1 1 0 0 0,-1-1 0 0 0,0 0 0 0 0,0-1 0 0 0,-1 1 0 0 0,-7 7 0 0 0,3-4-401 0 0,-1 0 0 0 0,0-1 0 0 0,0 0 0 0 0,-1 0 0 0 0,-16 8 0 0 0,17-11-1211 0 0,-1 1 0 0 0,0-2 1 0 0,-1 0-1 0 0,1 0 0 0 0,-18 3 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2 184 0 0 0,'-1'-5'20499'0'0,"2"1"-21055"0"0,42-58 1027 0 0,-38 56-466 0 0,9-11 43 0 0,0 1-1 0 0,1 0 1 0 0,18-14 0 0 0,-30 27-58 0 0,1 1 1 0 0,-1-1 0 0 0,1 0-1 0 0,-1 1 1 0 0,1 0-1 0 0,0 0 1 0 0,0 0-1 0 0,0 0 1 0 0,0 1-1 0 0,0 0 1 0 0,0 0-1 0 0,0 0 1 0 0,1 0-1 0 0,-1 0 1 0 0,0 1 0 0 0,1 0-1 0 0,-1 0 1 0 0,0 0-1 0 0,0 0 1 0 0,1 1-1 0 0,-1-1 1 0 0,6 3-1 0 0,-7-1-1 0 0,0 0-1 0 0,0 0 1 0 0,0 0-1 0 0,0 0 1 0 0,0 1-1 0 0,-1-1 1 0 0,1 1-1 0 0,-1 0 0 0 0,1 0 1 0 0,-1 0-1 0 0,0 0 1 0 0,0 0-1 0 0,0 0 1 0 0,-1 0-1 0 0,1 1 1 0 0,-1-1-1 0 0,0 1 1 0 0,0-1-1 0 0,0 1 0 0 0,0 0 1 0 0,0 4-1 0 0,1 13-14 0 0,0-1-1 0 0,-2 34 1 0 0,0-33-46 0 0,0 50-988 0 0,2-65-549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57:4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80 0 0 0,'0'0'13548'0'0,"-1"-6"-12798"0"0,0-2-337 0 0,-1-5-267 0 0,1-2 5637 0 0,-2-8-5702 0 0,3 22-86 0 0,0 0 0 0 0,0 1 1 0 0,0-1-1 0 0,0 1 0 0 0,0-1 0 0 0,0 0 1 0 0,0 1-1 0 0,-1-1 0 0 0,1 1 0 0 0,0-1 1 0 0,0 0-1 0 0,-1 1 0 0 0,1-1 0 0 0,0 1 1 0 0,0-1-1 0 0,-1 1 0 0 0,1-1 0 0 0,-1 1 1 0 0,1-1-1 0 0,-1 1 0 0 0,1 0 0 0 0,0-1 1 0 0,-1 1-1 0 0,0-1 0 0 0,1 1 0 0 0,-1 0 1 0 0,1 0-1 0 0,-2-1 0 0 0,0 40-39 0 0,-9 47 158 0 0,10-67-101 0 0,-1 0 0 0 0,0 0 0 0 0,-2 0 0 0 0,0-1 0 0 0,-1 1 0 0 0,-8 19 0 0 0,12-34-9 0 0,-1 1 0 0 0,1-1 0 0 0,0 1-1 0 0,0-1 1 0 0,1 1 0 0 0,-1 0 0 0 0,1-1-1 0 0,0 1 1 0 0,1 5 0 0 0,0 3-22 0 0,-1-12 60 0 0,19-21 148 0 0,-13 8-190 0 0,1 1-1 0 0,0 0 1 0 0,0 0-1 0 0,1 0 1 0 0,1 1-1 0 0,0 0 0 0 0,0 0 1 0 0,15-10-1 0 0,15-15 9 0 0,-30 29-1 0 0,39-18-103 0 0,-47 23 90 0 0,1 1 1 0 0,-1 0 0 0 0,0-1 0 0 0,0 1-1 0 0,0 0 1 0 0,1 0 0 0 0,-1-1 0 0 0,0 1-1 0 0,0 0 1 0 0,0 0 0 0 0,1 0 0 0 0,-1 1-1 0 0,0-1 1 0 0,0 0 0 0 0,1 0 0 0 0,-1 1-1 0 0,0-1 1 0 0,0 1 0 0 0,0-1-1 0 0,0 1 1 0 0,0-1 0 0 0,0 1 0 0 0,0 0-1 0 0,0-1 1 0 0,0 1 0 0 0,0 0 0 0 0,0 0-1 0 0,0 0 1 0 0,0 0 0 0 0,0 0 0 0 0,-1 0-1 0 0,1 0 1 0 0,0 0 0 0 0,-1 0 0 0 0,1 0-1 0 0,0 2 1 0 0,0 1 0 0 0,-1-1 1 0 0,0 1-1 0 0,0 0 0 0 0,0 0 1 0 0,0 0-1 0 0,0-1 0 0 0,-1 1 1 0 0,1 0-1 0 0,-1-1 0 0 0,0 1 1 0 0,-1 0-1 0 0,1-1 0 0 0,0 1 1 0 0,-1-1-1 0 0,0 1 0 0 0,0-1 1 0 0,0 0-1 0 0,0 0 0 0 0,-1 0 1 0 0,1 0-1 0 0,-6 5 0 0 0,0 0-30 0 0,0 0-1 0 0,-1 0 1 0 0,0 0-1 0 0,0-1 1 0 0,-20 11-1 0 0,17-8-83 0 0,21-2-119 0 0,13 10 264 0 0,-1 16-77 0 0,-19-30-55 0 0,0 0-1 0 0,0 0 0 0 0,0-1 0 0 0,0 1 1 0 0,1 0-1 0 0,-1-1 0 0 0,1 0 0 0 0,0 1 1 0 0,0-1-1 0 0,0 0 0 0 0,1-1 0 0 0,-1 1 1 0 0,1-1-1 0 0,-1 1 0 0 0,1-1 0 0 0,0 0 1 0 0,0 0-1 0 0,0-1 0 0 0,0 1 1 0 0,8 1-1 0 0,4 0-4409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06:0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0 0 0 0,'1'8'21833'0'0,"-44"29"-21413"0"0,33-29-322 0 0,0-1 0 0 0,0 2 0 0 0,-16 16 0 0 0,-10-2 326 0 0,35-22-393 0 0,1 0-19 0 0,-1 0 0 0 0,0 0 0 0 0,0 1 0 0 0,0-1 0 0 0,0 0 0 0 0,0 0 1 0 0,0 0-1 0 0,0 0 0 0 0,0 0 0 0 0,-1 0 0 0 0,1 0 0 0 0,0-1 0 0 0,0 1 0 0 0,-1 0 1 0 0,1-1-1 0 0,-1 1 0 0 0,-2 0 0 0 0,3-1-4 0 0,-1 1-1 0 0,0-1 0 0 0,1 1 1 0 0,-1 0-1 0 0,0-1 1 0 0,1 1-1 0 0,-1 0 1 0 0,1 0-1 0 0,-1 0 1 0 0,1 0-1 0 0,0 0 1 0 0,-1 1-1 0 0,1-1 1 0 0,0 0-1 0 0,0 1 1 0 0,0-1-1 0 0,0 0 1 0 0,0 1-1 0 0,-2 3 1 0 0,-37 16 296 0 0,23-8-256 0 0,-1-3 49 0 0,16-9-81 0 0,-18 5 157 0 0,11 1-220 0 0,8-6 47 0 0,0-1-1 0 0,0 1 0 0 0,0 0 0 0 0,0 0 1 0 0,0-1-1 0 0,0 1 0 0 0,-1-1 0 0 0,1 1 1 0 0,0-1-1 0 0,0 1 0 0 0,0-1 0 0 0,-1 0 1 0 0,1 0-1 0 0,0 1 0 0 0,-1-1 0 0 0,-1 0 0 0 0,12-1 27 0 0,-1-1-1 0 0,1 0 0 0 0,0 0 0 0 0,-1-1 0 0 0,1 0 0 0 0,-1 0 1 0 0,0-1-1 0 0,0 0 0 0 0,-1 0 0 0 0,1-1 0 0 0,-1 0 0 0 0,0 0 1 0 0,0-1-1 0 0,10-11 0 0 0,-13 14-25 0 0,0 0-1 0 0,-1 0 1 0 0,1 0 0 0 0,0 1-1 0 0,0-1 1 0 0,1 1 0 0 0,-1 0-1 0 0,0 0 1 0 0,1 1 0 0 0,8-3-1 0 0,27-12-11 0 0,-1-1 73 0 0,-28-4 309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3481 0 0,'0'0'12392'0'0,"-3"32"-11633"0"0,-3 9-499 0 0,0 5 361 0 0,0 88 1 0 0,32 222 56 0 0,-21-313-691 0 0,1 27-2035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06:0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0 0 0,'0'0'0'0'0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06:34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2687 1395 0 0 0,'2'0'19237'0'0,"-5"1"-20267"0"0,-6 0 1080 0 0,0 0 1 0 0,0 0 0 0 0,0-1 0 0 0,0 0 0 0 0,0 0-1 0 0,0-1 1 0 0,0-1 0 0 0,0 1 0 0 0,-10-4 0 0 0,-84-34 161 0 0,52 18-83 0 0,-23-6 9 0 0,1-3 1 0 0,2-2-1 0 0,-119-76 1 0 0,-136-151-242 0 0,-13-10 39 0 0,284 231 76 0 0,-1 3 0 0 0,-2 3 0 0 0,-1 2 0 0 0,-99-35 0 0 0,-469-167-1000 0 0,510 187 174 0 0,77 28-86 0 0,-51-29 0 0 0,12-3-5275 0 0,60 34-3055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06:4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25 0 0 0,'9'-11'7629'0'0,"-15"4"-5598"0"0,-14 1-2038 0 0,17 6 30 0 0,0 0 0 0 0,0 0-1 0 0,0 0 1 0 0,0 0 0 0 0,0 0 0 0 0,0 1 0 0 0,0-1 0 0 0,0 1 0 0 0,1 0 0 0 0,-1 0 0 0 0,0 0-1 0 0,0 0 1 0 0,0 0 0 0 0,1 1 0 0 0,-1-1 0 0 0,1 1 0 0 0,-5 3 0 0 0,6-4-23 0 0,0 0 1 0 0,1-1 0 0 0,-1 1-1 0 0,0 0 1 0 0,0 0 0 0 0,1 0-1 0 0,-1-1 1 0 0,1 1 0 0 0,-1 0-1 0 0,1 0 1 0 0,-1 0 0 0 0,1 0-1 0 0,-1 0 1 0 0,1 0 0 0 0,0 0-1 0 0,0 0 1 0 0,-1 0 0 0 0,1 0-1 0 0,0 0 1 0 0,0 0 0 0 0,0 0-1 0 0,0 0 1 0 0,0 0 0 0 0,0 1-1 0 0,0-1 1 0 0,1 0 0 0 0,-1 0-1 0 0,0 0 1 0 0,1 0 0 0 0,-1 0-1 0 0,0 0 1 0 0,1 0 0 0 0,-1-1-1 0 0,1 1 1 0 0,0 0 0 0 0,-1 0-1 0 0,1 0 1 0 0,0 0 0 0 0,0 0-1 0 0,1 1 21 0 0,0 0-1 0 0,0 0 1 0 0,0-1-1 0 0,0 1 0 0 0,0-1 1 0 0,1 0-1 0 0,-1 1 1 0 0,0-1-1 0 0,1 0 0 0 0,-1 0 1 0 0,0-1-1 0 0,1 1 0 0 0,-1 0 1 0 0,1-1-1 0 0,0 0 1 0 0,-1 1-1 0 0,1-1 0 0 0,-1 0 1 0 0,1 0-1 0 0,-1 0 0 0 0,5-1 1 0 0,64-15 247 0 0,-36 7-323 0 0,4-4 148 0 0,-37 13 119 0 0,-4-15 1025 0 0,-2 14-1220 0 0,0-1 1 0 0,0 1 0 0 0,0-1 0 0 0,0 1 0 0 0,-1 1-1 0 0,1-1 1 0 0,0 1 0 0 0,-1-1 0 0 0,1 1 0 0 0,0 1-1 0 0,-1-1 1 0 0,1 0 0 0 0,0 1 0 0 0,-1 0 0 0 0,1 0-1 0 0,0 0 1 0 0,0 1 0 0 0,0 0 0 0 0,0-1 0 0 0,0 1-1 0 0,0 0 1 0 0,0 1 0 0 0,1-1 0 0 0,-1 1 0 0 0,-5 5-1 0 0,1-1 110 0 0,-1 0-1 0 0,0 0 1 0 0,0-1-1 0 0,-12 5 1 0 0,-7 3-10 0 0,1 1 1 0 0,1 2 0 0 0,-48 38-1 0 0,23-7-15 0 0,3 11-64 0 0,45-56-42 0 0,1 0 0 0 0,1 0 0 0 0,-1 0 0 0 0,0 1-1 0 0,1-1 1 0 0,-1 0 0 0 0,1 1 0 0 0,0-1 0 0 0,-1 6 0 0 0,2-5-3 0 0,-1-1-1 0 0,0 1 1 0 0,-1 0 0 0 0,1 0 0 0 0,-1-1 0 0 0,1 1 0 0 0,-1-1 0 0 0,-3 5 0 0 0,2-4-1 0 0,0-1 0 0 0,1 1 1 0 0,0 0-1 0 0,0 0 0 0 0,0 0 0 0 0,0 0 1 0 0,1 1-1 0 0,-1-1 0 0 0,1 0 0 0 0,0 1 1 0 0,1-1-1 0 0,-1 1 0 0 0,1-1 0 0 0,0 1 0 0 0,0-1 1 0 0,1 9-1 0 0,0-7-10 0 0,-1 0 0 0 0,2 0 0 0 0,-1 0-1 0 0,1-1 1 0 0,0 1 0 0 0,0 0 0 0 0,0 0 0 0 0,1-1 0 0 0,0 0 0 0 0,0 1 0 0 0,7 7 0 0 0,-6-8 17 0 0,1-1 0 0 0,0 0 0 0 0,0 0 1 0 0,0-1-1 0 0,0 1 0 0 0,1-1 0 0 0,-1 0 1 0 0,1-1-1 0 0,0 1 0 0 0,0-1 0 0 0,0 0 1 0 0,0-1-1 0 0,0 1 0 0 0,7 0 0 0 0,12 0 3 0 0,0-1-1 0 0,33-2 0 0 0,-12 0-160 0 0,-45 1 118 0 0,26 17-422 0 0,-26-15 478 0 0,0 0 0 0 0,-1 1 0 0 0,1-1 0 0 0,-1 0 0 0 0,0 0 0 0 0,1 1 0 0 0,-1-1 0 0 0,0 0 0 0 0,0 1 0 0 0,0-1 0 0 0,-1 0 0 0 0,1 1 0 0 0,-1-1 0 0 0,1 0 0 0 0,-1 0 0 0 0,0 1 0 0 0,1-1 0 0 0,-1 0 0 0 0,0 0 0 0 0,-1 0 0 0 0,1 0 0 0 0,0 0 0 0 0,-3 3 0 0 0,-8 22 136 0 0,10-22-99 0 0,0 0 1 0 0,-1 1 0 0 0,1-1 0 0 0,-1 0-1 0 0,0-1 1 0 0,0 1 0 0 0,0 0 0 0 0,-1-1 0 0 0,0 0-1 0 0,0 0 1 0 0,0 0 0 0 0,0 0 0 0 0,-1-1 0 0 0,1 1-1 0 0,-1-1 1 0 0,0 0 0 0 0,-7 3 0 0 0,-4 2-1000 0 0,-1-1 0 0 0,0-1 0 0 0,-35 8 0 0 0,40-11-5624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06:5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2015 7 0 0 0,'5'-7'14691'0'0,"-10"8"-14702"0"0,1 0 0 0 0,-1 1 1 0 0,1-1-1 0 0,-1 1 0 0 0,1 0 0 0 0,0 0 0 0 0,0 0 0 0 0,0 0 1 0 0,0 1-1 0 0,0 0 0 0 0,1 0 0 0 0,-1 0 0 0 0,1 0 0 0 0,-5 6 1 0 0,-20 14 68 0 0,19-17-39 0 0,0 1 1 0 0,0-1-1 0 0,0 2 0 0 0,1-1 0 0 0,0 1 1 0 0,-7 9-1 0 0,1-6-4 0 0,12-10-13 0 0,1 0 0 0 0,0-1 0 0 0,0 1-1 0 0,-1 0 1 0 0,1 0 0 0 0,0 0 0 0 0,0 0 0 0 0,0 0 0 0 0,0 0-1 0 0,0 0 1 0 0,0 0 0 0 0,0 1 0 0 0,0-1 0 0 0,-1 2-1 0 0,-3 4 29 0 0,-1-2 0 0 0,0 1 0 0 0,0-1-1 0 0,0 1 1 0 0,-1-2 0 0 0,0 1 0 0 0,0-1-1 0 0,0 0 1 0 0,-13 5 0 0 0,-37 28 334 0 0,8-1-175 0 0,4-5-54 0 0,-16 10 133 0 0,-27 27 76 0 0,-52 29 26 0 0,61-38-308 0 0,68-50-58 0 0,-9 8 30 0 0,-1-1 1 0 0,-35 22-1 0 0,-55 27 71 0 0,17 1-117 0 0,63-42 5 0 0,23-18 7 0 0,0 1 0 0 0,-1-1 0 0 0,1-1 1 0 0,-11 6-1 0 0,6-5 8 0 0,1 1 1 0 0,0 1 0 0 0,-19 14 0 0 0,20-13-1 0 0,0-1 1 0 0,-1 0-1 0 0,-20 10 1 0 0,-38 22-15 0 0,55-30 3 0 0,-1 0 1 0 0,-24 10 0 0 0,-52 28-22 0 0,63-24 2 0 0,-35 10 34 0 0,16-12-21 0 0,40-19 3 0 0,1 0 1 0 0,0 1-1 0 0,0 1 0 0 0,1-1 1 0 0,-1 1-1 0 0,1 0 0 0 0,-6 7 0 0 0,-22 15-16 0 0,-17 17 7 0 0,40-34 45 0 0,-9 2-14 0 0,-27 19 1 0 0,-3 0-34 0 0,28-15 12 0 0,21-15 5 0 0,0 0 0 0 0,0 1 0 0 0,0-1 0 0 0,-1 0-1 0 0,1 0 1 0 0,0 0 0 0 0,-1 0 0 0 0,1 0 0 0 0,-1 0 0 0 0,1 0-1 0 0,-1-1 1 0 0,1 1 0 0 0,-2 0 0 0 0,-9 5 513 0 0,12-15-5814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06:5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0 0 0,'0'0'6479'0'0,"-5"-20"-1194"0"0,5 27-5259 0 0,1 0-1 0 0,0 0 1 0 0,1 0 0 0 0,0 0-1 0 0,0-1 1 0 0,0 1 0 0 0,1 0 0 0 0,0-1-1 0 0,7 12 1 0 0,6 12 140 0 0,-10-20-90 0 0,1 0 1 0 0,0 0-1 0 0,1-1 1 0 0,0 0-1 0 0,0-1 1 0 0,1 0-1 0 0,0 0 1 0 0,13 8-1 0 0,11 10 173 0 0,5 6 61 0 0,2-3 0 0 0,0-1 0 0 0,48 24 0 0 0,138 59 783 0 0,-163-85-783 0 0,1-3 0 0 0,1-3 1 0 0,118 21-1 0 0,208 8 293 0 0,-357-45-567 0 0,60 5-119 0 0,0-4-1 0 0,0-4 1 0 0,0-4-1 0 0,102-17 1 0 0,-127 9-945 0 0,-14 2-1145 0 0,-2-1-3395 0 0,-34 6-2583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06:5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48 0 0 0,'0'0'5900'0'0,"4"-23"1657"0"0,-4 16-7478 0 0,-6 4-53 0 0,0 0 1 0 0,-1 1-1 0 0,1-1 0 0 0,-1 2 0 0 0,1-1 0 0 0,-1 1 0 0 0,1 0 1 0 0,-1 0-1 0 0,0 1 0 0 0,0-1 0 0 0,-8 2 0 0 0,10-1-15 0 0,0 0 1 0 0,1 1-1 0 0,-1-1 0 0 0,0 1 0 0 0,0 0 0 0 0,0 1 0 0 0,1-1 0 0 0,-1 1 0 0 0,1 0 0 0 0,-1 0 0 0 0,1 0 1 0 0,-1 0-1 0 0,1 1 0 0 0,0 0 0 0 0,0 0 0 0 0,-5 5 0 0 0,8-6-11 0 0,-1 0 0 0 0,1-1 0 0 0,0 1 0 0 0,0 0 0 0 0,0 0 0 0 0,0 0 0 0 0,1-1 0 0 0,-1 1 0 0 0,0 0 0 0 0,1 0 0 0 0,-1 0-1 0 0,1 0 1 0 0,0 0 0 0 0,0 0 0 0 0,0 0 0 0 0,0 1 0 0 0,0-1 0 0 0,0 0 0 0 0,0 0 0 0 0,1 0 0 0 0,-1 0 0 0 0,1 0 0 0 0,0 0 0 0 0,-1-1 0 0 0,1 1 0 0 0,0 0 0 0 0,0 0 0 0 0,0 0 0 0 0,0-1 0 0 0,0 1 0 0 0,3 2 0 0 0,2 3 1 0 0,1 0-1 0 0,1 0 1 0 0,-1-1 0 0 0,1 0 0 0 0,9 5 0 0 0,-11-7-1 0 0,-1-1 17 0 0,0 1 0 0 0,1-1 0 0 0,-1-1 1 0 0,1 1-1 0 0,0-1 0 0 0,-1 0 0 0 0,1 0 0 0 0,0 0 0 0 0,0-1 1 0 0,0 0-1 0 0,1 0 0 0 0,-1-1 0 0 0,0 0 0 0 0,0 0 0 0 0,0 0 0 0 0,0-1 1 0 0,0 1-1 0 0,1-2 0 0 0,-1 1 0 0 0,-1-1 0 0 0,11-3 0 0 0,4-2 20 0 0,-17 6-30 0 0,0 0-1 0 0,0 0 1 0 0,-1 0-1 0 0,1 0 1 0 0,0-1-1 0 0,0 1 1 0 0,-1-1-1 0 0,1 1 0 0 0,-1-1 1 0 0,4-3-1 0 0,14-6 20 0 0,-19 10 0 0 0,0 1-1 0 0,0 0 0 0 0,0 0 0 0 0,0-1 1 0 0,0 1-1 0 0,0-1 0 0 0,0 1 1 0 0,0-1-1 0 0,0 1 0 0 0,0-1 0 0 0,0 1 1 0 0,0-1-1 0 0,-1 0 0 0 0,1 1 1 0 0,0-1-1 0 0,0 0 0 0 0,-1 0 0 0 0,1 0 1 0 0,-1 0-1 0 0,1 1 0 0 0,0-1 1 0 0,-1 0-1 0 0,0 0 0 0 0,1 0 0 0 0,-1 0 1 0 0,0 0-1 0 0,1 0 0 0 0,-1 0 1 0 0,0 0-1 0 0,0 0 0 0 0,0-1 0 0 0,0 1 1 0 0,0-2-1 0 0,-3 2-24 0 0,1 1 1 0 0,-1-1 0 0 0,0 0-1 0 0,1 1 1 0 0,-1-1-1 0 0,0 1 1 0 0,0 0-1 0 0,0 0 1 0 0,1 0-1 0 0,-1 0 1 0 0,-4 1-1 0 0,-3-1-20 0 0,-2 1 20 0 0,0 0 1 0 0,0 0-1 0 0,0 2 1 0 0,0-1-1 0 0,-22 9 1 0 0,30-9-3 0 0,-51 14 31 0 0,34-11-8 0 0,-1 2-1 0 0,1 0 0 0 0,-25 13 1 0 0,19-4-23 0 0,-38 16-5 0 0,60-29 11 0 0,-1-1 0 0 0,1 1 0 0 0,0 0-1 0 0,0 1 1 0 0,0-1 0 0 0,1 1 0 0 0,-1 0 0 0 0,-5 7 0 0 0,-19 14 75 0 0,19-18-74 0 0,0-1 0 0 0,1 1 0 0 0,1 0 0 0 0,-1 1 0 0 0,1 0 1 0 0,-11 14-1 0 0,-28 34-20 0 0,36-39 38 0 0,7-11-50 0 0,-1 1 0 0 0,1-1 0 0 0,0 1 0 0 0,1 1 0 0 0,-4 8 1 0 0,7-14 20 0 0,-1 0 1 0 0,1 1-1 0 0,-1-1 1 0 0,1 1 0 0 0,0-1-1 0 0,0 0 1 0 0,0 1 0 0 0,0-1-1 0 0,0 0 1 0 0,1 1 0 0 0,-1-1-1 0 0,1 0 1 0 0,-1 1 0 0 0,1-1-1 0 0,0 0 1 0 0,0 0-1 0 0,0 1 1 0 0,0-1 0 0 0,0 0-1 0 0,1 0 1 0 0,-1 0 0 0 0,3 3-1 0 0,4 2 11 0 0,0 1 1 0 0,1-1-1 0 0,-1 0 0 0 0,14 7 0 0 0,-10-6-2 0 0,76 47-13 0 0,-86-53 6 0 0,-1-1 1 0 0,1 1 0 0 0,-1-1 0 0 0,1 1-1 0 0,-1 0 1 0 0,0 0 0 0 0,1 0 0 0 0,-1 0-1 0 0,0 0 1 0 0,0 0 0 0 0,-1 0 0 0 0,1 0-1 0 0,0 3 1 0 0,0-3 0 0 0,0 1 0 0 0,0 0 1 0 0,0-1-1 0 0,0 1 0 0 0,0 0 0 0 0,1-1 0 0 0,-1 1 0 0 0,1-1 1 0 0,0 0-1 0 0,-1 0 0 0 0,1 0 0 0 0,0 0 0 0 0,4 4 0 0 0,13 11 6 0 0,-17-15-4 0 0,-1 0 0 0 0,1 0 1 0 0,0 0-1 0 0,0 0 0 0 0,0 0 0 0 0,0-1 1 0 0,0 1-1 0 0,1-1 0 0 0,-1 1 1 0 0,4 1-1 0 0,18 13-10 0 0,-6-1-11 0 0,-16-14 26 0 0,0 0 0 0 0,-1 0 0 0 0,1 0 0 0 0,-1 0 0 0 0,1 1 0 0 0,-1-1 0 0 0,0 0 0 0 0,0 1 0 0 0,0-1 0 0 0,1 1 0 0 0,-1 0 0 0 0,-1-1 0 0 0,1 1-1 0 0,0 0 1 0 0,0-1 0 0 0,-1 1 0 0 0,1 0 0 0 0,-1 0 0 0 0,1 0 0 0 0,-1 0 0 0 0,0 0 0 0 0,0 0 0 0 0,0-1 0 0 0,0 1 0 0 0,0 0 0 0 0,0 0 0 0 0,0 0 0 0 0,-1 0 0 0 0,1 0-1 0 0,-1 0 1 0 0,1-1 0 0 0,-1 1 0 0 0,0 0 0 0 0,1 0 0 0 0,-1-1 0 0 0,0 1 0 0 0,0 0 0 0 0,0-1 0 0 0,-1 1 0 0 0,1-1 0 0 0,0 0 0 0 0,-1 1 0 0 0,-1 1 0 0 0,-32 16 188 0 0,24-12-179 0 0,-1 0 0 0 0,-1-1-1 0 0,1 0 1 0 0,-23 6 0 0 0,-45 1-1249 0 0,29-11-4760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1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5 103 408 0 0,'0'0'12855'0'0,"0"-12"-12166"0"0,0-63 1513 0 0,0 75-2103 0 0,0-1 0 0 0,-1 1-1 0 0,1-1 1 0 0,0 1 0 0 0,0-1-1 0 0,0 1 1 0 0,0-1 0 0 0,0 1-1 0 0,0-1 1 0 0,0 1 0 0 0,0-1 0 0 0,0 1-1 0 0,0-1 1 0 0,1 1 0 0 0,-1-1-1 0 0,0 1 1 0 0,0-1 0 0 0,0 1 0 0 0,0 0-1 0 0,1-1 1 0 0,-1 1 0 0 0,0-1-1 0 0,1 1 1 0 0,-1-1 0 0 0,0 1-1 0 0,1 0 1 0 0,-1-1 0 0 0,0 1 0 0 0,1 0-1 0 0,-1-1 1 0 0,1 1 0 0 0,-1 0-1 0 0,0 0 1 0 0,1 0 0 0 0,-1-1 0 0 0,1 1-1 0 0,-1 0 1 0 0,1 0 0 0 0,0 0-1 0 0,0 0 9 0 0,0 0-1 0 0,0 1 1 0 0,0-1-1 0 0,0 1 0 0 0,0 0 1 0 0,0-1-1 0 0,-1 1 1 0 0,1 0-1 0 0,0-1 0 0 0,0 1 1 0 0,-1 0-1 0 0,1 0 1 0 0,0-1-1 0 0,-1 1 0 0 0,1 0 1 0 0,-1 0-1 0 0,1 0 1 0 0,-1 0-1 0 0,0 0 0 0 0,1 1 1 0 0,3 15 52 0 0,0 0 0 0 0,-2 0-1 0 0,0 1 1 0 0,-1-1 0 0 0,0 0 0 0 0,-4 29 0 0 0,2 5 26 0 0,0 34 67 0 0,-12 89 0 0 0,-1-51-67 0 0,3 140-1 0 0,20-240-3489 0 0,-8-21 2524 0 0,0 0 0 0 0,0 0 0 0 0,1 0 0 0 0,-1 0 0 0 0,0 1 0 0 0,-1-1 0 0 0,1 0 0 0 0,0 1 0 0 0,-1-1 0 0 0,1 0 0 0 0,-1 5 1 0 0,0 0-3261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24 361 0 0 0,'0'0'9987'0'0,"-3"2"-8694"0"0,0 0-761 0 0,-5 5-135 0 0,-2-5 5443 0 0,12-25-3211 0 0,13 3-2183 0 0,1 0 1 0 0,1 1 0 0 0,1 1 0 0 0,1 1-1 0 0,34-25 1 0 0,2-2 63 0 0,109-90-157 0 0,-155 126-843 0 0,21-14-448 0 0,-19 17-3404 0 0,-1 4-4059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1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9 704 0 0,'0'0'16013'0'0,"0"0"-16002"0"0,0 0 0 0 0,0-1 0 0 0,0 1 0 0 0,0 0 1 0 0,0-1-1 0 0,0 1 0 0 0,1 0 0 0 0,-1-1 0 0 0,0 1 0 0 0,0 0 0 0 0,0-1 0 0 0,0 1 1 0 0,0 0-1 0 0,0 0 0 0 0,1-1 0 0 0,-1 1 0 0 0,0 0 0 0 0,0-1 0 0 0,0 1 0 0 0,1 0 1 0 0,-1 0-1 0 0,0-1 0 0 0,0 1 0 0 0,1 0 0 0 0,-1 0 0 0 0,0 0 0 0 0,0-1 0 0 0,1 1 1 0 0,-1 0-1 0 0,0 0 0 0 0,1 0 0 0 0,12 8 463 0 0,0 0 0 0 0,-1 1 0 0 0,0 1 0 0 0,-1 0 0 0 0,16 17 0 0 0,17 15 368 0 0,1-3-262 0 0,27 19-218 0 0,-27-12-204 0 0,-40-41-191 0 0,0 0 0 0 0,-1 0-1 0 0,1 1 1 0 0,-1-1-1 0 0,0 1 1 0 0,0 0-1 0 0,-1 0 1 0 0,0 1 0 0 0,0-1-1 0 0,3 11 1 0 0,10 22-1705 0 0,-1-24-366 0 0,-1 0-6004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1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57 0 0 0,'0'0'15627'0'0,"5"-9"-14297"0"0,14-27-128 0 0,-14 27 2718 0 0,-6 8-3897 0 0,1 1 0 0 0,-1 0 0 0 0,1-1 0 0 0,-1 1 0 0 0,1 0 0 0 0,-1 0 0 0 0,0 0 0 0 0,1-1 0 0 0,-1 1 0 0 0,1 0 0 0 0,-1 0 0 0 0,0 0 0 0 0,1 0 0 0 0,-1 0 0 0 0,1 0 0 0 0,-1 0 0 0 0,0 0-1 0 0,1 0 1 0 0,-1 0 0 0 0,1 1 0 0 0,-1-1 0 0 0,0 0 0 0 0,1 0 0 0 0,-1 1 0 0 0,1-1 0 0 0,-1 0 0 0 0,1 1 0 0 0,-1-1 0 0 0,1 0 0 0 0,-1 1 0 0 0,1-1 0 0 0,-1 1 0 0 0,1-1 0 0 0,-1 1 0 0 0,-18 15-283 0 0,18-16 275 0 0,-18 23-59 0 0,2-1 0 0 0,0 2 0 0 0,1 1-1 0 0,1 0 1 0 0,-20 46 0 0 0,8-17 73 0 0,10-23 38 0 0,2 1 0 0 0,2 1 0 0 0,0-1 0 0 0,2 2 0 0 0,2 0 0 0 0,1 0 0 0 0,1 0 0 0 0,2 1 1 0 0,2 0-1 0 0,1 49 0 0 0,3-76-34 0 0,0 0 1 0 0,1-1 0 0 0,0 1-1 0 0,1 0 1 0 0,-1-1 0 0 0,1 0-1 0 0,1 1 1 0 0,-1-1 0 0 0,1-1-1 0 0,0 1 1 0 0,1 0 0 0 0,0-1-1 0 0,0 0 1 0 0,0 0 0 0 0,1-1-1 0 0,-1 1 1 0 0,2-1 0 0 0,-1 0-1 0 0,0-1 1 0 0,1 1 0 0 0,0-1-1 0 0,0-1 1 0 0,0 1 0 0 0,0-1-1 0 0,1-1 1 0 0,7 3 0 0 0,-1-1-138 0 0,0-1 0 0 0,0 0 0 0 0,1 0 0 0 0,-1-2 0 0 0,1 0 0 0 0,-1 0 0 0 0,24-3 0 0 0,-26 0-492 0 0,1 0 1 0 0,-1 0 0 0 0,0-1-1 0 0,0-1 1 0 0,12-5-1 0 0,-17 6-4366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4225 0 0,'0'0'11717'0'0,"18"-14"-11269"0"0,55-41-76 0 0,-72 53-342 0 0,1 1 0 0 0,-1 0-1 0 0,1 0 1 0 0,-1 0-1 0 0,1 0 1 0 0,-1 0 0 0 0,1 0-1 0 0,-1 0 1 0 0,1 1 0 0 0,0-1-1 0 0,-1 0 1 0 0,1 1 0 0 0,0 0-1 0 0,0-1 1 0 0,0 1 0 0 0,-1 0-1 0 0,1 0 1 0 0,0 0 0 0 0,0 0-1 0 0,0 0 1 0 0,-1 0-1 0 0,1 0 1 0 0,0 1 0 0 0,0-1-1 0 0,-1 1 1 0 0,1-1 0 0 0,0 1-1 0 0,-1 0 1 0 0,1 0 0 0 0,0 0-1 0 0,-1 0 1 0 0,1 0 0 0 0,-1 0-1 0 0,2 1 1 0 0,0 2 65 0 0,0 0 1 0 0,0-1-1 0 0,-1 1 0 0 0,1 1 0 0 0,-1-1 1 0 0,0 0-1 0 0,3 9 0 0 0,-4-11-12 0 0,1 3-13 0 0,0 1 0 0 0,-1-1 0 0 0,0 0 1 0 0,0 1-1 0 0,0-1 0 0 0,0 0 0 0 0,-1 1 0 0 0,0-1 0 0 0,0 1 0 0 0,-1-1 0 0 0,1 1 0 0 0,-1-1 0 0 0,0 1 0 0 0,-1-1 0 0 0,1 0 0 0 0,-1 0 0 0 0,0 0 0 0 0,-6 10 0 0 0,-4 10 45 0 0,11-23-128 0 0,1 0-1 0 0,-1 0 0 0 0,0 0 1 0 0,0 0-1 0 0,0 0 0 0 0,0 0 0 0 0,0-1 1 0 0,0 1-1 0 0,-1 0 0 0 0,1 0 1 0 0,0-1-1 0 0,-1 1 0 0 0,1-1 0 0 0,-1 1 1 0 0,0-1-1 0 0,0 0 0 0 0,1 0 1 0 0,-5 2-1 0 0,-14 3-2873 0 0,2-15-6009 0 0,8 5 848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1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19 496 1576 0 0,'0'0'19131'0'0,"-18"-7"-17773"0"0,28-9-1004 0 0,1 0 0 0 0,1 1 0 0 0,1 0 1 0 0,0 1-1 0 0,23-20 0 0 0,-31 29-289 0 0,364-306 636 0 0,-310 277-1349 0 0,-33 20-2928 0 0,-2 0-6526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1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4993 0 0,'0'0'13378'0'0,"6"5"-12834"0"0,27 32 370 0 0,-2 2 1 0 0,-1 1 0 0 0,47 86 0 0 0,-24-38-687 0 0,-9-2-141 0 0,0-16-39 0 0,-33-51-348 0 0,5 3-749 0 0,6-11-7486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1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1 488 0 0,'0'0'14838'0'0,"-2"9"-14166"0"0,-6 34 8 0 0,-1 1-447 0 0,-6 85 0 0 0,15-127-1128 0 0,0 1-946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0 0 0,'0'0'11592'0'0,"11"0"-10665"0"0,116-1 2355 0 0,-31-1-3610 0 0,-37 2-5724 0 0,-48 0-3161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16 816 0 0,'0'0'12506'0'0,"3"-4"-11986"0"0,-3 3-488 0 0,0 0 0 0 0,0 1 0 0 0,0-1 1 0 0,1 1-1 0 0,-1-1 0 0 0,0 1 1 0 0,1-1-1 0 0,-1 1 0 0 0,0-1 1 0 0,1 1-1 0 0,-1-1 0 0 0,0 1 0 0 0,1-1 1 0 0,-1 1-1 0 0,1 0 0 0 0,-1-1 1 0 0,1 1-1 0 0,-1 0 0 0 0,1-1 0 0 0,-1 1 1 0 0,1 0-1 0 0,0-1 0 0 0,-1 1 1 0 0,1 0-1 0 0,-1 0 0 0 0,1 0 0 0 0,0 0 1 0 0,-1 0-1 0 0,1 0 0 0 0,-1 0 1 0 0,1 0-1 0 0,0 0 0 0 0,-1 0 1 0 0,1 0-1 0 0,-1 0 0 0 0,1 0 0 0 0,0 0 1 0 0,-1 0-1 0 0,1 1 0 0 0,-1-1 1 0 0,1 0-1 0 0,-1 0 0 0 0,1 1 0 0 0,-1-1 1 0 0,1 1-1 0 0,0 0 0 0 0,1 1 55 0 0,-1 0 0 0 0,1 0 0 0 0,-1 0 0 0 0,0 0 0 0 0,0 0 0 0 0,0 1 0 0 0,0-1 0 0 0,0 0 0 0 0,-1 1 0 0 0,1-1 0 0 0,-1 1 0 0 0,1-1-1 0 0,-1 1 1 0 0,0-1 0 0 0,0 4 0 0 0,0 5 73 0 0,0 0 0 0 0,0 1 0 0 0,-1-1 0 0 0,-1 0-1 0 0,0 0 1 0 0,-6 20 0 0 0,0-2-37 0 0,6-22-107 0 0,0 0 1 0 0,0 1-1 0 0,-1-1 1 0 0,0 0-1 0 0,-3 6 1 0 0,-12 16-247 0 0,-36 42 1 0 0,-3-14-7536 0 0,50-53 4077 0 0,-1-3-2491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98 1328 0 0,'0'0'12623'0'0,"0"-5"-11665"0"0,0 2-1279 0 0,-1 2 422 0 0,1 1 0 0 0,0-1 0 0 0,0 0 0 0 0,0 1 0 0 0,0-1 0 0 0,0 0 0 0 0,-1 1 0 0 0,1-1 0 0 0,0 0 0 0 0,0 0 0 0 0,1 1 0 0 0,-1-1 0 0 0,0 0 0 0 0,0 1 0 0 0,0-1 0 0 0,0 0 0 0 0,1 1 0 0 0,-1-1 0 0 0,0 1 0 0 0,0-1 0 0 0,1 0 0 0 0,-1 1 0 0 0,0-1 0 0 0,1 1 0 0 0,-1-1 0 0 0,1 1 0 0 0,-1-1 0 0 0,1 1 0 0 0,-1-1 0 0 0,1 1 0 0 0,-1 0 0 0 0,1-1 0 0 0,0 1 0 0 0,0-1 0 0 0,1 1-88 0 0,-2 0-1 0 0,0 1 0 0 0,1-1 0 0 0,-1 0 0 0 0,1 0 0 0 0,-1 0 0 0 0,0 0 1 0 0,1 0-1 0 0,-1 0 0 0 0,1 0 0 0 0,-1 0 0 0 0,1 0 0 0 0,-1 0 0 0 0,0 0 0 0 0,1 0 0 0 0,-1 0 0 0 0,1 0 0 0 0,-1 0 1 0 0,0 0-1 0 0,1 0 0 0 0,-1-1 0 0 0,1 1 0 0 0,-1 0 0 0 0,0 0 0 0 0,1 0 0 0 0,-1-1 0 0 0,0 1 0 0 0,1 0 0 0 0,-1-1 1 0 0,0 1-1 0 0,1 0 0 0 0,-1 0 0 0 0,0-1 0 0 0,0 1 0 0 0,1-1 0 0 0,-1 1 0 0 0,0 0 0 0 0,0-1 0 0 0,16-14 244 0 0,10-22 30 0 0,-16 25-529 0 0,-18 30-1406 0 0,-63 96-814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1 735 2000 0 0,'0'0'11302'0'0,"2"-10"-9366"0"0,79-96 2239 0 0,-19 21-2425 0 0,25-25-188 0 0,100-118-66 0 0,-123 146-1302 0 0,-51 62-297 0 0,2 1-1 0 0,0 0 1 0 0,31-29-1 0 0,-39 40-967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7050 0 0,'0'0'10314'0'0,"16"13"-9223"0"0,15 16 32 0 0,52 58 1 0 0,-39-29-649 0 0,-3 1 1 0 0,54 106 0 0 0,-86-150-621 0 0,0 0 1 0 0,22 26 0 0 0,-8-15-3365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11 2785 0 0,'0'0'6981'0'0,"-5"-2"-6534"0"0,-23-6 1207 0 0,31 22 5827 0 0,13 56-7234 0 0,1-7 162 0 0,13 82 1 0 0,-28-132-335 0 0,7 75 561 0 0,-9-86-616 0 0,0-1 1 0 0,0 1 0 0 0,-1 0-1 0 0,1 0 1 0 0,0 0 0 0 0,-1-1 0 0 0,1 1-1 0 0,-1 0 1 0 0,1 0 0 0 0,-1-1 0 0 0,0 1-1 0 0,0 0 1 0 0,1-1 0 0 0,-1 1-1 0 0,-1-1 1 0 0,1 1 0 0 0,0-1 0 0 0,0 1-1 0 0,0-1 1 0 0,-1 0 0 0 0,1 0 0 0 0,-1 0-1 0 0,-1 2 1 0 0,-1-1-2 0 0,0-1 1 0 0,1 1-1 0 0,-1-1 1 0 0,0 0-1 0 0,0 0 0 0 0,0 0 1 0 0,-1-1-1 0 0,1 1 1 0 0,0-1-1 0 0,-5 0 0 0 0,-5-1-76 0 0,0-1-1 0 0,0 0 1 0 0,0 0-1 0 0,0-2 1 0 0,-16-5-1 0 0,24 6-71 0 0,1 1 0 0 0,0-1-1 0 0,0 0 1 0 0,0 0 0 0 0,0 0 0 0 0,0-1 0 0 0,0 1 0 0 0,1-1 0 0 0,0 0-1 0 0,-8-10 1 0 0,9 10-665 0 0,0-1-1 0 0,1 1 0 0 0,-1-1 1 0 0,1 0-1 0 0,0 0 1 0 0,0 0-1 0 0,-2-9 0 0 0,1 5-3696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4345 0 0,'0'0'15461'0'0,"6"-4"-15240"0"0,31-23 122 0 0,-37 26-318 0 0,-9 16-802 0 0,-10 11-1097 0 0,14-13-8148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0 0 0,'0'0'11140'0'0,"9"-9"-6193"0"0,14-13-2650 0 0,9-7-1217 0 0,1 1 0 0 0,40-26 1 0 0,-72 54-1082 0 0,0-1-1 0 0,0 0 1 0 0,0 0 0 0 0,-1 1 0 0 0,1-1 0 0 0,0 1 0 0 0,0-1 0 0 0,0 0 0 0 0,0 1 0 0 0,0 0-1 0 0,0-1 1 0 0,0 1 0 0 0,0 0 0 0 0,0-1 0 0 0,0 1 0 0 0,0 0 0 0 0,0 0 0 0 0,0 0 0 0 0,0 0 0 0 0,1 0-1 0 0,-1 0 1 0 0,0 0 0 0 0,0 0 0 0 0,0 1 0 0 0,0-1 0 0 0,0 0 0 0 0,2 1 0 0 0,8 24-349 0 0,-10-21 325 0 0,0 0 0 0 0,0-1 0 0 0,1 0 0 0 0,-1 1 0 0 0,1-1 0 0 0,-1 0 0 0 0,6 7 1 0 0,6 8-124 0 0,2 3-3668 0 0,-14-20 3153 0 0,0-1 0 0 0,0 1 1 0 0,1 0-1 0 0,-1 0 0 0 0,0 0 1 0 0,0-1-1 0 0,1 1 1 0 0,-1-1-1 0 0,0 1 0 0 0,1-1 1 0 0,-1 1-1 0 0,0-1 1 0 0,1 0-1 0 0,-1 0 0 0 0,3 0 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2617 0 0,'0'0'9792'0'0,"11"3"-9040"0"0,3 2-365 0 0,0 1-1 0 0,-1 0 0 0 0,0 1 0 0 0,0 0 0 0 0,0 1 0 0 0,-1 1 0 0 0,0 0 0 0 0,-1 0 0 0 0,14 15 0 0 0,-9-7-216 0 0,-1 1-1 0 0,0 1 0 0 0,-2 0 1 0 0,0 1-1 0 0,-1 0 1 0 0,-1 1-1 0 0,-1 0 0 0 0,14 43 1 0 0,-18-41-100 0 0,5 19 8 0 0,-2 1 1 0 0,-2 0 0 0 0,4 72 0 0 0,-11-83-76 0 0,1-7 13 0 0,-1 1-1 0 0,0 0 1 0 0,-2 0 0 0 0,-2-1-1 0 0,0 1 1 0 0,-1-1-1 0 0,-14 41 1 0 0,15-56-88 0 0,-1-1 1 0 0,1 1-1 0 0,-2-1 0 0 0,1 1 0 0 0,-1-2 1 0 0,0 1-1 0 0,-1-1 0 0 0,0 1 0 0 0,-1-2 1 0 0,1 1-1 0 0,-2-1 0 0 0,-11 8 0 0 0,-9 1-4014 0 0,-4-3-3756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0 0 0,'0'0'9635'0'0,"9"1"-8850"0"0,47-1 377 0 0,0-1 1 0 0,87-15-1 0 0,-78 7-1994 0 0,-15 2-3098 0 0,-34 4-2534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4529 0 0,'0'0'9658'0'0,"13"4"-8883"0"0,106 21 836 0 0,-52-15-1105 0 0,-15-4-1703 0 0,-19 3-3329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28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2937 0 0,'0'0'14132'0'0,"13"2"-13279"0"0,170 22 1939 0 0,-84-13-4333 0 0,-6 3-7304 0 0,-81-11-1267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3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77 201 320 0 0,'0'0'14066'0'0,"67"0"-11534"0"0,-47 0-2244 0 0,16 0 244 0 0,55-6 1 0 0,-81 4-433 0 0,0 1 1 0 0,0-2-1 0 0,-1 1 1 0 0,1-1-1 0 0,-1-1 1 0 0,1 1-1 0 0,-1-2 1 0 0,-1 1-1 0 0,1-1 1 0 0,12-9-1 0 0,-18 11-35 0 0,1-1-1 0 0,-1 1 1 0 0,0-1-1 0 0,0 1 1 0 0,0-1-1 0 0,-1 0 1 0 0,1 0-1 0 0,-1 0 1 0 0,0-1-1 0 0,2-4 1 0 0,-4 7-39 0 0,1 0-1 0 0,0 0 1 0 0,-1 0 0 0 0,1 0 0 0 0,-1 0 0 0 0,0 0 0 0 0,0 0-1 0 0,0 0 1 0 0,0 0 0 0 0,0 0 0 0 0,0 0 0 0 0,0 0 0 0 0,-1 0-1 0 0,1 0 1 0 0,-1 0 0 0 0,0 0 0 0 0,1 0 0 0 0,-1 1-1 0 0,0-1 1 0 0,0 0 0 0 0,0 0 0 0 0,0 0 0 0 0,0 1 0 0 0,-1-1-1 0 0,1 1 1 0 0,-2-3 0 0 0,-5-1-44 0 0,1-1 0 0 0,-1 1 1 0 0,0 0-1 0 0,-1 1 0 0 0,1 0 0 0 0,-1 0 0 0 0,0 1 0 0 0,0 0 1 0 0,0 0-1 0 0,0 1 0 0 0,0 0 0 0 0,0 1 0 0 0,-1 0 0 0 0,1 0 0 0 0,0 1 1 0 0,-1 1-1 0 0,1-1 0 0 0,-1 1 0 0 0,1 1 0 0 0,0 0 0 0 0,0 0 1 0 0,0 1-1 0 0,0 0 0 0 0,0 1 0 0 0,1-1 0 0 0,-1 2 0 0 0,1-1 1 0 0,0 1-1 0 0,0 1 0 0 0,1-1 0 0 0,-1 1 0 0 0,1 0 0 0 0,1 1 0 0 0,-1 0 1 0 0,1 0-1 0 0,-6 9 0 0 0,-1 2 18 0 0,1 0 1 0 0,0 2-1 0 0,2-1 0 0 0,0 1 0 0 0,1 1 1 0 0,1 0-1 0 0,1 0 0 0 0,-6 33 1 0 0,6-19 40 0 0,3 1 0 0 0,0 0 0 0 0,3 46 0 0 0,2-74-35 0 0,-1 1 0 0 0,1-1 0 0 0,1 0 0 0 0,0 0 0 0 0,0 0 0 0 0,0 0 0 0 0,1 0 0 0 0,0 0 0 0 0,1 0 0 0 0,0-1 0 0 0,0 0 0 0 0,0 0 0 0 0,1 0 0 0 0,0 0 0 0 0,0-1 0 0 0,1 0 0 0 0,0 0 0 0 0,0 0 0 0 0,1-1 0 0 0,-1 0 0 0 0,1 0 0 0 0,0-1 0 0 0,0 1 0 0 0,8 2 0 0 0,0-2 14 0 0,0-1-1 0 0,0 0 0 0 0,0-1 0 0 0,0-1 0 0 0,1 0 1 0 0,19-1-1 0 0,98-9-815 0 0,-92 5 36 0 0,29-3-5064 0 0,-52 5-2154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3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1240 0 0,'6'-3'21512'0'0,"-1"2"-22801"0"0,253-15 1780 0 0,-257 16-524 0 0,-5 0-2966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38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0 0 0,'0'0'10992'0'0,"12"-15"-4742"0"0,38-53-5209 0 0,-12 21-257 0 0,2-4-31 0 0,51-50 1 0 0,-67 69-628 0 0,-21 27-184 0 0,0 1 0 0 0,0-1-1 0 0,1 1 1 0 0,-1 0 0 0 0,1 0 0 0 0,0 0 0 0 0,6-5 0 0 0,-9 8-595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3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0,'7'0'10243'0'0,"21"3"-9758"0"0,-20 3-179 0 0,38 23 433 0 0,-2 2-1 0 0,-1 2 1 0 0,64 64-1 0 0,-100-87-647 0 0,0-1 0 0 0,-1 2 0 0 0,-1-1 0 0 0,1 1 0 0 0,-2-1 0 0 0,6 18-1 0 0,-4-11 95 0 0,6 19 118 0 0,-7-21-248 0 0,0 0 0 0 0,0 0-1 0 0,2 0 1 0 0,0-1 0 0 0,9 15 0 0 0,-8-20-416 0 0,1 4-1565 0 0,-3-3-3230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1 600 0 0,'0'0'9031'0'0,"-10"9"-8236"0"0,-9 5-502 0 0,-29 27 976 0 0,25 4-388 0 0,16-28-802 0 0,1 0 108 0 0,0 1 0 0 0,1-1-1 0 0,0 1 1 0 0,2 0 0 0 0,0 0 0 0 0,1 0-1 0 0,1 1 1 0 0,1-1 0 0 0,1 21 0 0 0,2-13 145 0 0,0-1-1 0 0,2 1 1 0 0,1-1 0 0 0,1 0 0 0 0,19 46-1 0 0,-25-67-261 0 0,1 1 0 0 0,0-1 1 0 0,0 0-1 0 0,1 0 0 0 0,-1-1 0 0 0,1 1 0 0 0,0 0 0 0 0,0-1 0 0 0,0 0 0 0 0,0 0 0 0 0,1 0 0 0 0,-1 0 0 0 0,1 0 0 0 0,0-1 0 0 0,0 1 1 0 0,0-1-1 0 0,0 0 0 0 0,0 0 0 0 0,4 1 0 0 0,-6-3 798 0 0,2 1-1345 0 0,11 1-488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1 358 272 0 0,'0'0'17553'0'0,"14"-16"-16562"0"0,99-104 1312 0 0,-65 73-1712 0 0,1 2 0 0 0,80-55 0 0 0,-121 94-698 0 0,-4 3-157 0 0,0 0 0 0 0,0 0 0 0 0,1 0 0 0 0,-1 1 0 0 0,0-1 0 0 0,1 1-1 0 0,9-3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 0 0,'0'0'7752'0'0,"8"0"-7193"0"0,1 0-198 0 0,0 2 1 0 0,0-1-1 0 0,0 1 0 0 0,0 0 1 0 0,0 1-1 0 0,-1 0 0 0 0,1 0 1 0 0,-1 1-1 0 0,0 0 0 0 0,0 1 1 0 0,0-1-1 0 0,0 2 0 0 0,8 7 1 0 0,11 12 774 0 0,-18-18-941 0 0,-1 1 0 0 0,1 0 1 0 0,-2 0-1 0 0,1 1 0 0 0,-1 0 1 0 0,0 0-1 0 0,-1 1 0 0 0,5 10 0 0 0,6 18 301 0 0,-12-31-401 0 0,-1 2 0 0 0,0-1 1 0 0,-1 0-1 0 0,0 1 0 0 0,0 0 1 0 0,-1 0-1 0 0,0 0 0 0 0,-1 0 0 0 0,1 16 1 0 0,-2-3 20 0 0,1-4-63 0 0,-1-1-1 0 0,0 0 1 0 0,-2 1-1 0 0,0-1 1 0 0,-1 0-1 0 0,0 0 0 0 0,-10 25 1 0 0,6-23-216 0 0,-42 87 303 0 0,43-94-798 0 0,-1-1 1 0 0,0-1-1 0 0,-1 1 1 0 0,0-1 0 0 0,-1-1-1 0 0,-17 17 1 0 0,14-17-3785 0 0,-3-4-4739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4857 0 0,'0'0'12669'0'0,"9"14"-11767"0"0,73 119 1352 0 0,25 16-1538 0 0,-82-108-1471 0 0,-21-25-6598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 3945 0 0,'0'0'13021'0'0,"-2"-14"-13001"0"0,-1 17-24 0 0,-1 0 0 0 0,1-1 0 0 0,0 1-1 0 0,0 0 1 0 0,0 1 0 0 0,1-1-1 0 0,-1 0 1 0 0,1 1 0 0 0,-1 0 0 0 0,1-1-1 0 0,1 1 1 0 0,-4 7 0 0 0,-19 56 479 0 0,24-67-462 0 0,-11 61 410 0 0,10-59-391 0 0,1 0 0 0 0,-1 0 0 0 0,1 0-1 0 0,0 0 1 0 0,0 0 0 0 0,0 0 0 0 0,0 0 0 0 0,0 0 0 0 0,0 0-1 0 0,0 0 1 0 0,1 0 0 0 0,-1 0 0 0 0,1 0 0 0 0,-1 0-1 0 0,1 0 1 0 0,0 0 0 0 0,0-1 0 0 0,0 1 0 0 0,0 0 0 0 0,0 0-1 0 0,0-1 1 0 0,0 1 0 0 0,1-1 0 0 0,-1 1 0 0 0,1-1-1 0 0,1 2 1 0 0,0-3 85 0 0,0 1-1 0 0,-1-1 1 0 0,1 0-1 0 0,0 0 1 0 0,0 0-1 0 0,0-1 1 0 0,0 1 0 0 0,0-1-1 0 0,-1 1 1 0 0,1-1-1 0 0,0 0 1 0 0,0 0-1 0 0,-1 0 1 0 0,1 0-1 0 0,3-3 1 0 0,15-13-1916 0 0,-13-4-8003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6721 0 0,'0'0'13643'0'0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 0 0,'0'0'14227'0'0,"4"1"-13656"0"0,27 9 861 0 0,0-2 0 0 0,0-1 0 0 0,41 3 0 0 0,4 1-1331 0 0,-33-5-288 0 0,14 3-383 0 0,-22 3-6013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2088 0 0,'0'0'14086'0'0,"12"0"-13922"0"0,51 3 151 0 0,-30 0-1637 0 0,-1-2-3924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1 455 7394 0 0,'0'0'13442'0'0,"21"-29"-12705"0"0,67-91-144 0 0,-72 98-391 0 0,1 2 1 0 0,0 0-1 0 0,1 1 0 0 0,2 1 1 0 0,32-25-1 0 0,-29 26-136 0 0,122-82-229 0 0,-85 59-2310 0 0,-37 33-4771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3561 0 0,'0'0'10591'0'0,"6"26"-9728"0"0,18 83-72 0 0,-24-104-689 0 0,1 0 1 0 0,0 0-1 0 0,1 0 0 0 0,-1 0 0 0 0,1 0 1 0 0,0 0-1 0 0,0-1 0 0 0,1 1 1 0 0,-1-1-1 0 0,1 1 0 0 0,0-1 1 0 0,0 0-1 0 0,6 6 0 0 0,5 6 284 0 0,20 25-367 0 0,1-2 1 0 0,3-2 0 0 0,60 48-1 0 0,-89-75-2515 0 0,-3-1-3892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1360 0 0,'0'0'11291'0'0,"9"26"-11661"0"0,-7 2 740 0 0,2 0-1 0 0,0 0 0 0 0,2-1 0 0 0,1 0 1 0 0,1 0-1 0 0,1 0 0 0 0,13 24 0 0 0,-18-43-333 0 0,-1 0 0 0 0,1-1 1 0 0,1 0-1 0 0,9 14 0 0 0,-10-16-3 0 0,-17-7 2029 0 0,-9-7-2655 0 0,-3-2-235 0 0,-27-15-2604 0 0,26 3-4857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11819 0 0,'0'0'7705'0'0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0 0 0,'0'0'12199'0'0,"-15"-2"-11231"0"0,108 4 4452 0 0,-31 8-4531 0 0,85 10 932 0 0,-98-18-5218 0 0,-1-5-3859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4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2665 0 0,'0'0'12962'0'0,"-5"20"-12450"0"0,-31 111 785 0 0,35-117-4351 0 0,1-14 2939 0 0,0 0 1 0 0,0 0-1 0 0,0 1 0 0 0,1-1 1 0 0,-1 0-1 0 0,0 0 0 0 0,0 0 1 0 0,0 0-1 0 0,0 0 0 0 0,1 0 1 0 0,-1 0-1 0 0,0 0 0 0 0,0 0 1 0 0,0 0-1 0 0,0 0 0 0 0,1 0 1 0 0,-1 0-1 0 0,0 0 0 0 0,0 0 1 0 0,0 0-1 0 0,1 0 0 0 0,-1 0 1 0 0,0 0-1 0 0,0 0 0 0 0,0 0 1 0 0,0 0-1 0 0,1 0 0 0 0,-1 0 1 0 0,0 0-1 0 0,0 0 0 0 0,0 0 1 0 0,0 0-1 0 0,1-1 0 0 0,-1 1 1 0 0,0 0-1 0 0,0 0 0 0 0,0 0 1 0 0,0 0-1 0 0,0 0 0 0 0,0-1 1 0 0,1 1-1 0 0,-1 0 0 0 0,0 0 0 0 0,0 0 1 0 0,0 0-1 0 0,0-1 0 0 0,0 1 1 0 0,0 0-1 0 0,0 0 0 0 0,0 0 1 0 0,0 0-1 0 0,0-1 0 0 0,0 1 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30 0 0 0,'0'0'12839'0'0,"-16"-16"-4499"0"0,13 16-8362 0 0,2 0 328 0 0,-23-6-91 0 0,23 5-217 0 0,0 0-3 0 0,0 0 0 0 0,1 1 0 0 0,-1-1 0 0 0,0 1 0 0 0,0-1 0 0 0,0 1 0 0 0,1 0 0 0 0,-1-1 0 0 0,0 1 0 0 0,0 0 0 0 0,0-1 0 0 0,0 1-1 0 0,0 0 1 0 0,0 0 0 0 0,1 0 0 0 0,-1 0 0 0 0,0 0 0 0 0,0 0 0 0 0,-1 0 0 0 0,-6 0-3 0 0,6 0 23 0 0,75 83-286 0 0,-29-31 410 0 0,-25-24-99 0 0,-15-23-30 0 0,-1 0 0 0 0,1 0-1 0 0,-1 1 1 0 0,0-1 0 0 0,0 1-1 0 0,2 7 1 0 0,7 18 40 0 0,-9-25-32 0 0,-1-1-1 0 0,0 1 0 0 0,0 0 1 0 0,0 0-1 0 0,-1 0 1 0 0,0 0-1 0 0,0 0 0 0 0,0 8 1 0 0,0 16 40 0 0,0-10-4 0 0,-1 1-1 0 0,-1-1 0 0 0,0 0 0 0 0,-2 0 0 0 0,0 0 0 0 0,-10 31 0 0 0,-4 3 68 0 0,15-43-100 0 0,-1 0 0 0 0,0 0 0 0 0,-1 0 0 0 0,0 0 0 0 0,-1-1 0 0 0,0 0-1 0 0,-1 0 1 0 0,0 0 0 0 0,0-1 0 0 0,-14 16 0 0 0,3-9-100 0 0,9-8-93 0 0,0 0 0 0 0,-1-1 0 0 0,1 0 0 0 0,-16 8 0 0 0,10-5-729 0 0,0 1 0 0 0,0 0 0 0 0,1 1 0 0 0,-18 22 0 0 0,19-21-676 0 0,10-11 1063 0 0,1 0 1 0 0,-1 0 0 0 0,1 0 0 0 0,0 0 0 0 0,0 0 0 0 0,0 1-1 0 0,0-1 1 0 0,0 0 0 0 0,1 1 0 0 0,-1-1 0 0 0,0 4-1 0 0,-2 9-5153 0 0,2-9 1968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1:59:5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43 0 0 0,'2'-4'19146'0'0,"9"-11"-19040"0"0,-5 12-60 0 0,0 0-1 0 0,0 0 1 0 0,0 0 0 0 0,1 1-1 0 0,-1 0 1 0 0,1 0 0 0 0,9-1-1 0 0,-15 2-49 0 0,1 1-1 0 0,-1 0 1 0 0,0-1 0 0 0,1 1-1 0 0,-1 0 1 0 0,0 0-1 0 0,1 0 1 0 0,-1 0 0 0 0,1 0-1 0 0,-1 0 1 0 0,0 0-1 0 0,1 1 1 0 0,-1-1 0 0 0,0 0-1 0 0,1 1 1 0 0,-1-1-1 0 0,0 1 1 0 0,0 0 0 0 0,1-1-1 0 0,-1 1 1 0 0,0 0-1 0 0,0 0 1 0 0,0-1 0 0 0,0 1-1 0 0,0 0 1 0 0,0 0-1 0 0,0 0 1 0 0,0 0 0 0 0,0 0-1 0 0,0 1 1 0 0,-1-1-1 0 0,1 0 1 0 0,-1 0 0 0 0,1 1-1 0 0,0-1 1 0 0,-1 0 0 0 0,0 0-1 0 0,1 1 1 0 0,-1-1-1 0 0,0 1 1 0 0,0-1 0 0 0,0 3-1 0 0,2 29 9 0 0,-1-27 0 0 0,-1 0 1 0 0,1 0 0 0 0,-1 0-1 0 0,0 1 1 0 0,-1-1 0 0 0,0 0-1 0 0,1 0 1 0 0,-2 0 0 0 0,1 0-1 0 0,-1 0 1 0 0,0 0 0 0 0,0-1-1 0 0,-1 1 1 0 0,1 0 0 0 0,-1-1-1 0 0,-6 8 1 0 0,-5 5-30 0 0,-1 0 0 0 0,-1-1 1 0 0,-1-1-1 0 0,0 0 0 0 0,-32 21 1 0 0,26-10-56 0 0,16-16 48 0 0,6-10-3 0 0,36 5-689 0 0,-25-6 749 0 0,0 1 0 0 0,1 1 0 0 0,-1-1 0 0 0,0 2 1 0 0,0-1-1 0 0,0 1 0 0 0,0 1 0 0 0,0 0 0 0 0,11 6 0 0 0,7 6 272 0 0,41 34-1 0 0,-54-39-231 0 0,10 13 34 0 0,-23-21-120 0 0,1 0-1 0 0,-1 0 1 0 0,1-1 0 0 0,0 1-1 0 0,-1 0 1 0 0,1-1 0 0 0,0 0-1 0 0,1 0 1 0 0,-1 0 0 0 0,0 0-1 0 0,1 0 1 0 0,-1-1 0 0 0,1 1-1 0 0,-1-1 1 0 0,1 0 0 0 0,6 1-1 0 0,11-2-2568 0 0,-13 0-1264 0 0,6 0-6503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3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73 125 1720 0 0,'0'0'15049'0'0,"-4"-11"-13937"0"0,-1 1-1100 0 0,-13-36 1823 0 0,15 38-956 0 0,1 0 1 0 0,0 0-1 0 0,0 0 0 0 0,1 0 1 0 0,0-10 1941 0 0,0 23-2792 0 0,0 0 0 0 0,0 1 0 0 0,1-1 1 0 0,0 0-1 0 0,0 1 0 0 0,0-1 0 0 0,2 11 0 0 0,0-3 83 0 0,-1 530 1605 0 0,-8-239-1399 0 0,7-166 146 0 0,0-137-448 0 0,0 28-96 0 0,0-26 79 0 0,0-3 50 0 0,-3 20-49 0 0,0 0-1 0 0,-1 0 0 0 0,-10 27 0 0 0,10-32 2 0 0,2-9-744 0 0,4-12-108 0 0,15-29-2666 0 0,-5 15-1159 0 0,-7 5-3517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0 0 0,'0'4'22462'0'0,"1"-5"-23078"0"0,2-3 683 0 0,0 0 0 0 0,0 0 1 0 0,0 1-1 0 0,1-1 0 0 0,0 1 0 0 0,-1-1 0 0 0,1 1 1 0 0,6-3-1 0 0,16-15 307 0 0,41-41 580 0 0,4 2-1 0 0,92-61 1 0 0,-100 76-645 0 0,-27 22-241 0 0,2 1 1 0 0,56-24 0 0 0,-50 26-128 0 0,64-40 0 0 0,-108 60 156 0 0,13-7-1784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3185 0 0,'0'0'14543'0'0,"-1"1"-14490"0"0,0-1 0 0 0,0 0 0 0 0,0 1 1 0 0,0-1-1 0 0,1 0 0 0 0,-1 1 0 0 0,0-1 1 0 0,0 1-1 0 0,1 0 0 0 0,-1-1 0 0 0,0 1 0 0 0,1-1 1 0 0,-1 1-1 0 0,1 0 0 0 0,-1 0 0 0 0,1-1 1 0 0,-1 1-1 0 0,1 0 0 0 0,-1 0 0 0 0,1 0 0 0 0,-1 0 1 0 0,111 195 6319 0 0,6 35-4766 0 0,-102-198-1513 0 0,-10-23-66 0 0,0 0 1 0 0,0 0-1 0 0,1-1 1 0 0,8 12-1 0 0,12 15 33 0 0,-18-25-41 0 0,1 0 0 0 0,-1-1 0 0 0,2 1 0 0 0,0-2 0 0 0,0 1 0 0 0,0-1 0 0 0,15 10 1 0 0,-23-18-41 0 0,-1-1 0 0 0,1 1 0 0 0,0-1 0 0 0,0 1 0 0 0,0-1 0 0 0,0 1 0 0 0,0-1 1 0 0,1 0-1 0 0,-1 1 0 0 0,0-1 0 0 0,0 0 0 0 0,0 0 0 0 0,0 0 0 0 0,0 0 1 0 0,0 0-1 0 0,0 0 0 0 0,1 0 0 0 0,-1 0 0 0 0,0 0 0 0 0,0 0 0 0 0,0-1 1 0 0,0 1-1 0 0,0-1 0 0 0,0 1 0 0 0,0 0 0 0 0,0-1 0 0 0,0 0 0 0 0,0 1 0 0 0,0-1 1 0 0,0 1-1 0 0,0-1 0 0 0,-1 0 0 0 0,2-1 0 0 0,24-37-4222 0 0,-11 14-2687 0 0,-9 16 769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 1352 0 0,'0'0'13555'0'0,"-10"-3"-7889"0"0,5 3-5789 0 0,-2 3 245 0 0,0 0 0 0 0,1 0 1 0 0,0 1-1 0 0,-1 0 0 0 0,1 0 1 0 0,0 1-1 0 0,1-1 0 0 0,-10 11 0 0 0,-39 50 292 0 0,32-37-188 0 0,7-7-94 0 0,0 1-1 0 0,2 0 1 0 0,0 1-1 0 0,1 0 1 0 0,-10 31 0 0 0,3 2 128 0 0,-14 71 1 0 0,28-98-204 0 0,1 1 1 0 0,1-1-1 0 0,2 1 1 0 0,1 0-1 0 0,1-1 1 0 0,2 1-1 0 0,0-1 0 0 0,2 1 1 0 0,2-1-1 0 0,1-1 1 0 0,0 1-1 0 0,3-1 1 0 0,0-1-1 0 0,1 0 0 0 0,2 0 1 0 0,29 42-1 0 0,-37-62-22 0 0,-1 0-1 0 0,1-1 1 0 0,0 1-1 0 0,1-1 1 0 0,-1 0-1 0 0,1-1 1 0 0,0 1-1 0 0,1-1 1 0 0,-1-1-1 0 0,1 0 1 0 0,16 7-1 0 0,-10-6 24 0 0,1-1-1 0 0,-1-1 1 0 0,1 0-1 0 0,-1-1 1 0 0,1-1-1 0 0,18 0 0 0 0,-32-1-81 0 0,3-1-1081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1 689 0 0 0,'0'0'17141'0'0,"22"-4"-14060"0"0,-7-5-2580 0 0,-1-1 0 0 0,1-1 1 0 0,-2 0-1 0 0,1 0 0 0 0,-2-2 1 0 0,0 0-1 0 0,13-16 0 0 0,-3 4-120 0 0,351-366 1362 0 0,-332 346-1763 0 0,-25 27-355 0 0,1 0 1 0 0,1 1-1 0 0,27-21 0 0 0,-31 27-742 0 0,2-1-4156 0 0,-3 9-4585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5937 0 0,'0'0'14494'0'0,"-5"8"-14233"0"0,2-3-164 0 0,1-4-68 0 0,1 0 1 0 0,0 1-1 0 0,0-1 0 0 0,0 0 0 0 0,0 1 0 0 0,0-1 0 0 0,0 1 1 0 0,1 0-1 0 0,-1-1 0 0 0,0 1 0 0 0,1-1 0 0 0,-1 1 1 0 0,1 0-1 0 0,-1 0 0 0 0,1-1 0 0 0,0 1 0 0 0,0 0 1 0 0,0 0-1 0 0,0-1 0 0 0,0 1 0 0 0,0 0 0 0 0,1-1 0 0 0,-1 1 1 0 0,0 0-1 0 0,1 0 0 0 0,-1-1 0 0 0,1 1 0 0 0,0-1 1 0 0,0 1-1 0 0,1 1 0 0 0,106 148 2505 0 0,-67-96-2365 0 0,114 164-149 0 0,-123-157-1214 0 0,-16-18-3412 0 0,-11-16-5058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4025 0 0,'0'0'14054'0'0,"12"-3"-13506"0"0,14-4-154 0 0,1 2-1 0 0,29-3 1 0 0,6 6-383 0 0,23-4-1321 0 0,-77 5-861 0 0,0-1 1 0 0,0 0-1 0 0,0-1 1 0 0,14-5-1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 1560 0 0,'0'0'16314'0'0,"-10"-2"-15719"0"0,0 35 124 0 0,1 0-1 0 0,2 1 1 0 0,-3 44-1 0 0,-1-3-288 0 0,12-49-365 0 0,-1-25-65 0 0,0-1 1 0 0,0 0-1 0 0,1 0 0 0 0,-1 1 1 0 0,0-1-1 0 0,0 0 0 0 0,1 0 1 0 0,-1 1-1 0 0,0-1 1 0 0,0 0-1 0 0,1 0 0 0 0,-1 0 1 0 0,0 1-1 0 0,1-1 0 0 0,-1 0 1 0 0,0 0-1 0 0,1 0 1 0 0,-1 0-1 0 0,1 0 0 0 0,-1 0 1 0 0,0 0-1 0 0,1 0 1 0 0,-1 0-1 0 0,0 0 0 0 0,1 0 1 0 0,-1 0-1 0 0,0 0 0 0 0,1 0 1 0 0,-1 0-1 0 0,1 0 1 0 0,-1 0-1 0 0,0 0 0 0 0,1-1 1 0 0,-1 1-1 0 0,18-12-2566 0 0,0-4-5107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9338 0 0,'0'0'5585'0'0,"41"4"-13026"0"0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11410 0 0,'0'0'7082'0'0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2737 0 0,'0'0'11325'0'0,"3"17"-10453"0"0,3 19 192 0 0,-1 1-1 0 0,0 39 1 0 0,-4-49-396 0 0,-2 0 0 0 0,0-1 0 0 0,-2 1 0 0 0,-11 47 0 0 0,5-36-270 0 0,8-30-304 0 0,-1-1 0 0 0,1 0 0 0 0,-1 0 0 0 0,0 0 0 0 0,-1 0 0 0 0,0 0 0 0 0,0-1 0 0 0,0 1 0 0 0,-7 8 1 0 0,8-11-42 0 0,0-1 0 0 0,-1 1 1 0 0,1-1-1 0 0,-1 0 1 0 0,0 0-1 0 0,0 0 0 0 0,0 0 1 0 0,0-1-1 0 0,0 1 1 0 0,-1-1-1 0 0,1 0 0 0 0,-1 1 1 0 0,1-2-1 0 0,-1 1 1 0 0,0 0-1 0 0,0-1 0 0 0,0 0 1 0 0,0 0-1 0 0,0 0 1 0 0,0 0-1 0 0,0 0 0 0 0,0-1 1 0 0,-6 0-1 0 0,-1 0-49 0 0,1-1-1 0 0,-1 0 1 0 0,0-1-1 0 0,1 0 1 0 0,-1-1-1 0 0,1 0 1 0 0,0-1-1 0 0,0 0 1 0 0,-10-5-1 0 0,-5-5-866 0 0,2-1 0 0 0,-26-20 0 0 0,30 12-3172 0 0,12 11-2299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5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6745 0 0,'0'0'12955'0'0,"31"-6"-12313"0"0,0 1-495 0 0,192-29 986 0 0,-144 30-1038 0 0,-47 3-503 0 0,47-7-1 0 0,-56 3-1155 0 0,-10 1-5432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5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5665 0 0,'0'0'15061'0'0,"-15"7"-14321"0"0,230-10 2706 0 0,-110 0-4713 0 0,-3 2-5356 0 0,-89 1-4374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9:0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36 0 0 0,'0'0'14643'0'0,"0"-5"-13803"0"0,0-26 5751 0 0,-29 42-6037 0 0,-14 34-426 0 0,28-24-106 0 0,1 2 0 0 0,0 0 0 0 0,2 1 0 0 0,-16 43 0 0 0,25-61-16 0 0,-3 13 38 0 0,0 1-1 0 0,-5 36 1 0 0,-2 8 77 0 0,5-26-34 0 0,1-1 1 0 0,2 1-1 0 0,1 0 1 0 0,3 0-1 0 0,4 59 1 0 0,-2-88-30 0 0,0 1-1 0 0,1-1 1 0 0,1 0-1 0 0,0 0 1 0 0,0-1 0 0 0,0 1-1 0 0,1 0 1 0 0,1-1-1 0 0,-1 0 1 0 0,1 0 0 0 0,1-1-1 0 0,-1 1 1 0 0,1-1-1 0 0,1 0 1 0 0,-1 0 0 0 0,1-1-1 0 0,0 0 1 0 0,1 0-1 0 0,-1-1 1 0 0,1 0 0 0 0,0 0-1 0 0,0-1 1 0 0,1 0-1 0 0,-1-1 1 0 0,1 1 0 0 0,0-2-1 0 0,0 1 1 0 0,0-1-1 0 0,0 0 1 0 0,1-1 0 0 0,16 0-1 0 0,-25-1 2 0 0,-12 18 1255 0 0,8-15-4306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0 853 4313 0 0,'0'0'16606'0'0,"25"-30"-15643"0"0,-4-6-461 0 0,1 2 0 0 0,38-46 0 0 0,-27 38-138 0 0,356-421 1443 0 0,-269 334-2113 0 0,-116 124 159 0 0,1 0-1 0 0,0 0 0 0 0,0 0 1 0 0,0 1-1 0 0,8-5 0 0 0,-4 5-3299 0 0,-1 2-3345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3809 0 0,'0'0'12980'0'0,"9"23"-11745"0"0,32 72-191 0 0,-27-65-312 0 0,1-1 1 0 0,2-1-1 0 0,33 45 1 0 0,-14-22-288 0 0,49 59-160 0 0,9 14-384 0 0,-84-105-289 0 0,9 7-2810 0 0,-9-13-4829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9 48 0 0,'0'0'15613'0'0,"-10"-9"-12722"0"0,11 65-1893 0 0,0-5 210 0 0,-11 95 0 0 0,4-95-390 0 0,1 75-1 0 0,5-125-788 0 0,-1 0 1 0 0,1 0-1 0 0,-1 0 0 0 0,1 0 0 0 0,-1 0 0 0 0,1 1 1 0 0,-1-1-1 0 0,0 0 0 0 0,0 0 0 0 0,1-1 1 0 0,-1 1-1 0 0,0 0 0 0 0,0 0 0 0 0,0 0 1 0 0,0 0-1 0 0,0-1 0 0 0,0 1 0 0 0,0-1 1 0 0,0 1-1 0 0,0 0 0 0 0,0-1 0 0 0,0 0 1 0 0,-1 1-1 0 0,1-1 0 0 0,0 0 0 0 0,0 0 0 0 0,0 1 1 0 0,-1-1-1 0 0,1 0 0 0 0,0 0 0 0 0,0 0 1 0 0,0 0-1 0 0,-1-1 0 0 0,1 1 0 0 0,0 0 1 0 0,0 0-1 0 0,-3-2 0 0 0,-1 2-16 0 0,0-1 0 0 0,0 0 1 0 0,0 0-1 0 0,0-1 0 0 0,0 1 0 0 0,1-1 0 0 0,-1 0 0 0 0,-5-3 1 0 0,-13-13-277 0 0,9 7 68 0 0,0 0 1 0 0,0-1 0 0 0,-22-26 0 0 0,32 33-329 0 0,0-1 0 0 0,1 0 0 0 0,-1 0 0 0 0,1-1 1 0 0,0 1-1 0 0,1-1 0 0 0,-1 1 0 0 0,1-1 0 0 0,1 0 1 0 0,-1 0-1 0 0,1 0 0 0 0,0 0 0 0 0,1-11 1 0 0,1-16-7512 0 0,3 23-404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14299 0 0,'0'0'10272'0'0,"0"-10"-14573"0"0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8:4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4793 0 0,'0'0'14300'0'0,"4"-5"-13757"0"0,16-19 168 0 0,-19 23-680 0 0,0 0 0 0 0,0 1 0 0 0,-1-1 0 0 0,1 1 0 0 0,0-1 0 0 0,0 1 0 0 0,0-1 0 0 0,0 1 0 0 0,0 0-1 0 0,0-1 1 0 0,0 1 0 0 0,0 0 0 0 0,0 0 0 0 0,0 0 0 0 0,0 0 0 0 0,0 0 0 0 0,0 0 0 0 0,0 0 0 0 0,0 0 0 0 0,0 0 0 0 0,0 0-1 0 0,0 1 1 0 0,0-1 0 0 0,0 0 0 0 0,0 1 0 0 0,0-1 0 0 0,0 1 0 0 0,0-1 0 0 0,0 1 0 0 0,0-1 0 0 0,0 1 0 0 0,-1 0 0 0 0,1-1 0 0 0,0 1-1 0 0,0 0 1 0 0,0 1 0 0 0,18 18 373 0 0,-1 2 0 0 0,29 45 1 0 0,-36-46-268 0 0,-1 1 1 0 0,-1 0 0 0 0,0 1 0 0 0,-2 0 0 0 0,-1 0 0 0 0,0 0 0 0 0,2 33 0 0 0,1 172 412 0 0,-9-194-492 0 0,-2 1-21 0 0,-2 0 0 0 0,-14 62 0 0 0,2-17-28 0 0,-22 75-349 0 0,34-144 152 0 0,0-1 1 0 0,0 1-1 0 0,0-1 1 0 0,-11 16 0 0 0,-1-5-3116 0 0,1-6-4479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234 351 72 0 0,'0'0'11550'0'0,"13"-32"-10580"0"0,39-104-159 0 0,-46 124-560 0 0,-2 0 1 0 0,1 0 0 0 0,-1-1-1 0 0,-1 1 1 0 0,-1-1 0 0 0,0 0-1 0 0,0 0 1 0 0,-1 0 0 0 0,-1-21-1 0 0,-1 2 422 0 0,1 32-677 0 0,0-1 1 0 0,0 1 0 0 0,-1 0 0 0 0,1 0 0 0 0,0 0 0 0 0,0-1 0 0 0,0 1 0 0 0,0 0 0 0 0,-1 0 0 0 0,1 0 0 0 0,0-1-1 0 0,0 1 1 0 0,0 0 0 0 0,-1 0 0 0 0,1 0 0 0 0,0 0 0 0 0,0 0 0 0 0,0 0 0 0 0,-1 0 0 0 0,1 0 0 0 0,0-1-1 0 0,0 1 1 0 0,-1 0 0 0 0,1 0 0 0 0,0 0 0 0 0,0 0 0 0 0,-1 0 0 0 0,1 0 0 0 0,0 0 0 0 0,0 0 0 0 0,-1 0 0 0 0,1 1-1 0 0,0-1 1 0 0,0 0 0 0 0,0 0 0 0 0,-1 0 0 0 0,1 0 0 0 0,0 0 0 0 0,0 0 0 0 0,-1 0 0 0 0,1 1 0 0 0,0-1 0 0 0,0 0-1 0 0,0 0 1 0 0,0 0 0 0 0,-1 0 0 0 0,1 1 0 0 0,0-1 0 0 0,0 0 0 0 0,0 0 0 0 0,0 1 0 0 0,-16 10-467 0 0,14-10 470 0 0,-3 3-27 0 0,0 1 0 0 0,0-1 0 0 0,0 1 0 0 0,0-1 0 0 0,1 2 0 0 0,0-1 0 0 0,0 0 1 0 0,0 1-1 0 0,1-1 0 0 0,-4 8 0 0 0,-22 67 41 0 0,11-28 0 0 0,-41 131 215 0 0,20-28 156 0 0,-11 28 78 0 0,12-15 16 0 0,34-152-529 0 0,1-1 0 0 0,0 1 0 0 0,1-1 0 0 0,0 1 0 0 0,2 25 0 0 0,1-41-2 0 0,0 0 0 0 0,0-1 0 0 0,0 1 0 0 0,-1 0 1 0 0,1-1-1 0 0,0 1 0 0 0,0-1 0 0 0,0 1 0 0 0,0-1 0 0 0,0 1 0 0 0,-1-1 1 0 0,1 1-1 0 0,0-1 0 0 0,0 0 0 0 0,-1 1 0 0 0,1-1 0 0 0,0 0 0 0 0,0-1 0 0 0,3-20-2643 0 0,1 0-3640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9:2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 0 0 0,'0'0'10944'0'0,"-8"0"-9940"0"0,-24-3-28 0 0,31 4-781 0 0,1-1 0 0 0,-1 0 0 0 0,0 0 0 0 0,1 0 0 0 0,-1 0-1 0 0,0 0 1 0 0,1 0 0 0 0,-1-1 0 0 0,0 1 0 0 0,1 0 0 0 0,-1 0 0 0 0,0 0 0 0 0,1-1 0 0 0,-1 1 0 0 0,0 0-1 0 0,1-1 1 0 0,-1 1 0 0 0,1 0 0 0 0,-1-1 0 0 0,1 1 0 0 0,-1-1 0 0 0,1 1 0 0 0,-1-1 0 0 0,1 1 0 0 0,-1-1-1 0 0,1 0-105 0 0,1 1-1 0 0,-1 0 0 0 0,0-1 0 0 0,0 1 0 0 0,1 0 0 0 0,-1-1 0 0 0,0 1 0 0 0,1 0 0 0 0,-1 0 0 0 0,0 0 0 0 0,1-1 0 0 0,-1 1 0 0 0,1 0 0 0 0,-1 0 0 0 0,0 0 0 0 0,1 0 0 0 0,-1-1 0 0 0,1 1 0 0 0,-1 0 0 0 0,0 0 0 0 0,1 0 0 0 0,-1 0 0 0 0,1 0 0 0 0,-1 0 0 0 0,0 0 0 0 0,1 0 0 0 0,-1 0 0 0 0,1 1 0 0 0,-1-1 0 0 0,0 0 0 0 0,1 0 0 0 0,-1 0 0 0 0,1 0 0 0 0,-1 1 1 0 0,38 4 371 0 0,-1-1 0 0 0,1-2 0 0 0,-1-2 0 0 0,44-4 0 0 0,25-1-253 0 0,-104 5-234 0 0,0 0 1 0 0,0 0-1 0 0,0 0 1 0 0,1 0-1 0 0,-1 1 0 0 0,0-1 1 0 0,0 1-1 0 0,0-1 1 0 0,0 1-1 0 0,0 0 1 0 0,0-1-1 0 0,0 1 1 0 0,0 0-1 0 0,0 0 1 0 0,3 3-1 0 0,9 13-3561 0 0,-5-4-1356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9:2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136 207 0 0 0,'0'0'11370'0'0,"-19"-29"-5344"0"0,20 24-5967 0 0,0 1 1 0 0,1 0-1 0 0,-1 0 1 0 0,1-1 0 0 0,0 1-1 0 0,0 0 1 0 0,0 1-1 0 0,1-1 1 0 0,-1 0-1 0 0,1 1 1 0 0,0-1-1 0 0,4-3 1 0 0,-2 2-23 0 0,0-1 1 0 0,0 1-1 0 0,1 0 1 0 0,0 1-1 0 0,0-1 0 0 0,0 1 1 0 0,7-3-1 0 0,-11 6-39 0 0,0 0-1 0 0,1 0 0 0 0,-1 0 0 0 0,1 0 1 0 0,-1 0-1 0 0,0 1 0 0 0,1-1 0 0 0,-1 1 1 0 0,1 0-1 0 0,0 0 0 0 0,-1 0 0 0 0,1 0 1 0 0,-1 0-1 0 0,1 0 0 0 0,-1 1 0 0 0,0-1 1 0 0,1 1-1 0 0,-1 0 0 0 0,1 0 0 0 0,-1 0 1 0 0,0 0-1 0 0,1 0 0 0 0,-1 0 0 0 0,0 1 1 0 0,0-1-1 0 0,0 1 0 0 0,0-1 0 0 0,0 1 1 0 0,-1 0-1 0 0,1 0 0 0 0,0-1 0 0 0,-1 1 1 0 0,3 4-1 0 0,0 3 23 0 0,0 0 39 0 0,0 1 0 0 0,0 0 0 0 0,-1 0-1 0 0,0 1 1 0 0,2 14 0 0 0,-1 69 353 0 0,-13 50 149 0 0,-2-94-408 0 0,7-40-121 0 0,2 0 1 0 0,0 0-1 0 0,0 0 1 0 0,-1 15 0 0 0,3-13 0 0 0,-2 0 0 0 0,0-1 1 0 0,0 1-1 0 0,-1-1 0 0 0,0 0 0 0 0,-1 0 1 0 0,-7 15-1 0 0,-42 71 139 0 0,49-90-182 0 0,-1 0 1 0 0,1 0-1 0 0,-1 0 0 0 0,-1-1 0 0 0,1 1 0 0 0,-1-1 0 0 0,0-1 0 0 0,-1 1 0 0 0,1-1 0 0 0,-1 0 1 0 0,-14 7-1 0 0,1-1-97 0 0,18-10 98 0 0,0 1 1 0 0,-1-1 0 0 0,1 1 0 0 0,-1-1 0 0 0,1 0 0 0 0,-1 0-1 0 0,1 0 1 0 0,-1 0 0 0 0,0-1 0 0 0,1 1 0 0 0,-1-1 0 0 0,0 1-1 0 0,0-1 1 0 0,0 0 0 0 0,1 0 0 0 0,-1 0 0 0 0,0-1 0 0 0,0 1 0 0 0,1-1-1 0 0,-1 1 1 0 0,0-1 0 0 0,-2-1 0 0 0,3 1-22 0 0,0 0-1 0 0,0-1 1 0 0,0 1 0 0 0,0-1-1 0 0,0 0 1 0 0,0 1 0 0 0,0-1 0 0 0,1 0-1 0 0,-1 0 1 0 0,1 0 0 0 0,-1 0-1 0 0,1 0 1 0 0,0 0 0 0 0,0-1 0 0 0,0 1-1 0 0,0 0 1 0 0,0-1 0 0 0,0 1-1 0 0,1 0 1 0 0,-1-1 0 0 0,1 1 0 0 0,0-1-1 0 0,-1 1 1 0 0,1-1 0 0 0,0 1-1 0 0,1-1 1 0 0,-1 1 0 0 0,0-1-1 0 0,1 1 1 0 0,-1-1 0 0 0,1 1 0 0 0,0-1-1 0 0,1-2 1 0 0,1-6 8 0 0,1 1 1 0 0,0-1-1 0 0,1 1 0 0 0,0 0 1 0 0,0 0-1 0 0,8-9 0 0 0,4-4 61 0 0,86-105 334 0 0,-8 24-8 0 0,-40 41-293 0 0,2 2 1 0 0,3 3-1 0 0,78-58 0 0 0,5 23-535 0 0,-80 61-4313 0 0,-51 25-5131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9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0 813 2849 0 0,'0'0'14540'0'0,"15"-7"-11617"0"0,-4-3-2387 0 0,-1 1-1 0 0,0-2 1 0 0,0 1-1 0 0,-1-1 1 0 0,15-25-1 0 0,-1 4 58 0 0,78-113 860 0 0,53-66-516 0 0,-77 117-817 0 0,-23 26-217 0 0,86-84 1 0 0,-118 135-1548 0 0,-22 18 1218 0 0,1 0 1 0 0,-1-1-1 0 0,0 1 0 0 0,1 0 1 0 0,-1-1-1 0 0,0 1 1 0 0,0 0-1 0 0,0 0 0 0 0,1-1 1 0 0,-1 1-1 0 0,0 0 1 0 0,0 0-1 0 0,0-1 0 0 0,0 1 1 0 0,0 0-1 0 0,-1-1 0 0 0,1 1 1 0 0,0 0-1 0 0,0 0 1 0 0,0-1-1 0 0,-1 1 0 0 0,1 0 1 0 0,0-1-1 0 0,-1 1 1 0 0,1 0-1 0 0,0-1 0 0 0,-1 1 1 0 0,1-1-1 0 0,-2 2 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9:5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6201 0 0,'0'0'14095'0'0,"16"15"-13089"0"0,-11-11-931 0 0,14 13 370 0 0,-1 1 1 0 0,-1 1 0 0 0,0 0-1 0 0,24 40 1 0 0,36 105 1159 0 0,-28-54-1328 0 0,-5-6-215 0 0,-27-71-271 0 0,17 29 508 0 0,-32-59-598 0 0,0 0 0 0 0,0 0 1 0 0,0 0-1 0 0,1 0 0 0 0,-1 0 0 0 0,1-1 1 0 0,-1 0-1 0 0,1 1 0 0 0,0-1 0 0 0,0 0 1 0 0,0 0-1 0 0,0 0 0 0 0,1-1 1 0 0,5 3-1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9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4937 0 0,'0'0'14035'0'0,"-1"14"-13594"0"0,-9 49 830 0 0,3 0-1 0 0,1 79 1 0 0,7-142-1381 0 0,0 0 0 0 0,1-1 0 0 0,-1 1 0 0 0,1-1 0 0 0,-1 1 0 0 0,1-1 0 0 0,-1 0 0 0 0,0 1 0 0 0,1-1 0 0 0,-1 0 0 0 0,0 0 0 0 0,0 0 0 0 0,0 0 0 0 0,0 0 0 0 0,2-2 0 0 0,7-14-2565 0 0,-1 0-4184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9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15539 0 0,'0'0'4609'0'0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19:5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2232 0 0,'0'0'15680'0'0,"16"-10"-14499"0"0,28 6 981 0 0,82 2 0 0 0,-76 2-1387 0 0,13-2-166 0 0,-44 0-578 0 0,0 1 0 0 0,1 1-1 0 0,-1 1 1 0 0,1 0 0 0 0,-1 1-1 0 0,23 6 1 0 0,-36-2-1419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1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58 618 0 0 0,'0'0'2407'0'0,"-34"12"1479"0"0,33-11-3617 0 0,-1-1 0 0 0,1 1 1 0 0,0 0-1 0 0,0-1 0 0 0,0 1 0 0 0,0 0 0 0 0,0-1 0 0 0,0 1 0 0 0,0 0 0 0 0,0 0 0 0 0,0 0 0 0 0,0 0 0 0 0,1 0 0 0 0,-1 0 0 0 0,0 0 0 0 0,1 0 0 0 0,-1 0 1 0 0,1 0-1 0 0,-1 0 0 0 0,1 1 0 0 0,-1-1 0 0 0,1 2 0 0 0,-5 16 684 0 0,5-19-858 0 0,12-11 4221 0 0,20-20-3051 0 0,22-37 207 0 0,-17 20-905 0 0,167-214 1208 0 0,-168 220-1665 0 0,2-4-46 0 0,1 3 0 0 0,68-58 1 0 0,-76 82-1108 0 0,-31 19 922 0 0,1 0 0 0 0,-1-1-1 0 0,0 1 1 0 0,1 0 0 0 0,-1 0-1 0 0,0 0 1 0 0,1 0-1 0 0,-1 0 1 0 0,0 0 0 0 0,1 0-1 0 0,-1 0 1 0 0,0 0-1 0 0,1 0 1 0 0,-1 0 0 0 0,0 0-1 0 0,1 0 1 0 0,-1 1 0 0 0,0-1-1 0 0,0 0 1 0 0,1 0-1 0 0,-1 0 1 0 0,0 0 0 0 0,1 0-1 0 0,-1 1 1 0 0,0-1 0 0 0,0 0-1 0 0,1 0 1 0 0,-1 1-1 0 0,0-1 1 0 0,0 0 0 0 0,0 0-1 0 0,1 1 1 0 0,-1-1 0 0 0,-2 21-8241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1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48 1344 0 0,'0'0'12512'0'0,"-6"-7"-11506"0"0,-20-19-30 0 0,19 14 2051 0 0,11 10-1427 0 0,11 7-927 0 0,7 19 61 0 0,-12-15-529 0 0,-1 1 0 0 0,0 0-1 0 0,-1 0 1 0 0,7 14 0 0 0,36 66 183 0 0,101 135 0 0 0,-131-201-363 0 0,39 34 0 0 0,7 8-74 0 0,-12-18-1818 0 0,-46-37-197 0 0,1 0-6205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1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0 0 0,'0'0'13342'0'0,"10"-7"-9747"0"0,32 1-3055 0 0,1 1 1 0 0,-1 2-1 0 0,1 2 0 0 0,64 7 1 0 0,-54-5-1663 0 0,-31-2-5439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2336 0 0,'0'0'13555'0'0,"9"3"-12924"0"0,14 4-453 0 0,1-2 1 0 0,0 0-1 0 0,0-2 0 0 0,0 0 1 0 0,30-2-1 0 0,-21 0-2064 0 0,-2 1-5025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1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20 392 0 0,'0'0'13151'0'0,"0"-20"-5440"0"0,1 41-7840 0 0,1 0 0 0 0,1-1 0 0 0,1 1 0 0 0,9 25 0 0 0,-6-21 179 0 0,7 49-1 0 0,10 23 26 0 0,-20-68 58 0 0,-1 0 0 0 0,-2 0 0 0 0,-1 0 0 0 0,-1 0 0 0 0,-7 41 0 0 0,7-67-94 0 0,0 0 0 0 0,0-1 0 0 0,-1 1 0 0 0,1-1 0 0 0,0 1 0 0 0,-1-1 0 0 0,0 0 0 0 0,1 0 0 0 0,-1 1 0 0 0,0-1 0 0 0,0 0 1 0 0,0 0-1 0 0,-1-1 0 0 0,1 1 0 0 0,0 0 0 0 0,-1-1 0 0 0,1 0 0 0 0,-1 1 0 0 0,1-1 0 0 0,-1 0 0 0 0,0 0 0 0 0,1 0 0 0 0,-1-1 0 0 0,0 1 0 0 0,0-1 1 0 0,1 1-1 0 0,-1-1 0 0 0,0 0 0 0 0,-3 0 0 0 0,0-1-35 0 0,-1 0 0 0 0,0 0 0 0 0,1-1 0 0 0,0 1 0 0 0,-1-1 0 0 0,1-1 0 0 0,0 1 0 0 0,0-1 0 0 0,0 0 0 0 0,0-1 0 0 0,1 1 0 0 0,-1-1 0 0 0,1 0 0 0 0,-5-5 0 0 0,-6-6-202 0 0,1-1 1 0 0,-25-33 0 0 0,37 45-56 0 0,0 0 0 0 0,1 0 0 0 0,0-1 1 0 0,0 1-1 0 0,0-1 0 0 0,-2-8 0 0 0,2-1-3338 0 0,1 1-4066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1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8890 0 0,'0'0'13399'0'0,"8"-8"-13433"0"0,1-3-11 0 0,-5 7-30 0 0,-1-1 0 0 0,2 1 0 0 0,-1 0 0 0 0,0 0 1 0 0,1 0-1 0 0,5-3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1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1816 0 0,'0'0'17031'0'0,"0"-1"-16955"0"0,0-1 1 0 0,0 0-1 0 0,0 0 1 0 0,1 0 0 0 0,-1 0-1 0 0,1 1 1 0 0,0-1-1 0 0,-1 0 1 0 0,1 1 0 0 0,0-1-1 0 0,0 0 1 0 0,0 1-1 0 0,2-3 1 0 0,39-9 319 0 0,1 2-1 0 0,0 2 1 0 0,1 2-1 0 0,0 2 1 0 0,48 0 0 0 0,15 6-455 0 0,-74 0-3336 0 0,-1-1-5230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1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3961 0 0,'0'0'15512'0'0,"1"30"-14723"0"0,3 93-183 0 0,-3-104-449 0 0,1 0-1 0 0,0 0 0 0 0,2 0 1 0 0,0-1-1 0 0,10 27 0 0 0,3 14-73 0 0,-14-50-350 0 0,0-1 0 0 0,1 1-1 0 0,0-1 1 0 0,0 0 0 0 0,1 0 0 0 0,1-1 0 0 0,-1 1 0 0 0,1-1 0 0 0,0 0 0 0 0,13 10 0 0 0,-12-8-4489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2032 0 0,'0'0'8558'0'0,"0"10"-8058"0"0,0 259 4328 0 0,9-301-551 0 0,31-34-2953 0 0,-29 51-1289 0 0,0 0 0 0 0,1 1 0 0 0,1 1 0 0 0,1 0 0 0 0,18-14 0 0 0,8 1 787 0 0,50-26 0 0 0,-17 24-1805 0 0,-62 25-377 0 0,1 1-1 0 0,0 0 0 0 0,0 0 1 0 0,16 0-1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2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0 0 0,'-10'-4'17545'0'0,"15"5"-17504"0"0,-1 0-1 0 0,0 0 1 0 0,1 1-1 0 0,-1-1 1 0 0,0 1-1 0 0,0 0 1 0 0,0 0-1 0 0,0 0 1 0 0,0 0-1 0 0,-1 1 0 0 0,1-1 1 0 0,-1 1-1 0 0,1 0 1 0 0,-1 0-1 0 0,0 1 1 0 0,0-1-1 0 0,5 8 1 0 0,6 8 369 0 0,22 42 0 0 0,-33-56-372 0 0,7 17 94 0 0,-1 0 0 0 0,0 0 0 0 0,-2 1 0 0 0,0 0 0 0 0,-2 0 0 0 0,0 1 1 0 0,-2 0-1 0 0,1 33 0 0 0,-3 1 168 0 0,-4-1 1 0 0,-12 80 0 0 0,-42 107 351 0 0,37-170-548 0 0,15-59-81 0 0,0 0 0 0 0,-1 0 0 0 0,-1 0 0 0 0,-13 21 0 0 0,18-34-70 0 0,0 0-1 0 0,0 0 1 0 0,0 0-1 0 0,0 0 0 0 0,0-1 1 0 0,0 1-1 0 0,-1-1 1 0 0,1 1-1 0 0,0-1 1 0 0,-1 0-1 0 0,1 0 1 0 0,-1 0-1 0 0,1 0 1 0 0,-1-1-1 0 0,-2 1 1 0 0,-14 0-9419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6T12:20:2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215 313 0 0 0,'0'0'13189'0'0,"-24"-29"-11816"0"0,22 27-1324 0 0,-1 0 1 0 0,0 0-1 0 0,0 0 0 0 0,0 1 1 0 0,0-1-1 0 0,0 1 0 0 0,0 0 1 0 0,0 0-1 0 0,0 0 1 0 0,-1 0-1 0 0,1 1 0 0 0,0-1 1 0 0,-1 1-1 0 0,1 0 1 0 0,0 0-1 0 0,-1 0 0 0 0,1 0 1 0 0,0 1-1 0 0,-1-1 0 0 0,1 1 1 0 0,0 0-1 0 0,0 0 1 0 0,-1 0-1 0 0,1 0 0 0 0,0 0 1 0 0,0 1-1 0 0,0 0 1 0 0,1-1-1 0 0,-1 1 0 0 0,0 0 1 0 0,-2 3-1 0 0,-6 7-33 0 0,3-4-5 0 0,0 1 0 0 0,1 0 1 0 0,0 0-1 0 0,0 0 1 0 0,1 0-1 0 0,0 1 0 0 0,1 0 1 0 0,0 1-1 0 0,0-1 0 0 0,2 1 1 0 0,-5 15-1 0 0,7-21-4 0 0,0 0-1 0 0,0 0 1 0 0,1 1-1 0 0,-1-1 0 0 0,1 0 1 0 0,0 0-1 0 0,1 1 1 0 0,-1-1-1 0 0,1 0 1 0 0,0 0-1 0 0,3 7 1 0 0,-3-10 16 0 0,1 0 1 0 0,0 0 0 0 0,-1 0-1 0 0,1 0 1 0 0,0 0 0 0 0,0-1-1 0 0,0 1 1 0 0,0-1 0 0 0,1 1-1 0 0,-1-1 1 0 0,0 0 0 0 0,1 0-1 0 0,-1 0 1 0 0,1 0 0 0 0,-1 0 0 0 0,1 0-1 0 0,-1-1 1 0 0,1 1 0 0 0,-1-1-1 0 0,1 0 1 0 0,0 0 0 0 0,-1 0-1 0 0,1 0 1 0 0,4-1 0 0 0,-2 1 7 0 0,0-1 1 0 0,0 0 0 0 0,0-1-1 0 0,0 1 1 0 0,-1-1 0 0 0,1 0 0 0 0,0 0-1 0 0,-1 0 1 0 0,1-1 0 0 0,-1 0-1 0 0,0 0 1 0 0,1 0 0 0 0,-2 0 0 0 0,5-5-1 0 0,51-56 80 0 0,-54 58-115 0 0,15-24-12 0 0,-1 0 0 0 0,-1-1 0 0 0,-2-1 0 0 0,-1-1 0 0 0,13-41 0 0 0,-7 18 16 0 0,-16 42 52 0 0,0 0 0 0 0,-1 0 0 0 0,-1-1 0 0 0,0 0 0 0 0,-1 0-1 0 0,-1 0 1 0 0,0-15 0 0 0,-20 44-1485 0 0,11-4 1403 0 0,0 1 0 0 0,0-1 0 0 0,1 2 0 0 0,1-1 0 0 0,0 1 0 0 0,1 0 1 0 0,0 0-1 0 0,-3 15 0 0 0,-2 0 78 0 0,6-12 85 0 0,1 1 0 0 0,0 0 0 0 0,1 1-1 0 0,1-1 1 0 0,0 0 0 0 0,3 22 0 0 0,-1-3 358 0 0,-1-29-420 0 0,0 1 0 0 0,1-1 0 0 0,0 1 0 0 0,1-1 1 0 0,-1 0-1 0 0,1 1 0 0 0,0-1 0 0 0,1 0 0 0 0,-1 0 0 0 0,1 0 1 0 0,0-1-1 0 0,1 1 0 0 0,0-1 0 0 0,-1 0 0 0 0,2 0 0 0 0,-1 0 1 0 0,0 0-1 0 0,1-1 0 0 0,0 1 0 0 0,0-1 0 0 0,1-1 1 0 0,-1 1-1 0 0,1-1 0 0 0,-1 0 0 0 0,1 0 0 0 0,0 0 0 0 0,0-1 1 0 0,0 0-1 0 0,13 2 0 0 0,31 6-1799 0 0,-19-7-4063 0 0,-19-2-4313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46 1072 0 0,'0'0'10246'0'0,"0"-7"-9148"0"0,0-14-336 0 0,0 4 6230 0 0,0 17-6875 0 0,0 0-142 0 0,-1 0 1 0 0,1 0 0 0 0,0 0-1 0 0,-1 0 1 0 0,1 0-1 0 0,-1 0 1 0 0,1 0 0 0 0,0 0-1 0 0,-1 0 1 0 0,1 0 0 0 0,0 0-1 0 0,-1 0 1 0 0,1 0 0 0 0,0 0-1 0 0,-1 0 1 0 0,1 0-1 0 0,0 1 1 0 0,0-1 0 0 0,-1 0-1 0 0,1 0 1 0 0,0 0 0 0 0,-1 1-1 0 0,1-1 1 0 0,0 0-1 0 0,0 0 1 0 0,0 1 0 0 0,-1-1-1 0 0,1 0 1 0 0,0 0 0 0 0,0 1-1 0 0,0-1 1 0 0,-1 0-1 0 0,1 1 1 0 0,0-1 0 0 0,0 0-1 0 0,0 1 1 0 0,0-1 0 0 0,0 0-1 0 0,0 1 1 0 0,0-1 0 0 0,0 0-1 0 0,0 1 1 0 0,-16 209-35 0 0,16-205 68 0 0,0-1 8 0 0,-1 0 1 0 0,1 0-1 0 0,0 0 1 0 0,1 0-1 0 0,-1 0 1 0 0,0 0-1 0 0,1 0 1 0 0,0 0-1 0 0,0 0 1 0 0,0 0-1 0 0,1 0 1 0 0,2 4-1 0 0,-3-7-5 0 0,-1-1-1 0 0,1 1 1 0 0,0-1-1 0 0,0 1 0 0 0,0-1 1 0 0,0 1-1 0 0,0-1 1 0 0,0 0-1 0 0,0 1 1 0 0,0-1-1 0 0,0 0 1 0 0,0 0-1 0 0,0 0 1 0 0,0 0-1 0 0,1 0 0 0 0,-1 0 1 0 0,0 0-1 0 0,0 0 1 0 0,0 0-1 0 0,0 0 1 0 0,0-1-1 0 0,0 1 1 0 0,0 0-1 0 0,0-1 1 0 0,0 1-1 0 0,0-1 0 0 0,0 1 1 0 0,1-2-1 0 0,14-13-2928 0 0,0 0-4968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8:1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1168 0 0,'0'0'10629'0'0,"9"-6"-3972"0"0,-3 5-7100 0 0,137 13 2584 0 0,0 0-800 0 0,-62-20 432 0 0,-41 2-3759 0 0,-18 4-2707 0 0,0 1-3614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 4761 0 0,'0'0'15769'0'0,"-4"-3"-16751"0"0,-7-4 446 0 0,14 9 271 0 0,8 4-1656 0 0,5-2-3588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58 0 0 0,'0'0'2142'0'0,"-8"-1"-1957"0"0,5 1-174 0 0,-30-4 664 0 0,32 4-421 0 0,0 0-1 0 0,-1-1 0 0 0,1 1 0 0 0,0 0 1 0 0,0-1-1 0 0,0 1 0 0 0,0 0 1 0 0,0-1-1 0 0,0 0 0 0 0,0 1 1 0 0,0-1-1 0 0,0 1 0 0 0,1-1 1 0 0,-1 0-1 0 0,0 0 0 0 0,0 1 1 0 0,0-1-1 0 0,1 0 0 0 0,-1 0 1 0 0,0 0-1 0 0,1 0 0 0 0,-1 0 1 0 0,1 0-1 0 0,-1 0 0 0 0,1 0 1 0 0,0 0-1 0 0,-1 0 0 0 0,1-2 1 0 0,-11-6 3806 0 0,8 7-2125 0 0,18 2-1960 0 0,20 0 641 0 0,23 0 37 0 0,1-2-1 0 0,64-10 1 0 0,-109 10-650 0 0,1 0-1 0 0,-1 1 1 0 0,1 0 0 0 0,-1 1-1 0 0,1 1 1 0 0,20 4 0 0 0,-31-3-146 0 0,-1 0 0 0 0,1 1 0 0 0,-1 0 1 0 0,0-1-1 0 0,0 1 0 0 0,-1 0 0 0 0,1 0 1 0 0,0 1-1 0 0,-1-1 0 0 0,0 0 0 0 0,0 1 0 0 0,0-1 1 0 0,0 1-1 0 0,-1 0 0 0 0,3 7 0 0 0,4 7-6151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2833 0 0,'0'0'14883'0'0,"-1"0"-14870"0"0,1 0 0 0 0,-1 0 0 0 0,1 0 0 0 0,-1 0 0 0 0,1 0 0 0 0,-1 0-1 0 0,1 1 1 0 0,-1-1 0 0 0,1 0 0 0 0,0 0 0 0 0,-1 0 0 0 0,1 1 0 0 0,-1-1 0 0 0,1 0 0 0 0,0 1 0 0 0,-1-1 0 0 0,1 0 0 0 0,0 1 0 0 0,-1-1 0 0 0,1 0 0 0 0,0 1 0 0 0,-1-1 0 0 0,1 1 0 0 0,0-1 0 0 0,0 1 0 0 0,0-1 0 0 0,-1 1 0 0 0,1 132 1568 0 0,0 67-1734 0 0,3-177-1825 0 0,0-11-7492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80 1064 0 0,'0'0'14446'0'0,"-17"-14"-12272"0"0,11 14-2094 0 0,0 0 1 0 0,0 1-1 0 0,1-1 1 0 0,-1 1-1 0 0,0 0 1 0 0,0 1-1 0 0,0-1 0 0 0,1 1 1 0 0,-1 1-1 0 0,0-1 1 0 0,1 1-1 0 0,0 0 1 0 0,0 0-1 0 0,0 0 1 0 0,0 1-1 0 0,0-1 1 0 0,1 1-1 0 0,0 1 0 0 0,-5 4 1 0 0,3-4-11 0 0,4-3-59 0 0,1 1 1 0 0,-1-1-1 0 0,0 0 1 0 0,1 0-1 0 0,0 1 1 0 0,-1-1-1 0 0,1 1 0 0 0,0-1 1 0 0,0 1-1 0 0,1 0 1 0 0,-1-1-1 0 0,0 1 1 0 0,1 0-1 0 0,0 3 1 0 0,-1 45-2 0 0,2-33 19 0 0,-1-14-6 0 0,1 0 0 0 0,0 0 1 0 0,0 0-1 0 0,0 0 0 0 0,0-1 1 0 0,0 1-1 0 0,1 0 1 0 0,0-1-1 0 0,0 1 0 0 0,0-1 1 0 0,0 0-1 0 0,0 1 1 0 0,1-1-1 0 0,0 0 0 0 0,-1 0 1 0 0,1-1-1 0 0,0 1 0 0 0,0-1 1 0 0,1 1-1 0 0,-1-1 1 0 0,0 0-1 0 0,1 0 0 0 0,-1 0 1 0 0,1-1-1 0 0,6 3 1 0 0,3 0 163 0 0,-1 0 0 0 0,1 0 0 0 0,0-1 1 0 0,0-1-1 0 0,0 0 0 0 0,19 0 1 0 0,-28-2-135 0 0,0-1 0 0 0,1 1 0 0 0,-1-1 0 0 0,0 0 0 0 0,0 0 0 0 0,0-1 0 0 0,0 1 1 0 0,0-1-1 0 0,0 0 0 0 0,0 0 0 0 0,-1 0 0 0 0,1 0 0 0 0,-1-1 0 0 0,1 0 0 0 0,-1 1 0 0 0,0-1 1 0 0,0 0-1 0 0,0-1 0 0 0,-1 1 0 0 0,4-5 0 0 0,1-3 58 0 0,0-1 1 0 0,0 0-1 0 0,-1 0 1 0 0,8-26-1 0 0,-12 33-99 0 0,0 1-22 0 0,-1 0 0 0 0,1 0 0 0 0,-1 0 0 0 0,1 0 0 0 0,-1 0 1 0 0,0 0-1 0 0,-1-1 0 0 0,1 1 0 0 0,-1 0 0 0 0,1 0 0 0 0,-1-1 0 0 0,-1 1 1 0 0,1 0-1 0 0,-1-1 0 0 0,1 1 0 0 0,-1 0 0 0 0,-1 0 0 0 0,1 0 1 0 0,0 0-1 0 0,-1 0 0 0 0,0 0 0 0 0,-2-4 0 0 0,-1 0-255 0 0,0 1-1 0 0,0-1 1 0 0,-1 1 0 0 0,0 0-1 0 0,0 0 1 0 0,-1 1-1 0 0,0 0 1 0 0,0 0 0 0 0,-14-9-1 0 0,16 12-202 0 0,0 0 0 0 0,0 1 0 0 0,-1 0 0 0 0,1 0 0 0 0,-1 0 0 0 0,0 0 0 0 0,1 1 0 0 0,-1 0 0 0 0,0 0 1 0 0,-6 0-1 0 0,11 2 64 0 0,0-1 1 0 0,0 0-1 0 0,0 0 1 0 0,0 0-1 0 0,1 1 1 0 0,-1-1-1 0 0,0 0 1 0 0,0 1-1 0 0,1-1 0 0 0,-1 0 1 0 0,0 1-1 0 0,1-1 1 0 0,-1 1-1 0 0,0-1 1 0 0,1 1-1 0 0,-1 0 1 0 0,1-1-1 0 0,-1 1 1 0 0,1 0-1 0 0,-1-1 1 0 0,1 1-1 0 0,-1 0 1 0 0,1 0-1 0 0,0-1 1 0 0,-1 1-1 0 0,1 0 1 0 0,0 0-1 0 0,0 0 1 0 0,-1 1-1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15 0 0 0,'-6'-3'16632'0'0,"-19"-8"-15776"0"0,20 11-863 0 0,-1 0 1 0 0,1 1-1 0 0,-1-1 0 0 0,1 1 1 0 0,-1 0-1 0 0,1 1 0 0 0,0-1 1 0 0,0 1-1 0 0,-1 0 1 0 0,1 1-1 0 0,1-1 0 0 0,-1 1 1 0 0,0 0-1 0 0,1 0 1 0 0,-1 0-1 0 0,1 1 0 0 0,0 0 1 0 0,-4 4-1 0 0,1 1-11 0 0,0 1 1 0 0,0 0-1 0 0,1 0 0 0 0,0 1 0 0 0,1-1 0 0 0,0 1 0 0 0,-4 16 1 0 0,7-19 47 0 0,-1-2-38 0 0,0 1-1 0 0,1 0 1 0 0,1 1 0 0 0,-1-1-1 0 0,1 0 1 0 0,0 11-1 0 0,1-17 35 0 0,0 1 0 0 0,0-1 0 0 0,0 1-1 0 0,1-1 1 0 0,-1 1 0 0 0,1-1 0 0 0,-1 1 0 0 0,1-1-1 0 0,0 0 1 0 0,-1 1 0 0 0,1-1 0 0 0,0 0 0 0 0,0 1-1 0 0,0-1 1 0 0,0 0 0 0 0,0 0 0 0 0,0 0 0 0 0,0 0-1 0 0,0 0 1 0 0,1 0 0 0 0,-1 0 0 0 0,0 0 0 0 0,1-1-1 0 0,-1 1 1 0 0,0 0 0 0 0,1-1 0 0 0,-1 1 0 0 0,1-1-1 0 0,-1 1 1 0 0,1-1 0 0 0,-1 0 0 0 0,1 0 0 0 0,-1 0-1 0 0,1 0 1 0 0,0 0 0 0 0,-1 0 0 0 0,1 0-1 0 0,1 0 1 0 0,1-1 30 0 0,0 0 1 0 0,0 0-1 0 0,0 0 0 0 0,0-1 0 0 0,0 1 0 0 0,0-1 0 0 0,0 0 0 0 0,0 0 1 0 0,0 0-1 0 0,-1-1 0 0 0,5-3 0 0 0,45-40 104 0 0,-36 29-150 0 0,-11 11-52 0 0,11-9 148 0 0,-17 15-121 0 0,0 0 0 0 0,1 0 1 0 0,-1-1-1 0 0,0 1 0 0 0,0 0 1 0 0,0 0-1 0 0,0 0 1 0 0,0 0-1 0 0,1-1 0 0 0,-1 1 1 0 0,0 0-1 0 0,0 0 1 0 0,0 0-1 0 0,1 0 0 0 0,-1 0 1 0 0,0 0-1 0 0,0 0 0 0 0,0 0 1 0 0,1 0-1 0 0,-1 0 1 0 0,0 0-1 0 0,0 0 0 0 0,0-1 1 0 0,1 1-1 0 0,-1 0 1 0 0,0 1-1 0 0,0-1 0 0 0,1 0 1 0 0,-1 0-1 0 0,0 0 0 0 0,0 0 1 0 0,0 0-1 0 0,1 0 1 0 0,-1 0-1 0 0,0 0 0 0 0,0 0 1 0 0,0 0-1 0 0,1 0 0 0 0,-1 1 1 0 0,0-1-1 0 0,0 0 1 0 0,0 0-1 0 0,0 0 0 0 0,0 0 1 0 0,1 0-1 0 0,-1 1 1 0 0,0-1-1 0 0,0 0 0 0 0,0 0 1 0 0,0 0-1 0 0,0 1 0 0 0,0-1 1 0 0,0 0-1 0 0,0 0 1 0 0,0 0-1 0 0,1 1 0 0 0,-1-1 1 0 0,0 0-1 0 0,0 0 1 0 0,0 1-1 0 0,0-1 0 0 0,0 0 1 0 0,0 0-1 0 0,-1 0 0 0 0,1 1 1 0 0,0-1-1 0 0,17 73-185 0 0,-13-39 236 0 0,-2-14-26 0 0,1 0 0 0 0,0 0 0 0 0,9 24 0 0 0,10 47-6 0 0,-17-65-3 0 0,14 47 0 0 0,-11-49 0 0 0,-2 1 0 0 0,-1 0 0 0 0,-1 0 0 0 0,-2 0 0 0 0,0 46 0 0 0,-2-69 7 0 0,0 1-1 0 0,0-1 1 0 0,0 0-1 0 0,0 0 1 0 0,-1 0-1 0 0,1 0 1 0 0,-1 0-1 0 0,0 0 1 0 0,1 0-1 0 0,-1 0 1 0 0,0 0 0 0 0,0 0-1 0 0,0 0 1 0 0,-1 0-1 0 0,1 0 1 0 0,0-1-1 0 0,-1 1 1 0 0,1-1-1 0 0,-1 1 1 0 0,-2 1-1 0 0,1 0 11 0 0,-1-1 0 0 0,0 0-1 0 0,1-1 1 0 0,-1 1 0 0 0,0-1-1 0 0,0 1 1 0 0,0-1 0 0 0,0 0-1 0 0,-9 0 1 0 0,-1 0 4 0 0,0-1-1 0 0,0 0 1 0 0,1-2 0 0 0,-1 1 0 0 0,-19-6 0 0 0,6-1-165 0 0,0-2-1 0 0,0 0 1 0 0,1-2 0 0 0,0-1 0 0 0,1-1 0 0 0,1-2 0 0 0,0 0 0 0 0,1-1 0 0 0,-33-33 0 0 0,52 46 115 0 0,0 0-1 0 0,0 0 1 0 0,1-1 0 0 0,-1 1 0 0 0,1-1 0 0 0,0 0 0 0 0,0 0 0 0 0,1 0 0 0 0,-1-1 0 0 0,1 1 0 0 0,0 0 0 0 0,1-1 0 0 0,-1 0-1 0 0,1 1 1 0 0,0-1 0 0 0,0-6 0 0 0,2 9 3 0 0,0 1 0 0 0,0 0 0 0 0,0-1 0 0 0,0 1 0 0 0,0 0 0 0 0,0 0 0 0 0,1 0 0 0 0,-1 0 0 0 0,1 0 0 0 0,0 0 0 0 0,-1 0 0 0 0,1 0 0 0 0,0 1 0 0 0,0-1 0 0 0,4-2 0 0 0,35-22-14 0 0,-38 24 43 0 0,127-68 505 0 0,-63 47-2003 0 0,5 10-5600 0 0,-55 13-962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10 1208 0 0,'0'0'13390'0'0,"-2"-3"-13041"0"0,0 2-332 0 0,1 1-1 0 0,-1-1 1 0 0,1 0 0 0 0,-1 0-1 0 0,1 1 1 0 0,-1-1-1 0 0,0 1 1 0 0,1-1 0 0 0,-1 1-1 0 0,0 0 1 0 0,0 0-1 0 0,1 0 1 0 0,-1 0 0 0 0,0 0-1 0 0,1 0 1 0 0,-1 0-1 0 0,0 0 1 0 0,1 1 0 0 0,-1-1-1 0 0,0 1 1 0 0,1-1-1 0 0,-1 1 1 0 0,1 0 0 0 0,-1 0-1 0 0,1-1 1 0 0,-1 1-1 0 0,1 0 1 0 0,-1 0-1 0 0,1 0 1 0 0,0 1 0 0 0,-1-1-1 0 0,1 0 1 0 0,0 0-1 0 0,-1 3 1 0 0,-10 8 173 0 0,1 1 0 0 0,-16 23 0 0 0,16-20 61 0 0,3-2-74 0 0,1 1 0 0 0,1 0 0 0 0,0 0 1 0 0,1 0-1 0 0,0 1 0 0 0,1 0 0 0 0,1 0 1 0 0,-1 17-1 0 0,2-23-131 0 0,2 0 1 0 0,-1-1-1 0 0,1 1 0 0 0,1 0 1 0 0,0-1-1 0 0,0 1 1 0 0,1 0-1 0 0,0-1 0 0 0,0 0 1 0 0,1 1-1 0 0,0-1 1 0 0,1 0-1 0 0,6 10 0 0 0,-7-12-98 0 0,1 1 0 0 0,0-1 1 0 0,1 0-1 0 0,0 0 0 0 0,0 0 0 0 0,1-1 0 0 0,-1 1 0 0 0,1-1 0 0 0,1-1 0 0 0,-1 1 0 0 0,1-1 0 0 0,0 0 0 0 0,0-1 0 0 0,10 5 0 0 0,-12-6-284 0 0,15 6-3420 0 0,-5-8-2926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2473 0 0,'0'0'13282'0'0,"-5"29"-12621"0"0,-26 176 547 0 0,31-159-62 0 0,0-25-3055 0 0,-1-1-7610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3113 0 0,'0'0'12793'0'0,"7"1"-12122"0"0,162 5 542 0 0,-141-3-3638 0 0,-11 0-3669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4241 0 0,'0'0'10249'0'0,"0"13"-9574"0"0,9 253 1665 0 0,-4-220-2427 0 0,17 67 1 0 0,-8-33-1375 0 0,-13-46-7785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0 0 0,'0'0'15865'0'0,"6"-18"-15413"0"0,21-51-85 0 0,-26 67-330 0 0,0 0-1 0 0,-1 1 1 0 0,1-1 0 0 0,0 0 0 0 0,0 1 0 0 0,0-1 0 0 0,0 1 0 0 0,0 0 0 0 0,1-1 0 0 0,-1 1 0 0 0,0 0 0 0 0,1 0 0 0 0,-1 0 0 0 0,1 0 0 0 0,-1 0 0 0 0,1 0 0 0 0,-1 0 0 0 0,1 0 0 0 0,0 0 0 0 0,-1 1 0 0 0,1-1 0 0 0,0 1 0 0 0,0-1 0 0 0,-1 1 0 0 0,1 0 0 0 0,0 0-1 0 0,0 0 1 0 0,0 0 0 0 0,-1 0 0 0 0,1 0 0 0 0,3 1 0 0 0,1 1 97 0 0,-1-1 0 0 0,1 2 0 0 0,-1-1 0 0 0,0 0 0 0 0,0 1 0 0 0,8 6 0 0 0,-10-7-30 0 0,2 1-31 0 0,-1 1 0 0 0,1 1 1 0 0,-1-1-1 0 0,0 1 0 0 0,0-1 0 0 0,0 1 1 0 0,-1 0-1 0 0,1 0 0 0 0,-1 1 0 0 0,-1-1 1 0 0,1 1-1 0 0,-1-1 0 0 0,0 1 0 0 0,0 0 0 0 0,0 0 1 0 0,-1 0-1 0 0,0 0 0 0 0,0 0 0 0 0,-1 0 1 0 0,0 0-1 0 0,0 7 0 0 0,-3-6-214 0 0,-1-1 0 0 0,1-1-1 0 0,-1 1 1 0 0,0-1 0 0 0,-1 1 0 0 0,1-1 0 0 0,-1 0-1 0 0,0-1 1 0 0,0 1 0 0 0,-1-1 0 0 0,1 0 0 0 0,-1 0-1 0 0,0-1 1 0 0,0 0 0 0 0,-11 5 0 0 0,-7-2-2671 0 0,-13-1-6824 0 0,26-5 3824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8:5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47 0 0 0,'0'0'7652'0'0,"-3"-5"-6673"0"0,0 0-614 0 0,2 3-179 0 0,0 1-1 0 0,0-1 1 0 0,0 0-1 0 0,0 0 0 0 0,0 0 1 0 0,0 1-1 0 0,1-1 1 0 0,-1 0-1 0 0,1 0 0 0 0,-1 0 1 0 0,1 0-1 0 0,-1-4 0 0 0,1 6-35 0 0,0-1-1 0 0,0 1 0 0 0,0-1 1 0 0,0 1-1 0 0,0 0 0 0 0,0-1 0 0 0,0 1 1 0 0,0 0-1 0 0,-1-1 0 0 0,1 1 0 0 0,0 0 1 0 0,0-1-1 0 0,0 1 0 0 0,-1 0 1 0 0,1-1-1 0 0,0 1 0 0 0,0 0 0 0 0,-1 0 1 0 0,1-1-1 0 0,0 1 0 0 0,0 0 0 0 0,-1 0 1 0 0,1 0-1 0 0,0-1 0 0 0,-1 1 1 0 0,1 0-1 0 0,0 0 0 0 0,-1 0 0 0 0,1 0 1 0 0,0 0-1 0 0,-1 0 0 0 0,0 0-124 0 0,0 0 0 0 0,1 0-1 0 0,-1 1 1 0 0,1-1 0 0 0,0 0 0 0 0,-1 0-1 0 0,1 1 1 0 0,-1-1 0 0 0,1 1 0 0 0,-1-1 0 0 0,1 0-1 0 0,0 1 1 0 0,-1-1 0 0 0,1 1 0 0 0,0-1-1 0 0,-1 1 1 0 0,1-1 0 0 0,0 1 0 0 0,0-1-1 0 0,0 1 1 0 0,-1-1 0 0 0,1 1 0 0 0,0-1-1 0 0,0 1 1 0 0,0 0 0 0 0,0-1 0 0 0,0 1-1 0 0,0-1 1 0 0,0 1 0 0 0,0-1 0 0 0,0 1-1 0 0,0-1 1 0 0,1 2 0 0 0,-1 170 159 0 0,1-161-181 0 0,2-1 0 0 0,-1 0 0 0 0,1 0 0 0 0,1 0 0 0 0,0 0 0 0 0,0 0 0 0 0,11 16 0 0 0,32 32 9 0 0,-45-56 15 0 0,0 1 0 0 0,0-1 1 0 0,0 0-1 0 0,0 0 0 0 0,0 0 0 0 0,0 0 1 0 0,1-1-1 0 0,-1 1 0 0 0,1 0 0 0 0,-1-1 0 0 0,1 0 1 0 0,-1 1-1 0 0,1-1 0 0 0,0 0 0 0 0,0-1 1 0 0,4 2-1 0 0,-6-2 190 0 0,1 0-148 0 0,-1 0 0 0 0,1 0 0 0 0,0 0 0 0 0,-1-1 0 0 0,1 1 0 0 0,0-1 0 0 0,-1 1 0 0 0,1-1 0 0 0,-1 1 0 0 0,1-1 0 0 0,-1 0 0 0 0,0 0 0 0 0,1 0 0 0 0,-1 0-1 0 0,0 0 1 0 0,2-1 0 0 0,56-73 1037 0 0,-49 63-1030 0 0,-2-1 0 0 0,0 1-1 0 0,-1-1 1 0 0,0-1 0 0 0,7-18 0 0 0,13-21 94 0 0,-25 45-215 0 0,7-21 308 0 0,-9 18-430 0 0,-6 12-532 0 0,4 1 667 0 0,0 0 0 0 0,0 1 0 0 0,1 0 0 0 0,-1-1 0 0 0,1 1 0 0 0,0 0 0 0 0,-1 0 0 0 0,1 0 0 0 0,1 0 0 0 0,-2 5 0 0 0,-8 19-9 0 0,7-18 29 0 0,0 0 0 0 0,0 0 0 0 0,1 0 0 0 0,0 0 0 0 0,1 1 1 0 0,0-1-1 0 0,1 1 0 0 0,-1-1 0 0 0,2 1 0 0 0,1 13 0 0 0,0 13-65 0 0,-3-21 61 0 0,1 0-1 0 0,1 0 1 0 0,0 0 0 0 0,1 0-1 0 0,1 0 1 0 0,0-1-1 0 0,8 22 1 0 0,57 155-68 0 0,-66-184 112 0 0,0 0 0 0 0,-1 0 0 0 0,0 0 0 0 0,0 0 0 0 0,0 0-1 0 0,-1 1 1 0 0,0-1 0 0 0,-1 0 0 0 0,1 0 0 0 0,-3 8 0 0 0,1-13 6 0 0,0 1 0 0 0,0-1 0 0 0,0 0 0 0 0,0 0 1 0 0,0 0-1 0 0,-1 0 0 0 0,1-1 0 0 0,-1 1 0 0 0,0 0 0 0 0,1-1 0 0 0,-1 0 1 0 0,-5 2-1 0 0,-37 12 233 0 0,31-12-224 0 0,0 0 0 0 0,-1-1 1 0 0,1-1-1 0 0,-1-1 1 0 0,1 0-1 0 0,-1 0 0 0 0,-27-6 1 0 0,10-1-27 0 0,0-1 0 0 0,-39-17 0 0 0,64 22-26 0 0,0 0 0 0 0,0 0-1 0 0,0-1 1 0 0,0 0-1 0 0,1-1 1 0 0,0 0-1 0 0,0 0 1 0 0,0 0-1 0 0,0 0 1 0 0,1-1 0 0 0,-9-11-1 0 0,14 15-29 0 0,-1 0-1 0 0,0 1 1 0 0,0-1-1 0 0,1 0 1 0 0,-1 0 0 0 0,1 1-1 0 0,-1-1 1 0 0,1 0-1 0 0,0 0 1 0 0,0 0 0 0 0,0 0-1 0 0,0 0 1 0 0,0 0-1 0 0,0 1 1 0 0,1-1-1 0 0,-1 0 1 0 0,0 0 0 0 0,1 0-1 0 0,0 1 1 0 0,-1-1-1 0 0,1 0 1 0 0,0 0-1 0 0,1-2 1 0 0,26-33-477 0 0,-20 30 336 0 0,1 0-1 0 0,-1 1 0 0 0,2 0 1 0 0,-1 1-1 0 0,0 0 0 0 0,1 0 0 0 0,0 1 1 0 0,0 0-1 0 0,20-4 0 0 0,22-5-5129 0 0,-38 10 2519 0 0,-2 0-6506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1 146 544 0 0,'0'0'16833'0'0,"4"-6"-13234"0"0,16-20-3619 0 0,39-29 95 0 0,7-3-122 0 0,-65 58 27 0 0,0 0 8 0 0,0 0 0 0 0,0 0-1 0 0,0 0 1 0 0,0 0 0 0 0,0 0-1 0 0,0 1 1 0 0,0-1-1 0 0,0 0 1 0 0,0 1 0 0 0,0-1-1 0 0,0 1 1 0 0,0-1-1 0 0,-1 1 1 0 0,1 0 0 0 0,0-1-1 0 0,0 1 1 0 0,0 0 0 0 0,-1-1-1 0 0,1 1 1 0 0,1 2-1 0 0,5 35 176 0 0,-6-30-133 0 0,0 0 0 0 0,1-1-1 0 0,0 1 1 0 0,0-1 0 0 0,3 9 0 0 0,-3-15-154 0 0,-1 0 0 0 0,0 1 0 0 0,1-1 1 0 0,-1 0-1 0 0,1 0 0 0 0,-1 0 0 0 0,1 0 0 0 0,0 0 0 0 0,-1 0 1 0 0,1-1-1 0 0,0 1 0 0 0,-1-1 0 0 0,1 1 0 0 0,0-1 0 0 0,0 1 1 0 0,0-1-1 0 0,0 0 0 0 0,-1 0 0 0 0,5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1064 0 0,'0'0'7016'0'0,"3"5"-6027"0"0,-1-1-635 0 0,1 0 1 0 0,0 0-1 0 0,0 0 1 0 0,0 0 0 0 0,0 0-1 0 0,1 0 1 0 0,0-1 0 0 0,0 0-1 0 0,0 1 1 0 0,5 2-1 0 0,14 18 1913 0 0,-9-7-1382 0 0,-7-12-716 0 0,-1 1 0 0 0,0 0 0 0 0,0 1 0 0 0,-1-1 0 0 0,1 1 0 0 0,-1 0 0 0 0,-1 0 0 0 0,0 1 0 0 0,0 0 0 0 0,0-1 0 0 0,-1 1 0 0 0,0 0 0 0 0,0 1 0 0 0,-1-1 1 0 0,0 0-1 0 0,-1 1 0 0 0,0-1 0 0 0,0 1 0 0 0,0 0 0 0 0,-2 14 0 0 0,-4-1-41 0 0,-1-1 0 0 0,-1 1 0 0 0,-1-1 0 0 0,0-1 0 0 0,-16 27 1 0 0,21-41-114 0 0,-12 27-3 0 0,9-20-168 0 0,0 0-1 0 0,0 0 1 0 0,-1-1 0 0 0,-1 0 0 0 0,-11 14-1 0 0,3-1-1445 0 0,5-7-6005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2985 0 0,'0'0'11566'0'0,"-5"69"-11441"0"0,1-39 977 0 0,0 1 0 0 0,1 42 1 0 0,39-80-1957 0 0,-25 3 204 0 0,15-7-1171 0 0,-11 2-3690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6777 0 0,'0'0'12723'0'0,"16"0"-14235"0"0,-11-3 24 0 0,5 0-2433 0 0,6 3-7274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43 72 0 0,'0'0'12167'0'0,"-5"-38"-4951"0"0,5 38-7210 0 0,0-1-1 0 0,0 1 1 0 0,0 0 0 0 0,0 0-1 0 0,0 0 1 0 0,0-1 0 0 0,0 1 0 0 0,0 0-1 0 0,0 0 1 0 0,0 0 0 0 0,0-1 0 0 0,-1 1-1 0 0,1 0 1 0 0,0 0 0 0 0,0 0 0 0 0,0 0-1 0 0,0-1 1 0 0,0 1 0 0 0,0 0-1 0 0,-1 0 1 0 0,1 0 0 0 0,0 0 0 0 0,0 0-1 0 0,0 0 1 0 0,-1 0 0 0 0,1-1 0 0 0,0 1-1 0 0,0 0 1 0 0,0 0 0 0 0,0 0-1 0 0,-1 0 1 0 0,1 0 0 0 0,0 0 0 0 0,0 0-1 0 0,0 0 1 0 0,-1 0 0 0 0,1 0 0 0 0,0 0-1 0 0,0 0 1 0 0,0 0 0 0 0,-1 0-1 0 0,1 0 1 0 0,0 0 0 0 0,0 0 0 0 0,0 1-1 0 0,-1-1 1 0 0,1 0 0 0 0,0 0 0 0 0,0 0-1 0 0,0 0 1 0 0,0 0 0 0 0,-1 0 0 0 0,1 0-1 0 0,0 1 1 0 0,0-1 0 0 0,0 0-1 0 0,0 0 1 0 0,0 0 0 0 0,0 0 0 0 0,-1 1-1 0 0,1-1 1 0 0,-11 13-361 0 0,7 6 340 0 0,1-1 0 0 0,1 1 1 0 0,0-1-1 0 0,1 1 0 0 0,2 20 1 0 0,-1-9 86 0 0,1-29-51 0 0,-1 0 0 0 0,1 0 1 0 0,-1 0-1 0 0,1 1 0 0 0,0-1 1 0 0,-1 0-1 0 0,1 0 0 0 0,0 0 0 0 0,0-1 1 0 0,0 1-1 0 0,0 0 0 0 0,0 0 1 0 0,0 0-1 0 0,0-1 0 0 0,0 1 1 0 0,0-1-1 0 0,0 1 0 0 0,0 0 0 0 0,1-1 1 0 0,-1 0-1 0 0,0 1 0 0 0,0-1 1 0 0,0 0-1 0 0,1 0 0 0 0,-1 1 1 0 0,0-1-1 0 0,0 0 0 0 0,1 0 0 0 0,-1-1 1 0 0,0 1-1 0 0,0 0 0 0 0,1 0 1 0 0,0-1-1 0 0,3 1 89 0 0,0 0 0 0 0,0-1 0 0 0,0 0-1 0 0,0 0 1 0 0,0 0 0 0 0,-1 0 0 0 0,9-4 0 0 0,-9 2-58 0 0,1 0 0 0 0,-1 0 0 0 0,0 0 0 0 0,0 0 1 0 0,-1-1-1 0 0,1 1 0 0 0,-1-1 0 0 0,1 0 0 0 0,-1 0 0 0 0,0-1 1 0 0,-1 1-1 0 0,1-1 0 0 0,-1 1 0 0 0,0-1 0 0 0,0 0 0 0 0,0 0 1 0 0,1-7-1 0 0,-3 11 230 0 0,-5 40-1175 0 0,5-17 812 0 0,-1-6 63 0 0,1 0 0 0 0,0 0-1 0 0,1 0 1 0 0,1 0 0 0 0,1-1 0 0 0,8 30 0 0 0,-3-20 8 0 0,-2 0 0 0 0,0 0 0 0 0,3 49 1 0 0,-3-30 17 0 0,-4-20-6 0 0,-1 1 0 0 0,-2 25 0 0 0,0-4 107 0 0,0-44-99 0 0,1-1 0 0 0,-1 1 1 0 0,0 0-1 0 0,1-1 0 0 0,-1 1 1 0 0,0-1-1 0 0,0 1 0 0 0,0-1 0 0 0,0 1 1 0 0,0-1-1 0 0,0 0 0 0 0,0 0 1 0 0,-1 1-1 0 0,1-1 0 0 0,0 0 0 0 0,-1 0 1 0 0,1 0-1 0 0,-1-1 0 0 0,1 1 1 0 0,-1 0-1 0 0,1 0 0 0 0,-1-1 1 0 0,0 1-1 0 0,1-1 0 0 0,-1 1 0 0 0,0-1 1 0 0,1 0-1 0 0,-1 0 0 0 0,-2 0 1 0 0,-54 5 108 0 0,56-5-119 0 0,-17-2-26 0 0,0-1 0 0 0,-1 0 0 0 0,1-1 1 0 0,0-1-1 0 0,1-1 0 0 0,-1-1 0 0 0,1 0 0 0 0,1-2 0 0 0,-1 0 0 0 0,2 0 1 0 0,-1-2-1 0 0,-25-21 0 0 0,40 31-33 0 0,0 0 0 0 0,0 0 0 0 0,0-1 0 0 0,0 1 0 0 0,0-1 0 0 0,1 1 0 0 0,-1-1 0 0 0,1 0 0 0 0,-1 0 0 0 0,1 0 0 0 0,0 0 0 0 0,-1 0 1 0 0,1 0-1 0 0,0 0 0 0 0,0 0 0 0 0,1 0 0 0 0,-1 0 0 0 0,0-1 0 0 0,1 1 0 0 0,-1 0 0 0 0,1 0 0 0 0,0-1 0 0 0,0 1 0 0 0,-1 0 0 0 0,2-1 0 0 0,-1 1 0 0 0,0 0 0 0 0,0-1 0 0 0,1 1 0 0 0,-1 0 0 0 0,1 0 0 0 0,0-1 0 0 0,0 1 0 0 0,0 0 1 0 0,0 0-1 0 0,0 0 0 0 0,0 0 0 0 0,0 0 0 0 0,3-2 0 0 0,32-30-4044 0 0,8 9-3691 0 0,-28 17 711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1000 0 0,'0'0'15880'0'0,"-5"-3"-14804"0"0,143 23 1168 0 0,-102-17-2436 0 0,-25 1-2762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10 944 0 0,'0'0'17836'0'0,"18"-1"-17649"0"0,151-8-1612 0 0,-146 13-5212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3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0 0 0,'0'0'11200'0'0,"-10"32"-10092"0"0,4-10-292 0 0,1 0-1 0 0,2 0 1 0 0,-2 26 0 0 0,-6 38 585 0 0,3-33-1348 0 0,2 0 1 0 0,3 95 0 0 0,3-116-1224 0 0,2-19-1496 0 0,1-6-2040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 1784 0 0,'0'0'17707'0'0,"0"-30"-16892"0"0,-15 222-1603 0 0,15-190 791 0 0,-1 0 0 0 0,1-1 0 0 0,0 1 0 0 0,0 0 0 0 0,0-1 0 0 0,0 1 0 0 0,1-1 0 0 0,-1 1 0 0 0,0 0 0 0 0,1-1 0 0 0,-1 1 0 0 0,1-1 0 0 0,-1 1 0 0 0,1-1 0 0 0,0 1 0 0 0,0-1 0 0 0,0 1 0 0 0,-1-1 0 0 0,1 0 0 0 0,1 1 1 0 0,-1-1-1 0 0,0 0 0 0 0,0 0 0 0 0,0 0 0 0 0,1 0 0 0 0,-1 0 0 0 0,3 1 0 0 0,-2-1 9 0 0,0 0 0 0 0,1 0 1 0 0,-1 0-1 0 0,0-1 0 0 0,1 1 0 0 0,-1-1 1 0 0,1 0-1 0 0,-1 1 0 0 0,0-1 0 0 0,1 0 1 0 0,-1-1-1 0 0,1 1 0 0 0,-1 0 0 0 0,1-1 0 0 0,-1 1 1 0 0,0-1-1 0 0,1 0 0 0 0,2-1 0 0 0,20-10-2342 0 0,-6-2-4739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3913 0 0,'0'0'17944'0'0,"-4"-11"-18014"0"0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 0 0 0,'0'0'12180'0'0,"-4"0"-11291"0"0,-28 0 1899 0 0,83 0 732 0 0,204-4-679 0 0,-182-4-2624 0 0,25-1-106 0 0,-78 8-116 0 0,-18 0-3 0 0,0 1-1 0 0,0-1 1 0 0,0 1 0 0 0,0 0 0 0 0,1 0-1 0 0,-1 0 1 0 0,0 0 0 0 0,0 0 0 0 0,0 0-1 0 0,0 1 1 0 0,0-1 0 0 0,0 1-1 0 0,0-1 1 0 0,0 1 0 0 0,0 0 0 0 0,0 0-1 0 0,0 0 1 0 0,0 0 0 0 0,0 0-1 0 0,0 0 1 0 0,-1 0 0 0 0,1 1 0 0 0,0-1-1 0 0,1 3 1 0 0,11 13-858 0 0,-10-12-2225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 56 0 0,'0'0'12148'0'0,"2"-4"-11228"0"0,6-13 631 0 0,-8 32-1563 0 0,-11 123 1443 0 0,1-13-5076 0 0,11-141-2339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6065 0 0,'0'0'6442'0'0,"26"65"-8947"0"0,-10-54 785 0 0,-6-4-393 0 0,1-1-4056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114 224 0 0 0,'0'0'12993'0'0,"12"-15"-12068"0"0,33-47-137 0 0,-41 55-561 0 0,0 0 0 0 0,-1 0 0 0 0,0 0-1 0 0,0-1 1 0 0,0 1 0 0 0,-1-1 0 0 0,0 0 0 0 0,-1 0 0 0 0,0 0 0 0 0,0 1 0 0 0,0-1 0 0 0,-1 0 0 0 0,-1-12 0 0 0,0 2-65 0 0,1 19-186 0 0,0 0-1 0 0,-1 0 0 0 0,1 0 1 0 0,-1 0-1 0 0,1 0 1 0 0,-1 0-1 0 0,1 0 0 0 0,-1 0 1 0 0,0 0-1 0 0,1 0 1 0 0,-1-1-1 0 0,0 1 0 0 0,0 0 1 0 0,0-1-1 0 0,1 1 1 0 0,-1 0-1 0 0,0-1 1 0 0,0 1-1 0 0,0-1 0 0 0,0 1 1 0 0,0-1-1 0 0,0 0 1 0 0,0 1-1 0 0,0-1 0 0 0,0 0 1 0 0,0 0-1 0 0,0 0 1 0 0,-1 1-1 0 0,1-1 0 0 0,0 0 1 0 0,0-1-1 0 0,0 1 1 0 0,0 0-1 0 0,0 0 0 0 0,0 0 1 0 0,0-1-1 0 0,0 1 1 0 0,0 0-1 0 0,0-1 0 0 0,0 1 1 0 0,0-1-1 0 0,0 1 1 0 0,0-1-1 0 0,0 0 1 0 0,0 1-1 0 0,1-1 0 0 0,-1 0 1 0 0,0 0-1 0 0,0 1 1 0 0,1-1-1 0 0,-1 0 0 0 0,1 0 1 0 0,-1 0-1 0 0,0 0 1 0 0,1 0-1 0 0,0 0 0 0 0,-1 0 1 0 0,1 0-1 0 0,0 0 1 0 0,-1 0-1 0 0,1 0 0 0 0,0 0 1 0 0,0 0-1 0 0,0 0 1 0 0,0 0-1 0 0,0 0 0 0 0,0-2 1 0 0,-17 45-292 0 0,7-20 298 0 0,2 1-1 0 0,-8 28 1 0 0,-10 49 264 0 0,-8 40 340 0 0,25-94-397 0 0,-13 102 304 0 0,18-70 55 0 0,2-46-852 0 0,2-26-710 0 0,0-12-850 0 0,0-34-7091 0 0,0 32 3028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4185 0 0,'0'0'13964'0'0,"25"1"-13670"0"0,188 2-161 0 0,-169-3-1789 0 0,-18 0-3866 0 0,-13 0-4044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59 2705 0 0,'0'0'13210'0'0,"0"-8"-12721"0"0,0-39 2283 0 0,0 46-2365 0 0,-11-2 686 0 0,-2 27-1456 0 0,10-20 345 0 0,0 0 0 0 0,1 1 0 0 0,-1-1 0 0 0,1 1 1 0 0,0-1-1 0 0,1 1 0 0 0,-1 0 0 0 0,1 0 1 0 0,0 0-1 0 0,0 0 0 0 0,0 0 0 0 0,1 5 1 0 0,-3 2-28 0 0,2-9 35 0 0,1-1 0 0 0,-1 1 0 0 0,0-1 0 0 0,1 1 0 0 0,-1 0-1 0 0,1-1 1 0 0,0 1 0 0 0,0-1 0 0 0,0 1 0 0 0,0 0 0 0 0,1-1 0 0 0,0 6 0 0 0,3-8 26 0 0,0 0 19 0 0,0 0 0 0 0,0-1 0 0 0,0 0 1 0 0,0 0-1 0 0,0 0 0 0 0,-1-1 0 0 0,1 1 1 0 0,0-1-1 0 0,-1 0 0 0 0,1 0 0 0 0,-1 0 1 0 0,1 0-1 0 0,-1-1 0 0 0,0 1 0 0 0,0-1 1 0 0,0 0-1 0 0,0 0 0 0 0,-1 0 0 0 0,1 0 1 0 0,-1-1-1 0 0,0 1 0 0 0,2-4 0 0 0,6-17-163 0 0,-7 19-1012 0 0,2 21 355 0 0,40 238 495 0 0,-2-115 329 0 0,-21-88-29 0 0,-18-43-8 0 0,0 1 0 0 0,0-1 0 0 0,-1 1 0 0 0,0-1 0 0 0,3 15 1 0 0,7 20 30 0 0,-11-37-17 0 0,0 0-1 0 0,0 0 1 0 0,0-1 0 0 0,-1 2-1 0 0,0-1 1 0 0,0 0 0 0 0,0 6-1 0 0,-1-10-11 0 0,0 0-1 0 0,0 0 0 0 0,-1-1 0 0 0,1 1 1 0 0,0 0-1 0 0,-1 0 0 0 0,0-1 0 0 0,1 1 0 0 0,-1 0 1 0 0,0-1-1 0 0,0 1 0 0 0,0-1 0 0 0,0 1 1 0 0,0-1-1 0 0,0 1 0 0 0,0-1 0 0 0,-1 0 1 0 0,1 1-1 0 0,0-1 0 0 0,-3 1 0 0 0,-1 1-49 0 0,1 0-1 0 0,-1-1 1 0 0,0 1-1 0 0,0-1 1 0 0,0-1 0 0 0,0 1-1 0 0,-8 1 1 0 0,3-1-115 0 0,0-1-1 0 0,0 0 1 0 0,-1 0 0 0 0,1-1 0 0 0,-1-1 0 0 0,1 0 0 0 0,-20-4 0 0 0,-3-7 10 0 0,0-1 0 0 0,1-2 0 0 0,1-1 0 0 0,1-2 0 0 0,0-1 0 0 0,1-1 0 0 0,1-1 0 0 0,-26-27 0 0 0,49 44 248 0 0,1-1-1 0 0,0 0 1 0 0,0-1 0 0 0,0 1-1 0 0,1-1 1 0 0,-6-10 0 0 0,8 14-92 0 0,1 1 1 0 0,-1-1 0 0 0,0 0-1 0 0,0 1 1 0 0,1-1-1 0 0,-1 0 1 0 0,1 1 0 0 0,0-1-1 0 0,-1 0 1 0 0,1 0-1 0 0,0 1 1 0 0,0-1 0 0 0,0 0-1 0 0,0 0 1 0 0,0 1-1 0 0,1-1 1 0 0,-1 0 0 0 0,1 0-1 0 0,-1 1 1 0 0,1-1-1 0 0,-1 0 1 0 0,1 1 0 0 0,0-1-1 0 0,0 1 1 0 0,0-1-1 0 0,0 1 1 0 0,1-3 0 0 0,7-3-75 0 0,0 0 1 0 0,0 1-1 0 0,1 0 1 0 0,0 0-1 0 0,0 1 1 0 0,1 0 0 0 0,-1 1-1 0 0,1 0 1 0 0,0 1-1 0 0,0 0 1 0 0,18-2 0 0 0,-20 4-1063 0 0,-1 1 1 0 0,0 0 0 0 0,1 1 0 0 0,-1-1-1 0 0,1 2 1 0 0,8 1 0 0 0,-2 1-6629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1696 0 0,'0'0'12427'0'0,"13"0"-11915"0"0,85 0 389 0 0,-49 0-4217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2649 0 0,'0'0'14792'0'0,"26"-3"-15049"0"0,83-7-31 0 0,-106 9 194 0 0,0 1 0 0 0,1 0 1 0 0,-1 0-1 0 0,0 0 0 0 0,0 0 1 0 0,0 1-1 0 0,1-1 1 0 0,-1 1-1 0 0,0 0 0 0 0,0 0 1 0 0,0 0-1 0 0,4 2 0 0 0,-6-2-223 0 0,1 0 0 0 0,-1 0 0 0 0,0 0 0 0 0,0 0 0 0 0,-1 0 0 0 0,1 0-1 0 0,0 0 1 0 0,0 0 0 0 0,0 1 0 0 0,-1-1 0 0 0,1 0 0 0 0,-1 0 0 0 0,1 1-1 0 0,0 1 1 0 0,1 4-3441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7:4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73 320 0 0,'0'0'13926'0'0,"1"-8"-13620"0"0,-1 5-244 0 0,1 1-38 0 0,0 0-1 0 0,-1 0 1 0 0,1 0-1 0 0,-1 0 0 0 0,0 0 1 0 0,1 0-1 0 0,-1 0 1 0 0,0 0-1 0 0,0 0 0 0 0,0 0 1 0 0,-1-1-1 0 0,1 1 1 0 0,0 0-1 0 0,-1 0 1 0 0,0 0-1 0 0,1 0 0 0 0,-1 0 1 0 0,-1-2-1 0 0,-3 3-28 0 0,0 0-1 0 0,1-1 1 0 0,-1 1-1 0 0,0 1 0 0 0,0-1 1 0 0,0 1-1 0 0,0 0 1 0 0,0 0-1 0 0,0 0 1 0 0,0 1-1 0 0,0 0 0 0 0,0 0 1 0 0,0 0-1 0 0,0 1 1 0 0,1-1-1 0 0,-1 1 1 0 0,0 0-1 0 0,1 0 0 0 0,-1 1 1 0 0,1 0-1 0 0,0-1 1 0 0,-4 5-1 0 0,-29 51-154 0 0,32-36 168 0 0,2 0 1 0 0,0 0-1 0 0,1 0 0 0 0,1 0 1 0 0,2 1-1 0 0,0-1 1 0 0,7 39-1 0 0,14-28 162 0 0,-8-14-45 0 0,-12-16-102 0 0,1 0 1 0 0,0-1-1 0 0,0 1 1 0 0,-1-1 0 0 0,2 1-1 0 0,-1-1 1 0 0,0 0-1 0 0,0-1 1 0 0,1 1-1 0 0,-1 0 1 0 0,1-1 0 0 0,-1 0-1 0 0,1 0 1 0 0,0 0-1 0 0,-1 0 1 0 0,1 0 0 0 0,6-1-1 0 0,3 2 200 0 0,0-2 0 0 0,1 1 0 0 0,20-4 0 0 0,-28 2-121 0 0,0-1 0 0 0,0 0 0 0 0,0 0 0 0 0,0 0 0 0 0,0-1 0 0 0,-1 0 0 0 0,1 0 0 0 0,-1 0 0 0 0,1-1 0 0 0,-1 0 0 0 0,-1 0 0 0 0,9-8 0 0 0,4-7 302 0 0,27-38 1 0 0,-29 37-174 0 0,-3 4-68 0 0,-1-1 0 0 0,0-1 0 0 0,8-20 1 0 0,-16 32-131 0 0,0 1 0 0 0,-1-1 1 0 0,0 0-1 0 0,0 1 1 0 0,-1-1-1 0 0,0 0 0 0 0,0 0 1 0 0,0 0-1 0 0,0 0 0 0 0,-1 0 1 0 0,0 0-1 0 0,-1 0 1 0 0,1 0-1 0 0,-4-12 0 0 0,2 14-101 0 0,0 0 0 0 0,-1 0 0 0 0,1 1-1 0 0,-1-1 1 0 0,0 0 0 0 0,0 1 0 0 0,0 0-1 0 0,-1 0 1 0 0,1 0 0 0 0,-1 0 0 0 0,0 0 0 0 0,0 1-1 0 0,0-1 1 0 0,0 1 0 0 0,0 0 0 0 0,-1 1-1 0 0,1-1 1 0 0,-6-1 0 0 0,-3-1-582 0 0,0 1 1 0 0,0 1 0 0 0,0 0-1 0 0,-26-1 1 0 0,31 3-1099 0 0,0 0-1 0 0,0 1 1 0 0,0 0 0 0 0,-15 4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2168 0 0,'0'0'15789'0'0,"-2"-4"-15637"0"0,-2 2-352 0 0,1 10 117 0 0,0 30 163 0 0,3-20 22 0 0,0 0 0 0 0,1 0 0 0 0,4 19 1 0 0,-3-24-39 0 0,-2-13-43 0 0,-1 1 1 0 0,1 0-1 0 0,0 0 0 0 0,0-1 0 0 0,0 1 0 0 0,0 0 1 0 0,0 0-1 0 0,0-1 0 0 0,0 1 0 0 0,1 0 0 0 0,-1 0 1 0 0,0 0-1 0 0,0-1 0 0 0,0 1 0 0 0,1 0 0 0 0,-1-1 1 0 0,0 1-1 0 0,1 0 0 0 0,-1-1 0 0 0,1 1 0 0 0,-1 0 1 0 0,1-1-1 0 0,-1 1 0 0 0,1-1 0 0 0,-1 1 1 0 0,1-1-1 0 0,0 1 0 0 0,-1-1 0 0 0,1 1 0 0 0,0-1 1 0 0,-1 0-1 0 0,1 1 0 0 0,0-1 0 0 0,1 1 0 0 0,-1-1 478 0 0,30-21 109 0 0,41-21-1517 0 0,-59 32-1893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2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5089 0 0,'0'0'18140'0'0,"-11"0"-18508"0"0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1696 0 0,'0'0'14602'0'0,"-9"17"-14821"0"0,8-7 324 0 0,0-1-1 0 0,0 1 0 0 0,1-1 1 0 0,0 1-1 0 0,1 0 0 0 0,3 17 0 0 0,-1-4 145 0 0,1 48 455 0 0,-3-44-577 0 0,1 0-1 0 0,1 0 0 0 0,1-1 0 0 0,2 1 1 0 0,9 29-1 0 0,-14-53-212 0 0,2 4-362 0 0,0 0-1 0 0,-1 0 1 0 0,0 0-1 0 0,0 0 1 0 0,0 14-1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8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41 0 0 0,'0'0'5729'0'0,"-6"-37"6605"0"0,6 36-12206 0 0,0-1 133 0 0,-15 488 1499 0 0,20-473-757 0 0,-1-5-3832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8:5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217 106 1304 0 0,'0'0'14415'0'0,"0"-9"-13897"0"0,0-29-55 0 0,0 35-347 0 0,0 1-1 0 0,-1-1 1 0 0,1 1 0 0 0,-1-1 0 0 0,1 1 0 0 0,-1 0 0 0 0,0-1 0 0 0,0 1 0 0 0,0 0 0 0 0,-1 0 0 0 0,1 0 0 0 0,0 0 0 0 0,-1 0 0 0 0,1 0 0 0 0,-1 0 0 0 0,0 0 0 0 0,0 0 0 0 0,0 1 0 0 0,0-1 0 0 0,0 1 0 0 0,0-1 0 0 0,0 1 0 0 0,0 0 0 0 0,0 0-1 0 0,-1 0 1 0 0,1 0 0 0 0,0 0 0 0 0,-1 1 0 0 0,1-1 0 0 0,-4 0 0 0 0,0 0-60 0 0,-1-1-1 0 0,0 2 1 0 0,1-1-1 0 0,-1 1 1 0 0,0 0 0 0 0,0 0-1 0 0,1 1 1 0 0,-1-1-1 0 0,-9 4 1 0 0,10-1-75 0 0,0 0 1 0 0,1 0-1 0 0,-1 1 0 0 0,1 0 1 0 0,0 0-1 0 0,0 0 1 0 0,0 1-1 0 0,1-1 0 0 0,-1 1 1 0 0,1 0-1 0 0,0 0 1 0 0,1 1-1 0 0,-1-1 0 0 0,1 1 1 0 0,0 0-1 0 0,1 0 1 0 0,-1 0-1 0 0,1 0 0 0 0,-2 11 1 0 0,2-11 25 0 0,1 0 1 0 0,0 0-1 0 0,0 0 1 0 0,1 0-1 0 0,0 0 1 0 0,0 0 0 0 0,0 0-1 0 0,1 0 1 0 0,-1 0-1 0 0,1 0 1 0 0,1 0-1 0 0,-1 0 1 0 0,1-1-1 0 0,0 1 1 0 0,1 0-1 0 0,-1-1 1 0 0,1 1 0 0 0,0-1-1 0 0,0 0 1 0 0,1 0-1 0 0,0 0 1 0 0,0-1-1 0 0,0 1 1 0 0,0-1-1 0 0,0 0 1 0 0,1 0-1 0 0,0 0 1 0 0,0-1 0 0 0,0 0-1 0 0,0 0 1 0 0,1 0-1 0 0,-1 0 1 0 0,1-1-1 0 0,0 0 1 0 0,-1 0-1 0 0,1-1 1 0 0,9 2-1 0 0,-1 0 124 0 0,0-1-1 0 0,0-1 1 0 0,15 0-1 0 0,-25 0-75 0 0,0-2-1 0 0,-1 1 1 0 0,1 0-1 0 0,-1-1 1 0 0,1 1-1 0 0,0-1 1 0 0,-1 0-1 0 0,0 0 1 0 0,1-1-1 0 0,-1 1 1 0 0,0-1-1 0 0,1 1 1 0 0,-1-1-1 0 0,0 0 1 0 0,0 0 0 0 0,-1-1-1 0 0,1 1 1 0 0,4-5-1 0 0,7-11 226 0 0,-10 14-241 0 0,-1 0 1 0 0,0 0-1 0 0,0 0 1 0 0,0 0-1 0 0,0 0 0 0 0,-1-1 1 0 0,0 1-1 0 0,0-1 1 0 0,0 0-1 0 0,0 0 0 0 0,-1 0 1 0 0,1-6-1 0 0,0 1-17 0 0,1-4-35 0 0,-1 0-1 0 0,-1 0 1 0 0,0 0 0 0 0,-1-19-1 0 0,0 30-85 0 0,-1-1 0 0 0,0 1-1 0 0,1-1 1 0 0,-1 1 0 0 0,0-1-1 0 0,-1 1 1 0 0,1 0 0 0 0,-1-1-1 0 0,1 1 1 0 0,-1 0 0 0 0,0 0 0 0 0,0 0-1 0 0,0 0 1 0 0,-1 0 0 0 0,1 1-1 0 0,-1-1 1 0 0,1 1 0 0 0,-1 0-1 0 0,0-1 1 0 0,0 1 0 0 0,-5-2-1 0 0,6 2 45 0 0,1 1-284 0 0,-1 1 0 0 0,1-1 1 0 0,0 0-1 0 0,-1 0 0 0 0,1 0 1 0 0,-1 1-1 0 0,1-1 0 0 0,-1 1 1 0 0,0-1-1 0 0,1 1 1 0 0,-1 0-1 0 0,1-1 0 0 0,-4 1 1 0 0,4 1-85 0 0,0 0 0 0 0,1 0 1 0 0,-1 1-1 0 0,0-1 1 0 0,1 0-1 0 0,-1 0 1 0 0,1 1-1 0 0,-1-1 1 0 0,1 0-1 0 0,0 1 0 0 0,-1-1 1 0 0,1 0-1 0 0,0 1 1 0 0,0-1-1 0 0,0 0 1 0 0,0 1-1 0 0,0-1 0 0 0,0 0 1 0 0,1 2-1 0 0,-1 14-4631 0 0,0-13 2472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18 480 0 0,'0'0'11731'0'0,"-27"-18"-1825"0"0,21 19-9927 0 0,1 0 0 0 0,0 0 0 0 0,-1 0 1 0 0,1 1-1 0 0,0 0 0 0 0,0 0 0 0 0,0 0 1 0 0,0 1-1 0 0,0-1 0 0 0,1 1 0 0 0,-1 0 1 0 0,1 1-1 0 0,0-1 0 0 0,0 1 0 0 0,0 0 1 0 0,0 0-1 0 0,1 0 0 0 0,-1 0 0 0 0,1 0 1 0 0,0 1-1 0 0,0 0 0 0 0,-4 9 0 0 0,1-2 15 0 0,1 1 0 0 0,0-1-1 0 0,1 1 1 0 0,0 0 0 0 0,0 0-1 0 0,2 0 1 0 0,0 1-1 0 0,-1 19 1 0 0,3-32 14 0 0,0-1 0 0 0,0 1 0 0 0,0-1 0 0 0,0 1 0 0 0,0 0 0 0 0,0-1 0 0 0,0 1 0 0 0,0 0 0 0 0,0-1 0 0 0,0 1 0 0 0,0-1 0 0 0,0 1 0 0 0,1 0 0 0 0,-1-1 1 0 0,0 1-1 0 0,1-1 0 0 0,-1 1 0 0 0,0-1 0 0 0,1 1 0 0 0,-1-1 0 0 0,0 1 0 0 0,1-1 0 0 0,-1 1 0 0 0,1-1 0 0 0,-1 0 0 0 0,1 1 0 0 0,-1-1 0 0 0,1 0 0 0 0,-1 1 0 0 0,1-1 0 0 0,1 1 0 0 0,20-6 470 0 0,17-21 269 0 0,-33 20-697 0 0,0-1 0 0 0,-1 0 0 0 0,0 0 0 0 0,0 0 0 0 0,4-9 1 0 0,7-12-52 0 0,-16 28-33 0 0,1 0 0 0 0,-1 0 0 0 0,0 0 1 0 0,0 0-1 0 0,0 0 0 0 0,1 0 0 0 0,-1 0 0 0 0,0 0 1 0 0,0 0-1 0 0,0 0 0 0 0,0 0 0 0 0,1 0 1 0 0,-1 0-1 0 0,0 0 0 0 0,0 0 0 0 0,0 0 0 0 0,1 0 1 0 0,-1 0-1 0 0,0 0 0 0 0,0 0 0 0 0,0 0 1 0 0,0 0-1 0 0,1 1 0 0 0,-1-1 0 0 0,0 0 1 0 0,0 0-1 0 0,0 0 0 0 0,0 0 0 0 0,0 0 0 0 0,1 0 1 0 0,-1 1-1 0 0,0-1 0 0 0,0 0 0 0 0,0 0 1 0 0,0 0-1 0 0,0 0 0 0 0,0 1 0 0 0,0-1 0 0 0,0 0 1 0 0,0 0-1 0 0,0 0 0 0 0,1 0 0 0 0,-1 1 1 0 0,0-1-1 0 0,0 0 0 0 0,0 0 0 0 0,0 0 0 0 0,0 1 1 0 0,7 19-322 0 0,2 20 420 0 0,10 7-103 0 0,-7-22 31 0 0,11 25 1 0 0,10 25 3 0 0,19 43 9 0 0,-39-87-2 0 0,-10-26 20 0 0,-1-1-1 0 0,1 1 1 0 0,-1 0-1 0 0,-1 0 0 0 0,1 0 1 0 0,-1 0-1 0 0,1 1 0 0 0,-2-1 1 0 0,1 0-1 0 0,0 6 1 0 0,-2-8 0 0 0,1-1 0 0 0,-1 0 1 0 0,0 0-1 0 0,0 0 0 0 0,0 0 1 0 0,0 0-1 0 0,0 0 0 0 0,0-1 1 0 0,-1 1-1 0 0,1 0 0 0 0,0-1 1 0 0,-1 1-1 0 0,1 0 1 0 0,-1-1-1 0 0,0 0 0 0 0,0 1 1 0 0,1-1-1 0 0,-1 0 0 0 0,0 0 1 0 0,0 0-1 0 0,0 0 0 0 0,0 0 1 0 0,0-1-1 0 0,0 1 0 0 0,-1 0 1 0 0,1-1-1 0 0,0 0 0 0 0,0 1 1 0 0,-4-1-1 0 0,-70 5 43 0 0,74-5-58 0 0,-25-1-26 0 0,-1-1-1 0 0,1-1 1 0 0,0-1-1 0 0,0-2 1 0 0,0-1-1 0 0,1-1 1 0 0,0-1-1 0 0,0-1 0 0 0,1-1 1 0 0,1-2-1 0 0,-41-26 1 0 0,63 37-6 0 0,0 0 0 0 0,-1 0 0 0 0,1 0 0 0 0,0 0 1 0 0,0 0-1 0 0,0 0 0 0 0,0-1 0 0 0,0 1 0 0 0,1-1 0 0 0,-1 1 1 0 0,1-1-1 0 0,-1 0 0 0 0,0-4 0 0 0,1 6-30 0 0,1-1-1 0 0,0 0 0 0 0,0 1 0 0 0,0-1 1 0 0,0 0-1 0 0,0 1 0 0 0,0-1 1 0 0,1 0-1 0 0,-1 1 0 0 0,0-1 1 0 0,1 1-1 0 0,-1-1 0 0 0,1 1 1 0 0,0-1-1 0 0,-1 1 0 0 0,1-1 1 0 0,0 1-1 0 0,1-2 0 0 0,4-4-413 0 0,1 1 0 0 0,-1 1-1 0 0,1-1 1 0 0,0 1-1 0 0,0 0 1 0 0,0 1 0 0 0,17-8-1 0 0,34-15-9576 0 0,-46 23 2938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41 1720 0 0,'0'0'15096'0'0,"-6"-31"-11294"0"0,4 30-3763 0 0,0-1 0 0 0,-1 1 0 0 0,1 0 0 0 0,-1 0 1 0 0,1 0-1 0 0,-1 1 0 0 0,0-1 0 0 0,1 0 0 0 0,-1 1 0 0 0,0 0 0 0 0,1 0 1 0 0,-1-1-1 0 0,0 2 0 0 0,0-1 0 0 0,1 0 0 0 0,-1 0 0 0 0,0 1 1 0 0,1 0-1 0 0,-1-1 0 0 0,1 1 0 0 0,-1 0 0 0 0,1 0 0 0 0,-1 1 1 0 0,1-1-1 0 0,-1 0 0 0 0,1 1 0 0 0,0-1 0 0 0,0 1 0 0 0,0 0 0 0 0,0 0 1 0 0,-3 4-1 0 0,-7 6-117 0 0,1 1 1 0 0,1 1-1 0 0,-16 28 1 0 0,17-28 159 0 0,3-4-90 0 0,1 1-1 0 0,0 0 1 0 0,1 0-1 0 0,0 0 1 0 0,1 1-1 0 0,0-1 1 0 0,-2 22-1 0 0,0 85-41 0 0,5-112 54 0 0,0 1 1 0 0,1-1 0 0 0,1 0 0 0 0,-1 0 0 0 0,1 0 0 0 0,0 1 0 0 0,0-2 0 0 0,0 1-1 0 0,1 0 1 0 0,0 0 0 0 0,0-1 0 0 0,1 0 0 0 0,0 1 0 0 0,-1-1 0 0 0,2-1 0 0 0,-1 1-1 0 0,7 5 1 0 0,-1-1 54 0 0,1-1 0 0 0,0 0-1 0 0,0-1 1 0 0,1 0 0 0 0,0-1 0 0 0,0 0-1 0 0,17 5 1 0 0,-4-7-22 0 0,-24-4-3 0 0,-4-7-2240 0 0,-13 3-11050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0 792 0 0,'0'0'10964'0'0,"0"20"-10021"0"0,9 143 1764 0 0,1-52-1114 0 0,-9-87-5827 0 0,-1-1-4749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1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0 0 0,'0'0'18252'0'0,"3"-15"-17947"0"0,9-43-29 0 0,-10 54-213 0 0,-1 0 0 0 0,1 0 0 0 0,1 1 0 0 0,-1-1 0 0 0,0 0 0 0 0,1 1 0 0 0,0 0 0 0 0,0 0 0 0 0,0 0 0 0 0,0 0 0 0 0,0 0 0 0 0,0 1 0 0 0,1-1 0 0 0,0 1 0 0 0,-1 0 0 0 0,1 0 0 0 0,0 0 0 0 0,0 0 0 0 0,0 1 0 0 0,0 0 0 0 0,0 0 0 0 0,0 0 0 0 0,6-1 0 0 0,11-4 150 0 0,-8 2-122 0 0,-1 1 0 0 0,1 0 0 0 0,-1 1 1 0 0,1 0-1 0 0,0 1 0 0 0,-1 0 1 0 0,1 1-1 0 0,0 1 0 0 0,0 0 0 0 0,0 0 1 0 0,-1 1-1 0 0,1 1 0 0 0,13 5 0 0 0,-20-6-78 0 0,-1 1-1 0 0,0 0 0 0 0,0 0 1 0 0,0 1-1 0 0,-1 0 0 0 0,1-1 1 0 0,-1 1-1 0 0,0 1 0 0 0,0-1 1 0 0,0 1-1 0 0,0-1 0 0 0,-1 1 1 0 0,0 0-1 0 0,0 1 1 0 0,0-1-1 0 0,-1 0 0 0 0,1 1 1 0 0,-1-1-1 0 0,-1 1 0 0 0,1 0 1 0 0,-1 0-1 0 0,0-1 0 0 0,0 1 1 0 0,-1 0-1 0 0,1 0 0 0 0,-2 0 1 0 0,1 0-1 0 0,0 0 0 0 0,-1 0 1 0 0,0 0-1 0 0,-1 0 0 0 0,1-1 1 0 0,-1 1-1 0 0,0-1 0 0 0,0 1 1 0 0,-1-1-1 0 0,0 1 0 0 0,-5 6 1 0 0,4-5-114 0 0,-1 1 0 0 0,0-1 0 0 0,0-1 0 0 0,-1 1 0 0 0,0-1 0 0 0,0 0 0 0 0,-1 0 0 0 0,1-1 0 0 0,-1 1 0 0 0,0-2 0 0 0,-1 1 0 0 0,1-1 0 0 0,-1 0 0 0 0,-12 4 1 0 0,-26 3-4393 0 0,-4-7-5689 0 0,39-4 4054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1120 0 0,'0'0'14614'0'0,"19"-14"-11996"0"0,-17 12-2490 0 0,1 0 0 0 0,-1 0 0 0 0,0 0 0 0 0,0 0 0 0 0,0 0 1 0 0,0-1-1 0 0,-1 1 0 0 0,1-1 0 0 0,1-2 0 0 0,16-19 457 0 0,67-54 183 0 0,-85 78-778 0 0,1-1 0 0 0,-1 1 0 0 0,0-1 0 0 0,0 1-1 0 0,1 0 1 0 0,-1-1 0 0 0,1 1 0 0 0,-1 0 0 0 0,0 0 0 0 0,1 0 0 0 0,-1 0 0 0 0,0 0 0 0 0,1 0 0 0 0,-1 0 0 0 0,0 1 0 0 0,1-1-1 0 0,-1 0 1 0 0,0 1 0 0 0,1-1 0 0 0,-1 1 0 0 0,0 0 0 0 0,0-1 0 0 0,1 1 0 0 0,-1 0 0 0 0,0 0 0 0 0,0-1 0 0 0,0 1 0 0 0,0 0 0 0 0,0 0-1 0 0,0 0 1 0 0,0 0 0 0 0,-1 1 0 0 0,1-1 0 0 0,0 0 0 0 0,-1 0 0 0 0,1 0 0 0 0,0 3 0 0 0,4 3 8 0 0,-1 1 1 0 0,0 0-1 0 0,-1 0 1 0 0,4 13-1 0 0,1 18-57 0 0,-2-1-1 0 0,-2 2 0 0 0,-1-1 1 0 0,-3 40-1 0 0,0-78 58 0 0,3 10-962 0 0,-2-7-1035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2328 0 0,'0'0'14386'0'0,"23"10"-13895"0"0,73 31-98 0 0,-93-40-349 0 0,1 0-1 0 0,-1 0 0 0 0,0 0 1 0 0,1 1-1 0 0,-1 0 0 0 0,0 0 1 0 0,0 0-1 0 0,0 0 0 0 0,0 0 1 0 0,-1 0-1 0 0,1 1 0 0 0,0-1 1 0 0,-1 1-1 0 0,0 0 0 0 0,4 5 1 0 0,5 7 168 0 0,-4-6-93 0 0,-1 0 0 0 0,0 1-1 0 0,0-1 1 0 0,-1 1 0 0 0,0 0 0 0 0,-1 0 0 0 0,0 1-1 0 0,0-1 1 0 0,-1 1 0 0 0,-1 0 0 0 0,0 0-1 0 0,1 14 1 0 0,-2-6-38 0 0,-1 0 0 0 0,-1 0 1 0 0,0 0-1 0 0,-2 0 0 0 0,0 0 0 0 0,-1 0 0 0 0,-1 0 0 0 0,-1-1 0 0 0,-9 22 0 0 0,-12 4-194 0 0,8-16-122 0 0,13-19-37 0 0,-1 1 1 0 0,0-2-1 0 0,0 1 1 0 0,-1-1-1 0 0,-9 8 0 0 0,-9 6-3229 0 0,6-4-2950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3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8 728 0 0,'0'0'4706'0'0,"-5"-2"-4319"0"0,0 1 528 0 0,-7-1-1824 0 0,-2 0 12575 0 0,13 40-12155 0 0,-3-2 553 0 0,0 0 0 0 0,3 47 1 0 0,1-73-26 0 0,0-10-38 0 0,15-9-4467 0 0,-9 5-158 0 0,4 0-3523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3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8650 0 0,'0'0'9514'0'0,"15"3"-14995"0"0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45 896 0 0,'0'0'2171'0'0,"0"-5"-1885"0"0,0-13-56 0 0,-3 1 13268 0 0,-11 13-12418 0 0,9 6-1072 0 0,-1 0 0 0 0,1 1 0 0 0,1 0 0 0 0,-1 0 0 0 0,0 0 0 0 0,1 0 0 0 0,0 1-1 0 0,-1 0 1 0 0,1 0 0 0 0,-4 5 0 0 0,-34 50 274 0 0,38-51-260 0 0,-2 5 3 0 0,0 1 1 0 0,1 0-1 0 0,0 0 0 0 0,2 1 0 0 0,-1 0 1 0 0,2-1-1 0 0,-1 18 0 0 0,1-15-23 0 0,0-5 20 0 0,0 0 1 0 0,1-1-1 0 0,1 1 1 0 0,0 0-1 0 0,1 0 0 0 0,0 0 1 0 0,1 0-1 0 0,0-1 0 0 0,1 1 1 0 0,0-1-1 0 0,1 1 1 0 0,0-1-1 0 0,0 0 0 0 0,2-1 1 0 0,-1 1-1 0 0,1-1 0 0 0,14 17 1 0 0,-9-13 87 0 0,-8-10-52 0 0,-1-1 0 0 0,1 1 1 0 0,0-1-1 0 0,1 0 0 0 0,-1 1 0 0 0,1-2 0 0 0,-1 1 0 0 0,1 0 0 0 0,0-1 0 0 0,8 4 0 0 0,-3-1 191 0 0,-7-4-165 0 0,0 0 1 0 0,-1-1 0 0 0,1 1 0 0 0,0 0-1 0 0,0-1 1 0 0,0 1 0 0 0,0-1 0 0 0,0 0 0 0 0,0 1-1 0 0,0-1 1 0 0,5 0 873 0 0,13-10-1108 0 0,-3 6-2958 0 0,-14 4 1622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3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1568 0 0,'0'0'2350'0'0,"2"8"3769"0"0,0 12-3155 0 0,-9 12-1779 0 0,2 1 0 0 0,1 1 0 0 0,0 49 0 0 0,4-82-1242 0 0,10-14-8090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3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4729 0 0,'0'0'14026'0'0,"10"16"-15130"0"0,-4-5-4951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8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48 208 0 0,'0'0'16798'0'0,"-10"0"-11401"0"0,27 0-5126 0 0,18 1 157 0 0,1-1 1 0 0,0-2-1 0 0,-1-2 1 0 0,62-14-1 0 0,-82 13-354 0 0,3 0-18 0 0,0 0 1 0 0,35-5-1 0 0,-36 11-1383 0 0,-14 5-3439 0 0,1 11-6034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1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15 712 0 0,'0'0'12855'0'0,"-1"-3"-12124"0"0,-3-9 3255 0 0,-1 14-1770 0 0,-3 27-1379 0 0,0 51-1518 0 0,8-62 722 0 0,-1-7-74 0 0,1 1 0 0 0,0-1 0 0 0,1 1 0 0 0,3 17 0 0 0,-4-28 49 0 0,0 1 0 0 0,1 0-1 0 0,-1-1 1 0 0,0 1 0 0 0,1-1-1 0 0,0 1 1 0 0,-1-1 0 0 0,1 1-1 0 0,0-1 1 0 0,0 1 0 0 0,0-1-1 0 0,0 0 1 0 0,0 1 0 0 0,0-1-1 0 0,0 0 1 0 0,0 0 0 0 0,1 0-1 0 0,-1 0 1 0 0,0 0 0 0 0,1 0-1 0 0,-1 0 1 0 0,1 0 0 0 0,-1-1-1 0 0,1 1 1 0 0,-1-1 0 0 0,1 1-1 0 0,-1-1 1 0 0,1 1 0 0 0,0-1-1 0 0,-1 0 1 0 0,1 0 0 0 0,0 0-1 0 0,-1 0 1 0 0,1 0 0 0 0,-1 0-1 0 0,1 0 1 0 0,0 0 0 0 0,2-2-1 0 0,1 0 70 0 0,0 0-1 0 0,1-1 0 0 0,-1 1 1 0 0,-1-2-1 0 0,1 1 1 0 0,0 0-1 0 0,-1-1 1 0 0,0 0-1 0 0,1 0 0 0 0,-2 0 1 0 0,8-9-1 0 0,14-14 43 0 0,20-26-49 0 0,-9 9-101 0 0,-18 11-351 0 0,-17 24-496 0 0,-13 20 52 0 0,0 2 652 0 0,11-12 157 0 0,0 0 0 0 0,-1 1 0 0 0,1-1 0 0 0,0 0 0 0 0,0 1 0 0 0,0-1 0 0 0,0 1 0 0 0,0-1 0 0 0,0 1 0 0 0,0-1 0 0 0,1 1 0 0 0,-1 0 0 0 0,1-1 0 0 0,-1 1 0 0 0,0 2 0 0 0,-7 27-60 0 0,5-22 54 0 0,1-1 0 0 0,0 0-1 0 0,0 0 1 0 0,1 1 0 0 0,-1 11 0 0 0,4-1 6 0 0,0 0 0 0 0,1 0 1 0 0,1 0-1 0 0,1 0 1 0 0,0-1-1 0 0,9 19 1 0 0,-5-14 18 0 0,-2-1 0 0 0,0 2 1 0 0,4 30-1 0 0,20 80-55 0 0,-16-27 53 0 0,-5-65-6 0 0,-7-33 3 0 0,-1 0-1 0 0,0 0 1 0 0,-1 0-1 0 0,1 13 1 0 0,-1-7 4 0 0,-1-12 15 0 0,0-1 0 0 0,0 0 0 0 0,0 0 1 0 0,0 0-1 0 0,0 0 0 0 0,0 1 0 0 0,0-1 0 0 0,-1 0 0 0 0,1 0 1 0 0,-1 0-1 0 0,-1 4 0 0 0,1-5-5 0 0,-1 1 0 0 0,0 0 0 0 0,1-1 0 0 0,-1 0 0 0 0,0 1 0 0 0,0-1 0 0 0,0 0 0 0 0,0 0 0 0 0,0 0 0 0 0,0 0 0 0 0,0 0 0 0 0,0-1 0 0 0,0 1 0 0 0,-1 0 0 0 0,-3-1 0 0 0,-18 5-20 0 0,-1-2 0 0 0,0-1 1 0 0,1 0-1 0 0,-1-2 1 0 0,0-1-1 0 0,0-1 0 0 0,1-1 1 0 0,-1-1-1 0 0,-32-11 1 0 0,26 6 2 0 0,0-3 1 0 0,1 0-1 0 0,0-2 1 0 0,1-1 0 0 0,1-1-1 0 0,-44-34 1 0 0,68 47 32 0 0,-1-1 0 0 0,1 1 0 0 0,0-1 0 0 0,0-1 0 0 0,0 1 0 0 0,0 0 0 0 0,-5-10 0 0 0,8 13-47 0 0,1-1 1 0 0,-1 1 0 0 0,1 0-1 0 0,-1-1 1 0 0,1 1 0 0 0,-1-1-1 0 0,1 1 1 0 0,0-1 0 0 0,0 0-1 0 0,0 1 1 0 0,0-1 0 0 0,0 1-1 0 0,0-1 1 0 0,0 1-1 0 0,1-1 1 0 0,-1 1 0 0 0,0-1-1 0 0,1 1 1 0 0,-1-1 0 0 0,1 1-1 0 0,0-1 1 0 0,-1 1 0 0 0,1 0-1 0 0,0-1 1 0 0,0 1-1 0 0,0 0 1 0 0,0 0 0 0 0,0 0-1 0 0,0 0 1 0 0,2-2 0 0 0,5-5-49 0 0,1 0-1 0 0,0 0 1 0 0,1 1 0 0 0,-1 1 0 0 0,1-1 0 0 0,1 2 0 0 0,-1-1 0 0 0,1 2 0 0 0,0-1 0 0 0,0 1 0 0 0,0 1-1 0 0,1 0 1 0 0,-1 0 0 0 0,13 0 0 0 0,68-3-1189 0 0,-30 5-5110 0 0,-41 1-2928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1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28 736 0 0,'0'0'6051'0'0,"1"-4"-5087"0"0,3-19 1360 0 0,27 24 794 0 0,-22 4-2451 0 0,0 0 0 0 0,-1 0-1 0 0,0 1 1 0 0,0 1-1 0 0,12 12 1 0 0,-5-3-357 0 0,0 1 0 0 0,-1 0 0 0 0,-1 1 0 0 0,0 0 0 0 0,-1 1 0 0 0,-2 1 0 0 0,1 0 0 0 0,-2 0 0 0 0,-1 1 0 0 0,-1 0 0 0 0,6 27-1 0 0,-10-33-249 0 0,14 121 324 0 0,-17-120-365 0 0,0 0 0 0 0,-1 1 0 0 0,-1-1 0 0 0,0 0 0 0 0,-1 0 0 0 0,-8 23 0 0 0,1-11-259 0 0,-1-1 1 0 0,-29 52-1 0 0,12-38-2934 0 0,-3-3-4343 0 0,16-23-2562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3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3033 0 0,'0'0'15927'0'0,"0"0"-15896"0"0,0 0-1 0 0,-1 0 1 0 0,1-1 0 0 0,0 1-1 0 0,-1 0 1 0 0,1 0-1 0 0,0 0 1 0 0,-1 0 0 0 0,1 0-1 0 0,0 0 1 0 0,-1 0 0 0 0,1 0-1 0 0,-1 0 1 0 0,1 0-1 0 0,0 0 1 0 0,-1 0 0 0 0,1 0-1 0 0,0 0 1 0 0,-1 0 0 0 0,1 0-1 0 0,-1 0 1 0 0,1 0-1 0 0,0 0 1 0 0,-1 0 0 0 0,1 1-1 0 0,0-1 1 0 0,-1 0 0 0 0,-1 25 102 0 0,0 0 1 0 0,-12 47 0 0 0,8-48-183 0 0,1 0 1 0 0,-2 47 0 0 0,7-70-124 0 0,2-2-890 0 0,-1 0 637 0 0,1 0 0 0 0,0 0 0 0 0,-1 0 0 0 0,1 0 0 0 0,0 0 0 0 0,-1 0 0 0 0,1-1-1 0 0,-1 1 1 0 0,0-1 0 0 0,0 1 0 0 0,1-1 0 0 0,-1 0 0 0 0,0 1 0 0 0,0-1 0 0 0,0 0 0 0 0,-1 0 0 0 0,1 1-1 0 0,0-1 1 0 0,0-3 0 0 0,3-3-4333 0 0,1-3-822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3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8138 0 0,'0'0'12746'0'0,"-31"10"-28853"0"0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3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35 0 0 0,'0'0'2447'0'0,"-20"-25"-403"0"0,4 15 11403 0 0,17 20-9998 0 0,8 20-3398 0 0,0 3-186 0 0,-1 367 1552 0 0,-10-241-864 0 0,8-136-219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3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64 0 0 0,'0'0'19305'0'0,"0"-6"-18828"0"0,0 1-474 0 0,1 4 65 0 0,-1-1 0 0 0,0 1 0 0 0,0-1 0 0 0,0 1 1 0 0,0-1-1 0 0,0 1 0 0 0,0-1 0 0 0,0 1 0 0 0,0-1 0 0 0,-1 1 0 0 0,1-1 0 0 0,-1 1 0 0 0,1-1 0 0 0,-1 1 0 0 0,1-1 1 0 0,-1 1-1 0 0,0 0 0 0 0,0-1 0 0 0,0 1 0 0 0,0 0 0 0 0,0 0 0 0 0,-1-2 0 0 0,-2 1-7 0 0,1-1 0 0 0,0 1 0 0 0,-1 0 0 0 0,1 1 0 0 0,-1-1 0 0 0,0 1 0 0 0,1-1 0 0 0,-1 1 0 0 0,0 1 0 0 0,0-1 0 0 0,0 0 0 0 0,0 1 0 0 0,0 0 0 0 0,0-1 0 0 0,0 2 0 0 0,0-1 0 0 0,1 0 0 0 0,-1 1 0 0 0,0 0 0 0 0,0 0 0 0 0,0 0 0 0 0,0 0 0 0 0,1 1 0 0 0,-1-1 0 0 0,1 1 0 0 0,-5 2 0 0 0,-7 8-43 0 0,13-11-18 0 0,0 0 1 0 0,0 0-1 0 0,1 0 1 0 0,-1 1-1 0 0,0-1 1 0 0,1 1-1 0 0,-1 0 1 0 0,1-1-1 0 0,-1 1 1 0 0,1 0-1 0 0,0 0 1 0 0,-2 3-1 0 0,-16 27-7 0 0,13-24-3 0 0,2-1 0 0 0,-1 1 1 0 0,1 0-1 0 0,-4 12 0 0 0,-25 87-112 0 0,32-103 114 0 0,0 0 0 0 0,0 0 0 0 0,1 0 1 0 0,-1 0-1 0 0,1 0 0 0 0,0 0 1 0 0,0 0-1 0 0,1 0 0 0 0,-1 0 0 0 0,1 0 1 0 0,0 0-1 0 0,0 0 0 0 0,0 0 1 0 0,0 0-1 0 0,1-1 0 0 0,0 1 0 0 0,0 0 1 0 0,0-1-1 0 0,0 1 0 0 0,0-1 0 0 0,1 0 1 0 0,-1 0-1 0 0,1 0 0 0 0,3 3 1 0 0,-1-1 18 0 0,-1-1 1 0 0,1 0 0 0 0,0 0 0 0 0,0-1 0 0 0,0 1-1 0 0,0-1 1 0 0,0 0 0 0 0,1 0 0 0 0,0-1 0 0 0,-1 0 0 0 0,1 0-1 0 0,0 0 1 0 0,0 0 0 0 0,0-1 0 0 0,7 0 0 0 0,-6-1 37 0 0,1 0 1 0 0,-1-1-1 0 0,0 0 1 0 0,0 0-1 0 0,0-1 0 0 0,-1 1 1 0 0,1-2-1 0 0,0 1 1 0 0,-1-1-1 0 0,1 0 1 0 0,-1 0-1 0 0,0-1 1 0 0,0 0-1 0 0,0 0 1 0 0,-1 0-1 0 0,1-1 1 0 0,-1 0-1 0 0,0 0 1 0 0,4-6-1 0 0,0-1 4 0 0,-1 0 0 0 0,0-1 0 0 0,-1 0 0 0 0,0 0 0 0 0,-1-1 0 0 0,-1 0-1 0 0,0 0 1 0 0,3-15 0 0 0,-8 26-57 0 0,3-7-27 0 0,0 0-1 0 0,-1-1 1 0 0,0 0 0 0 0,-1 1-1 0 0,0-1 1 0 0,-2-13 0 0 0,1 21-53 0 0,0 1 0 0 0,-1-1 0 0 0,1 1 1 0 0,-1 0-1 0 0,0 0 0 0 0,0-1 0 0 0,0 1 1 0 0,0 0-1 0 0,0 0 0 0 0,-1 0 1 0 0,1 0-1 0 0,0 0 0 0 0,-1 0 0 0 0,0 1 1 0 0,1-1-1 0 0,-1 0 0 0 0,0 1 0 0 0,0-1 1 0 0,0 1-1 0 0,0 0 0 0 0,0-1 0 0 0,0 1 1 0 0,0 0-1 0 0,0 0 0 0 0,-1 1 1 0 0,1-1-1 0 0,0 0 0 0 0,-1 1 0 0 0,1-1 1 0 0,0 1-1 0 0,-1 0 0 0 0,1 0 0 0 0,0 0 1 0 0,-1 0-1 0 0,-3 0 0 0 0,2 0-131 0 0,0 1 0 0 0,0-1 1 0 0,0 1-1 0 0,-1-1 0 0 0,1 1 0 0 0,0 0 0 0 0,0 1 0 0 0,0-1 0 0 0,1 1 0 0 0,-1 0 0 0 0,0-1 1 0 0,0 2-1 0 0,1-1 0 0 0,-5 4 0 0 0,-1 2-1956 0 0,1 1 1 0 0,0 0-1 0 0,-11 16 0 0 0,12-17-246 0 0,-2 0-4327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3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66 2016 0 0,'0'0'14992'0'0,"20"-18"-7840"0"0,-20 17-7120 0 0,0-1 0 0 0,0 0 1 0 0,0 0-1 0 0,0 1 0 0 0,0-1 0 0 0,-1 0 1 0 0,1 0-1 0 0,0 1 0 0 0,-1-1 1 0 0,0 0-1 0 0,1 1 0 0 0,-1-1 0 0 0,0 1 1 0 0,0-1-1 0 0,0 1 0 0 0,0-1 0 0 0,0 1 1 0 0,0 0-1 0 0,-1-1 0 0 0,1 1 1 0 0,0 0-1 0 0,0 0 0 0 0,-3-2 0 0 0,0 2-89 0 0,0-1 0 0 0,0 1 0 0 0,0-1 0 0 0,0 1-1 0 0,0 0 1 0 0,0 1 0 0 0,0-1 0 0 0,-1 1 0 0 0,-7 0 0 0 0,5 0 7 0 0,0 2 0 0 0,0-1 0 0 0,0 1 0 0 0,0 0 0 0 0,0 0 0 0 0,1 1 0 0 0,-1 0 0 0 0,1 0 0 0 0,0 0 0 0 0,0 1 1 0 0,0 0-1 0 0,0 0 0 0 0,0 1 0 0 0,1 0 0 0 0,0 0 0 0 0,0 0 0 0 0,0 0 0 0 0,1 1 0 0 0,0 0 0 0 0,0 0 0 0 0,0 0 1 0 0,-3 7-1 0 0,2-3 23 0 0,-1 1 1 0 0,1 0-1 0 0,1 0 1 0 0,0 0-1 0 0,1 0 1 0 0,0 1-1 0 0,0-1 1 0 0,2 1-1 0 0,-1-1 1 0 0,1 1-1 0 0,1 0 1 0 0,0 0-1 0 0,2 12 1 0 0,-2-22 29 0 0,1 0 0 0 0,-1 0 1 0 0,1 0-1 0 0,-1 0 1 0 0,1 0-1 0 0,0 0 1 0 0,0 0-1 0 0,0 0 0 0 0,0 0 1 0 0,0 0-1 0 0,0 0 1 0 0,1 0-1 0 0,-1-1 0 0 0,1 1 1 0 0,-1-1-1 0 0,1 1 1 0 0,-1-1-1 0 0,1 1 1 0 0,0-1-1 0 0,0 0 0 0 0,0 0 1 0 0,0 0-1 0 0,0 0 1 0 0,0 0-1 0 0,0 0 1 0 0,0-1-1 0 0,0 1 0 0 0,0-1 1 0 0,0 1-1 0 0,0-1 1 0 0,1 0-1 0 0,-1 0 1 0 0,0 0-1 0 0,0 0 0 0 0,0 0 1 0 0,1 0-1 0 0,3-2 1 0 0,1 1 46 0 0,1-1 1 0 0,-1 0 0 0 0,0-1 0 0 0,0 0-1 0 0,0 0 1 0 0,0 0 0 0 0,0-1 0 0 0,-1 0-1 0 0,0 0 1 0 0,7-6 0 0 0,-1 0-2 0 0,-8 7-37 0 0,0 0-1 0 0,-1 0 1 0 0,0 0 0 0 0,1 0-1 0 0,-1-1 1 0 0,0 1 0 0 0,0-1-1 0 0,-1 0 1 0 0,1 1-1 0 0,3-9 1 0 0,21-37 113 0 0,-24 47-123 0 0,-2 1-50 0 0,-11 57-1742 0 0,10-55 1788 0 0,-1 38-35 0 0,2 1 0 0 0,2-1 0 0 0,9 48 1 0 0,29 80 24 0 0,6 39 44 0 0,-44-192 8 0 0,0 1 1 0 0,-2 0-1 0 0,1 0 1 0 0,-2 0-1 0 0,0 0 1 0 0,-1 0-1 0 0,-3 16 1 0 0,4-29-22 0 0,-1 0 0 0 0,0 0 0 0 0,0 0 1 0 0,0-1-1 0 0,-1 1 0 0 0,1 0 0 0 0,0-1 1 0 0,-1 1-1 0 0,1-1 0 0 0,-1 1 0 0 0,1-1 0 0 0,-1 1 1 0 0,0-1-1 0 0,0 0 0 0 0,1 0 0 0 0,-1 0 1 0 0,0 0-1 0 0,0 0 0 0 0,0-1 0 0 0,0 1 0 0 0,0 0 1 0 0,0-1-1 0 0,0 0 0 0 0,0 1 0 0 0,-4-1 1 0 0,-61 1 122 0 0,47-2-127 0 0,8 0-26 0 0,0 0-1 0 0,0 0 1 0 0,0-2-1 0 0,0 0 1 0 0,0 0 0 0 0,0-1-1 0 0,1 0 1 0 0,-21-11-1 0 0,-5-6-101 0 0,-41-30-1 0 0,39 23 88 0 0,26 20 46 0 0,1-1 0 0 0,0-1 0 0 0,0 0 0 0 0,1-1 0 0 0,-13-15-1 0 0,22 23-57 0 0,-1 0 0 0 0,1 0-1 0 0,0 0 1 0 0,0 0-1 0 0,0 0 1 0 0,0-1-1 0 0,0 1 1 0 0,1-1-1 0 0,0 1 1 0 0,-1-1 0 0 0,1 1-1 0 0,0-1 1 0 0,1 0-1 0 0,-1 0 1 0 0,1 1-1 0 0,0-1 1 0 0,0 0-1 0 0,0 0 1 0 0,0 0-1 0 0,1 1 1 0 0,-1-1 0 0 0,1 0-1 0 0,0 0 1 0 0,0 1-1 0 0,0-1 1 0 0,4-6-1 0 0,4-4-421 0 0,2-1 1 0 0,0 1-1 0 0,1 1 0 0 0,0 0 0 0 0,16-13 1 0 0,36-26-9459 0 0,-63 51 9612 0 0,11-10-8287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0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2312 0 0,'0'0'14770'0'0,"0"-7"-14226"0"0,0 269 1910 0 0,-10-173-1916 0 0,5-35 570 0 0,1-35-2331 0 0,3-32-7543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27 1608 0 0,'0'0'17457'0'0,"-4"-4"-17166"0"0,3 2-276 0 0,0 0-1 0 0,-1 0 0 0 0,1 1 1 0 0,0-1-1 0 0,-1 0 1 0 0,1 1-1 0 0,-1-1 0 0 0,0 1 1 0 0,1 0-1 0 0,-1-1 1 0 0,0 1-1 0 0,0 0 0 0 0,0 0 1 0 0,-3-1-1 0 0,-1 7 2 0 0,1 1-1 0 0,-1 0 1 0 0,1 0 0 0 0,0 0-1 0 0,1 0 1 0 0,-1 1-1 0 0,1 0 1 0 0,1 0 0 0 0,-5 10-1 0 0,-11 29 161 0 0,2 1 1 0 0,3 1-1 0 0,1 0 0 0 0,3 1 0 0 0,1 0 0 0 0,3 1 1 0 0,0 54-1 0 0,6-77-117 0 0,2 54 50 0 0,-2-76-103 0 0,1 0-1 0 0,0 1 1 0 0,1-1-1 0 0,-1 0 1 0 0,1 0 0 0 0,0 0-1 0 0,0 0 1 0 0,0 0 0 0 0,1-1-1 0 0,-1 1 1 0 0,1-1 0 0 0,4 5-1 0 0,3 2-81 0 0,22 20 319 0 0,-31-30-294 0 0,0 0-1 0 0,1-1 0 0 0,-1 1 1 0 0,1 0-1 0 0,-1-1 1 0 0,1 1-1 0 0,-1-1 0 0 0,1 1 1 0 0,-1-1-1 0 0,1 0 0 0 0,-1 0 1 0 0,1 0-1 0 0,-1 0 1 0 0,1 0-1 0 0,-1 0 0 0 0,1 0 1 0 0,0 0-1 0 0,-1-1 0 0 0,1 1 1 0 0,-1-1-1 0 0,1 1 0 0 0,-1-1 1 0 0,0 1-1 0 0,1-1 1 0 0,-1 0-1 0 0,2-1 0 0 0,8-10-3809 0 0,-6 5-2232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4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3569 0 0,'0'0'15619'0'0,"-2"4"-15543"0"0,-7 23 384 0 0,2 1-1 0 0,0 0 1 0 0,2 0 0 0 0,1 0-1 0 0,0 41 1 0 0,-4 23 60 0 0,5-34-362 0 0,3-54-185 0 0,0 0-1 0 0,0 1 1 0 0,0-1 0 0 0,1 0 0 0 0,0 1 0 0 0,0-1 0 0 0,0 0 0 0 0,0 0 0 0 0,1 0 0 0 0,3 6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4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8162 0 0,'0'0'14960'0'0,"18"1"-14610"0"0,141 2 389 0 0,-70 12-184 0 0,-46 2-2282 0 0,-39-15 703 0 0,0 0 1 0 0,-1 1-1 0 0,1-1 1 0 0,-1 1 0 0 0,0 0-1 0 0,1 0 1 0 0,4 6-1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4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2737 0 0,'0'0'12781'0'0,"-5"34"-11717"0"0,6 71 1184 0 0,-6 166-63 0 0,3-150-1320 0 0,3-71-1834 0 0,-1-37-5490 0 0,0-23 1465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4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5785 0 0,'0'0'12759'0'0,"16"-19"-12396"0"0,49-54-57 0 0,-62 70-276 0 0,0 1-1 0 0,-1 0 0 0 0,1 0 0 0 0,0 0 0 0 0,0 0 0 0 0,0 1 0 0 0,0-1 1 0 0,0 1-1 0 0,1 0 0 0 0,-1 0 0 0 0,0 0 0 0 0,1 0 0 0 0,-1 0 0 0 0,0 1 1 0 0,1 0-1 0 0,-1-1 0 0 0,1 1 0 0 0,-1 1 0 0 0,1-1 0 0 0,-1 0 0 0 0,1 1 1 0 0,-1 0-1 0 0,0-1 0 0 0,1 1 0 0 0,-1 1 0 0 0,0-1 0 0 0,0 0 0 0 0,0 1 0 0 0,5 3 1 0 0,-1-2 17 0 0,14 6 65 0 0,-1 1 0 0 0,-1 1 0 0 0,0 1 0 0 0,-1 0 0 0 0,0 2 0 0 0,0 0 0 0 0,17 19 0 0 0,-30-25-77 0 0,0 0 0 0 0,-1 1 0 0 0,1 0 0 0 0,-2-1 0 0 0,1 2 0 0 0,-1-1 0 0 0,-1 0 0 0 0,0 1 0 0 0,0-1 0 0 0,-1 1 0 0 0,0-1-1 0 0,0 1 1 0 0,-1 0 0 0 0,-2 16 0 0 0,0-19-36 0 0,0 0 0 0 0,0 0-1 0 0,-1 0 1 0 0,1-1 0 0 0,-1 1-1 0 0,-1-1 1 0 0,0 0 0 0 0,1 0 0 0 0,-2 0-1 0 0,1-1 1 0 0,-1 1 0 0 0,0-1-1 0 0,0 0 1 0 0,-6 4 0 0 0,-1 1-628 0 0,1-1-1 0 0,-1-1 1 0 0,-1 0 0 0 0,1-1 0 0 0,-27 11 0 0 0,-6-4-5917 0 0,28-10 1490 0 0,6 0-1103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4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1 153 552 0 0,'3'-1'22414'0'0,"14"-9"-22318"0"0,-6-4-86 0 0,0 0 1 0 0,0 0-1 0 0,1 1 0 0 0,1 1 0 0 0,0 0 0 0 0,1 1 1 0 0,0 0-1 0 0,25-14 0 0 0,-32 20-11 0 0,-5 4-20 0 0,-1 0 0 0 0,0 0 0 0 0,0 0 1 0 0,1 0-1 0 0,-1 0 0 0 0,1 1 0 0 0,-1-1 0 0 0,1 0 0 0 0,-1 1 0 0 0,1-1 1 0 0,-1 1-1 0 0,1-1 0 0 0,0 1 0 0 0,-1 0 0 0 0,1 0 0 0 0,0-1 1 0 0,-1 1-1 0 0,1 0 0 0 0,0 1 0 0 0,-1-1 0 0 0,1 0 0 0 0,3 1 1 0 0,-3 1-3 0 0,0 0 1 0 0,0 0-1 0 0,0 0 1 0 0,0 0 0 0 0,0 0-1 0 0,0 1 1 0 0,-1-1 0 0 0,1 1-1 0 0,-1-1 1 0 0,0 1 0 0 0,0-1-1 0 0,0 1 1 0 0,1 4 0 0 0,7 19-10 0 0,-1 0 1 0 0,-2 1-1 0 0,-1 0 1 0 0,-1 0-1 0 0,1 43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4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7058 0 0,'0'0'11287'0'0,"16"11"-10579"0"0,127 88 950 0 0,-128-86-1504 0 0,0 1 0 0 0,-1 0-1 0 0,0 1 1 0 0,-1 1 0 0 0,-1 0 0 0 0,-1 0 0 0 0,0 1-1 0 0,11 24 1 0 0,-20-37-131 0 0,4 12 39 0 0,0 1 0 0 0,-1-1 0 0 0,-1 1 0 0 0,-1 0 0 0 0,0 0 0 0 0,-1 0 0 0 0,-1 0 0 0 0,-1 0 0 0 0,-3 33 0 0 0,0-26-19 0 0,-1 1-1 0 0,-2-1 1 0 0,-12 38 0 0 0,1-8-15 0 0,-9 11-64 0 0,7-23-89 0 0,12-26-166 0 0,-1 0 1 0 0,0 0 0 0 0,-1 0 0 0 0,-22 27-1 0 0,3-14-4040 0 0,-3-6-5550 0 0,19-16 2769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09:4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2016 0 0,'0'0'8486'0'0,"6"8"-7436"0"0,-3-5-995 0 0,20 25 2266 0 0,35 58 1 0 0,-44-61-1920 0 0,-1 0 1 0 0,-2 0-1 0 0,0 1 0 0 0,-2 1 0 0 0,-1-1 1 0 0,0 2-1 0 0,5 49 0 0 0,-2 31 122 0 0,-4-56-315 0 0,-3 0 0 0 0,-2 56 0 0 0,-18 50 85 0 0,5-76-204 0 0,5-43-36 0 0,-23 73 1 0 0,9-39-56 0 0,14-51-157 0 0,-1 0-1 0 0,0 0 0 0 0,-2 0 1 0 0,-1-1-1 0 0,-1 0 0 0 0,0-1 1 0 0,-16 20-1 0 0,18-28-2420 0 0,-1 0 0 0 0,0-1 0 0 0,-23 18 0 0 0,17-18-6947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3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0 568 0 0,'0'6'20199'0'0,"0"20"-20302"0"0,-5 40 1278 0 0,1-26-3753 0 0,3-11-6438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5T17:11:3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10778 0 0,'0'0'10667'0'0,"11"24"-28303"0"0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26C5-116E-41EC-A9FB-7FE8A53F75D0}" type="datetimeFigureOut">
              <a:rPr lang="en-DK" smtClean="0"/>
              <a:t>10/09/2023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313C-8CB8-4D43-961E-821A2B5CBF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408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F30-4D23-2543-0E3A-2521C430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760A2-690C-587B-4DAD-FF0F9539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E843-F277-2C41-85AE-9DE4C71B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99D3-A7BD-43D2-A9A2-3487FA551C49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30F2-F23F-BCDD-5793-396433F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1DC5-EEA8-DDBD-6A9E-CE34C4BD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893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1E41-80C8-52BE-691F-2832E945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5045C-6047-C8E2-3B07-F009828DA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F1D-AF3D-CFF6-62A3-BF3FBB4F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82B8-1350-4EE4-A1CA-0769D1A3D38F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B577-13E1-3CC1-28FE-8944948D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B37C-4EB7-D5F2-B817-F122E4BC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796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4767E-0303-C1F3-4BB5-E65FC3466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4A94D-6B07-3254-5E01-0DD86FDE2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C134-B157-FC66-53B4-54ADF24C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A8B1-3675-47E3-BD49-69F18820F94E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DA6-A056-817E-D899-AA4DA83D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C6EE-A182-23BB-C2A9-E4979AEB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42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3056-2D90-3655-7233-947F641A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2F40-C266-4C8A-1560-2E711F4D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52A7-E924-8271-D145-5EB30E7F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4B3CB-427E-8AF7-C8FD-B46DEB6A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7D6-5E68-6A8F-2215-8F887CC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468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7EE-789B-4336-EEA3-95745961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1EF9-9A85-7361-35FC-32879F10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8C7D-7A56-3F83-2683-01CCE761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1C5E-7974-4B70-BFDE-31382512B269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3618-364C-3166-EF87-6DEBB4A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BDE2-1C0C-4A98-7FB5-A50EBFDC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642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5AAC-0840-652B-98E4-E65A420B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2E84-A03C-BC1D-6BDB-87ABF2CE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8E80A-E6F2-F4C8-583D-781D073A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3CF0E-C734-AA48-028C-C3911F2C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9-Oct-23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6E5A-B244-42C9-B749-CB632B55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85F7-E273-4366-0BD4-2BDAF851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373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6217-7D55-5E22-243F-A7A3E49D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6378E-4C3F-D05B-FCCB-524B614C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4593-007B-2661-0165-3BCF72DCF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93532-08AF-5ACC-2CB2-5A09F899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F9AB3-EA34-AC11-D247-9FC382C09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7AE9F-6583-FE29-2C3F-D6A582CE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694E-11B8-431F-A532-FC8C9A1D5583}" type="datetime5">
              <a:rPr lang="en-GB" smtClean="0"/>
              <a:t>9-Oct-23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EC6B3-5CA2-C1F4-6F8A-ACE5D48E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CD113-FF2C-C65B-D8DF-11D01597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AF6F-15E6-526F-F007-60F9595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BC450-E27D-C527-7E19-87A84B56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32CF-31BE-42F3-B573-355240468738}" type="datetime5">
              <a:rPr lang="en-GB" smtClean="0"/>
              <a:t>9-Oct-23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AA012-4E02-70CC-C08A-6049BD8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95D04-E93F-3BE5-9869-0506DC2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906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3E56C-44CF-4D0F-3001-738AAEE8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C1C0-FC41-4AFF-BF5A-ABC9DA1DA10E}" type="datetime5">
              <a:rPr lang="en-GB" smtClean="0"/>
              <a:t>9-Oct-23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BA37F-1560-A9C2-4CF3-7A292700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04845-9A5D-55BC-4D47-D9631DB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29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3FEE-D008-57BD-B8E6-9427685B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1651-E931-F0F9-E292-991FF491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B11-6608-C58E-2794-56654095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F282-AD58-612D-11F0-B81E3FEB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A04-77E1-4ED2-8926-BEC398BF802F}" type="datetime5">
              <a:rPr lang="en-GB" smtClean="0"/>
              <a:t>9-Oct-23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7687-DD4C-CF8E-3856-84C2964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7F75-C888-49D3-9562-D7F64224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17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1127-C856-9674-C0A2-E1747F6E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D0FA5-1DCA-8CC6-470A-6A61661AF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82-1BD9-BE74-19C7-F28A5203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E8C6-4E8D-AB80-CA25-8EB21ED2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7008-BD38-4E8D-AD92-39C156EBDFE0}" type="datetime5">
              <a:rPr lang="en-GB" smtClean="0"/>
              <a:t>9-Oct-23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BE92-1068-D494-38B1-D1B768C9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D6432-EC1B-1F0C-B77D-9965FCE5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244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7D541-379F-7AB4-DBC1-CBC81B43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DA17-523E-0813-EE82-809D7E14E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C445-DD13-9A56-FFE7-268714473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5A83-E2BB-4F0F-9FA3-E16135D358EB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D6D-CA0B-1509-2420-2BF3228AF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63FC-8E70-8F41-E5CD-CBB2F0073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736-79A6-41BF-9A45-06706D273F4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58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3.xml"/><Relationship Id="rId13" Type="http://schemas.openxmlformats.org/officeDocument/2006/relationships/image" Target="../media/image108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9" Type="http://schemas.openxmlformats.org/officeDocument/2006/relationships/image" Target="../media/image120.png"/><Relationship Id="rId3" Type="http://schemas.openxmlformats.org/officeDocument/2006/relationships/image" Target="../media/image103.png"/><Relationship Id="rId21" Type="http://schemas.openxmlformats.org/officeDocument/2006/relationships/image" Target="../media/image112.png"/><Relationship Id="rId34" Type="http://schemas.openxmlformats.org/officeDocument/2006/relationships/customXml" Target="../ink/ink116.xml"/><Relationship Id="rId7" Type="http://schemas.openxmlformats.org/officeDocument/2006/relationships/image" Target="../media/image105.png"/><Relationship Id="rId12" Type="http://schemas.openxmlformats.org/officeDocument/2006/relationships/customXml" Target="../ink/ink105.xml"/><Relationship Id="rId17" Type="http://schemas.openxmlformats.org/officeDocument/2006/relationships/image" Target="../media/image110.png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38" Type="http://schemas.openxmlformats.org/officeDocument/2006/relationships/customXml" Target="../ink/ink118.xml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0" Type="http://schemas.openxmlformats.org/officeDocument/2006/relationships/customXml" Target="../ink/ink109.xml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2.xml"/><Relationship Id="rId11" Type="http://schemas.openxmlformats.org/officeDocument/2006/relationships/image" Target="../media/image107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19.png"/><Relationship Id="rId5" Type="http://schemas.openxmlformats.org/officeDocument/2006/relationships/image" Target="../media/image104.png"/><Relationship Id="rId15" Type="http://schemas.openxmlformats.org/officeDocument/2006/relationships/image" Target="../media/image109.png"/><Relationship Id="rId23" Type="http://schemas.openxmlformats.org/officeDocument/2006/relationships/image" Target="../media/image31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10" Type="http://schemas.openxmlformats.org/officeDocument/2006/relationships/customXml" Target="../ink/ink104.xml"/><Relationship Id="rId19" Type="http://schemas.openxmlformats.org/officeDocument/2006/relationships/image" Target="../media/image111.png"/><Relationship Id="rId31" Type="http://schemas.openxmlformats.org/officeDocument/2006/relationships/image" Target="../media/image116.png"/><Relationship Id="rId4" Type="http://schemas.openxmlformats.org/officeDocument/2006/relationships/customXml" Target="../ink/ink101.xml"/><Relationship Id="rId9" Type="http://schemas.openxmlformats.org/officeDocument/2006/relationships/image" Target="../media/image106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14.png"/><Relationship Id="rId30" Type="http://schemas.openxmlformats.org/officeDocument/2006/relationships/customXml" Target="../ink/ink114.xml"/><Relationship Id="rId35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.png"/><Relationship Id="rId299" Type="http://schemas.openxmlformats.org/officeDocument/2006/relationships/customXml" Target="../ink/ink268.xml"/><Relationship Id="rId303" Type="http://schemas.openxmlformats.org/officeDocument/2006/relationships/customXml" Target="../ink/ink270.xml"/><Relationship Id="rId21" Type="http://schemas.openxmlformats.org/officeDocument/2006/relationships/image" Target="../media/image130.png"/><Relationship Id="rId42" Type="http://schemas.openxmlformats.org/officeDocument/2006/relationships/customXml" Target="../ink/ink139.xml"/><Relationship Id="rId63" Type="http://schemas.openxmlformats.org/officeDocument/2006/relationships/image" Target="../media/image151.png"/><Relationship Id="rId84" Type="http://schemas.openxmlformats.org/officeDocument/2006/relationships/customXml" Target="../ink/ink160.xml"/><Relationship Id="rId138" Type="http://schemas.openxmlformats.org/officeDocument/2006/relationships/customXml" Target="../ink/ink187.xml"/><Relationship Id="rId159" Type="http://schemas.openxmlformats.org/officeDocument/2006/relationships/image" Target="../media/image199.png"/><Relationship Id="rId324" Type="http://schemas.openxmlformats.org/officeDocument/2006/relationships/customXml" Target="../ink/ink281.xml"/><Relationship Id="rId345" Type="http://schemas.openxmlformats.org/officeDocument/2006/relationships/customXml" Target="../ink/ink292.xml"/><Relationship Id="rId366" Type="http://schemas.openxmlformats.org/officeDocument/2006/relationships/customXml" Target="../ink/ink304.xml"/><Relationship Id="rId170" Type="http://schemas.openxmlformats.org/officeDocument/2006/relationships/customXml" Target="../ink/ink203.xml"/><Relationship Id="rId191" Type="http://schemas.openxmlformats.org/officeDocument/2006/relationships/image" Target="../media/image215.png"/><Relationship Id="rId205" Type="http://schemas.openxmlformats.org/officeDocument/2006/relationships/image" Target="../media/image222.png"/><Relationship Id="rId226" Type="http://schemas.openxmlformats.org/officeDocument/2006/relationships/customXml" Target="../ink/ink231.xml"/><Relationship Id="rId247" Type="http://schemas.openxmlformats.org/officeDocument/2006/relationships/image" Target="../media/image243.png"/><Relationship Id="rId107" Type="http://schemas.openxmlformats.org/officeDocument/2006/relationships/image" Target="../media/image173.png"/><Relationship Id="rId268" Type="http://schemas.openxmlformats.org/officeDocument/2006/relationships/customXml" Target="../ink/ink252.xml"/><Relationship Id="rId289" Type="http://schemas.openxmlformats.org/officeDocument/2006/relationships/image" Target="../media/image31.png"/><Relationship Id="rId11" Type="http://schemas.openxmlformats.org/officeDocument/2006/relationships/image" Target="../media/image125.png"/><Relationship Id="rId32" Type="http://schemas.openxmlformats.org/officeDocument/2006/relationships/customXml" Target="../ink/ink134.xml"/><Relationship Id="rId53" Type="http://schemas.openxmlformats.org/officeDocument/2006/relationships/image" Target="../media/image146.png"/><Relationship Id="rId74" Type="http://schemas.openxmlformats.org/officeDocument/2006/relationships/customXml" Target="../ink/ink155.xml"/><Relationship Id="rId128" Type="http://schemas.openxmlformats.org/officeDocument/2006/relationships/customXml" Target="../ink/ink182.xml"/><Relationship Id="rId149" Type="http://schemas.openxmlformats.org/officeDocument/2006/relationships/image" Target="../media/image194.png"/><Relationship Id="rId314" Type="http://schemas.openxmlformats.org/officeDocument/2006/relationships/customXml" Target="../ink/ink276.xml"/><Relationship Id="rId335" Type="http://schemas.openxmlformats.org/officeDocument/2006/relationships/image" Target="../media/image284.png"/><Relationship Id="rId356" Type="http://schemas.openxmlformats.org/officeDocument/2006/relationships/customXml" Target="../ink/ink299.xml"/><Relationship Id="rId5" Type="http://schemas.openxmlformats.org/officeDocument/2006/relationships/image" Target="../media/image122.png"/><Relationship Id="rId95" Type="http://schemas.openxmlformats.org/officeDocument/2006/relationships/image" Target="../media/image167.png"/><Relationship Id="rId160" Type="http://schemas.openxmlformats.org/officeDocument/2006/relationships/customXml" Target="../ink/ink198.xml"/><Relationship Id="rId181" Type="http://schemas.openxmlformats.org/officeDocument/2006/relationships/image" Target="../media/image210.png"/><Relationship Id="rId216" Type="http://schemas.openxmlformats.org/officeDocument/2006/relationships/customXml" Target="../ink/ink226.xml"/><Relationship Id="rId237" Type="http://schemas.openxmlformats.org/officeDocument/2006/relationships/image" Target="../media/image238.png"/><Relationship Id="rId258" Type="http://schemas.openxmlformats.org/officeDocument/2006/relationships/customXml" Target="../ink/ink247.xml"/><Relationship Id="rId279" Type="http://schemas.openxmlformats.org/officeDocument/2006/relationships/image" Target="../media/image258.png"/><Relationship Id="rId22" Type="http://schemas.openxmlformats.org/officeDocument/2006/relationships/customXml" Target="../ink/ink129.xml"/><Relationship Id="rId43" Type="http://schemas.openxmlformats.org/officeDocument/2006/relationships/image" Target="../media/image141.png"/><Relationship Id="rId64" Type="http://schemas.openxmlformats.org/officeDocument/2006/relationships/customXml" Target="../ink/ink150.xml"/><Relationship Id="rId118" Type="http://schemas.openxmlformats.org/officeDocument/2006/relationships/customXml" Target="../ink/ink177.xml"/><Relationship Id="rId139" Type="http://schemas.openxmlformats.org/officeDocument/2006/relationships/image" Target="../media/image189.png"/><Relationship Id="rId290" Type="http://schemas.openxmlformats.org/officeDocument/2006/relationships/customXml" Target="../ink/ink263.xml"/><Relationship Id="rId304" Type="http://schemas.openxmlformats.org/officeDocument/2006/relationships/image" Target="../media/image269.png"/><Relationship Id="rId325" Type="http://schemas.openxmlformats.org/officeDocument/2006/relationships/image" Target="../media/image279.png"/><Relationship Id="rId346" Type="http://schemas.openxmlformats.org/officeDocument/2006/relationships/image" Target="../media/image289.png"/><Relationship Id="rId367" Type="http://schemas.openxmlformats.org/officeDocument/2006/relationships/image" Target="../media/image298.png"/><Relationship Id="rId85" Type="http://schemas.openxmlformats.org/officeDocument/2006/relationships/image" Target="../media/image162.png"/><Relationship Id="rId150" Type="http://schemas.openxmlformats.org/officeDocument/2006/relationships/customXml" Target="../ink/ink193.xml"/><Relationship Id="rId171" Type="http://schemas.openxmlformats.org/officeDocument/2006/relationships/image" Target="../media/image205.png"/><Relationship Id="rId192" Type="http://schemas.openxmlformats.org/officeDocument/2006/relationships/customXml" Target="../ink/ink214.xml"/><Relationship Id="rId206" Type="http://schemas.openxmlformats.org/officeDocument/2006/relationships/customXml" Target="../ink/ink221.xml"/><Relationship Id="rId227" Type="http://schemas.openxmlformats.org/officeDocument/2006/relationships/image" Target="../media/image233.png"/><Relationship Id="rId248" Type="http://schemas.openxmlformats.org/officeDocument/2006/relationships/customXml" Target="../ink/ink242.xml"/><Relationship Id="rId269" Type="http://schemas.openxmlformats.org/officeDocument/2006/relationships/image" Target="../media/image253.png"/><Relationship Id="rId12" Type="http://schemas.openxmlformats.org/officeDocument/2006/relationships/customXml" Target="../ink/ink124.xml"/><Relationship Id="rId33" Type="http://schemas.openxmlformats.org/officeDocument/2006/relationships/image" Target="../media/image136.png"/><Relationship Id="rId108" Type="http://schemas.openxmlformats.org/officeDocument/2006/relationships/customXml" Target="../ink/ink172.xml"/><Relationship Id="rId129" Type="http://schemas.openxmlformats.org/officeDocument/2006/relationships/image" Target="../media/image184.png"/><Relationship Id="rId280" Type="http://schemas.openxmlformats.org/officeDocument/2006/relationships/customXml" Target="../ink/ink258.xml"/><Relationship Id="rId315" Type="http://schemas.openxmlformats.org/officeDocument/2006/relationships/image" Target="../media/image274.png"/><Relationship Id="rId336" Type="http://schemas.openxmlformats.org/officeDocument/2006/relationships/customXml" Target="../ink/ink287.xml"/><Relationship Id="rId357" Type="http://schemas.openxmlformats.org/officeDocument/2006/relationships/image" Target="../media/image293.png"/><Relationship Id="rId54" Type="http://schemas.openxmlformats.org/officeDocument/2006/relationships/customXml" Target="../ink/ink145.xml"/><Relationship Id="rId75" Type="http://schemas.openxmlformats.org/officeDocument/2006/relationships/image" Target="../media/image157.png"/><Relationship Id="rId96" Type="http://schemas.openxmlformats.org/officeDocument/2006/relationships/customXml" Target="../ink/ink166.xml"/><Relationship Id="rId140" Type="http://schemas.openxmlformats.org/officeDocument/2006/relationships/customXml" Target="../ink/ink188.xml"/><Relationship Id="rId161" Type="http://schemas.openxmlformats.org/officeDocument/2006/relationships/image" Target="../media/image200.png"/><Relationship Id="rId182" Type="http://schemas.openxmlformats.org/officeDocument/2006/relationships/customXml" Target="../ink/ink209.xml"/><Relationship Id="rId217" Type="http://schemas.openxmlformats.org/officeDocument/2006/relationships/image" Target="../media/image228.png"/><Relationship Id="rId6" Type="http://schemas.openxmlformats.org/officeDocument/2006/relationships/customXml" Target="../ink/ink121.xml"/><Relationship Id="rId238" Type="http://schemas.openxmlformats.org/officeDocument/2006/relationships/customXml" Target="../ink/ink237.xml"/><Relationship Id="rId259" Type="http://schemas.openxmlformats.org/officeDocument/2006/relationships/image" Target="../media/image248.png"/><Relationship Id="rId23" Type="http://schemas.openxmlformats.org/officeDocument/2006/relationships/image" Target="../media/image131.png"/><Relationship Id="rId119" Type="http://schemas.openxmlformats.org/officeDocument/2006/relationships/image" Target="../media/image179.png"/><Relationship Id="rId270" Type="http://schemas.openxmlformats.org/officeDocument/2006/relationships/customXml" Target="../ink/ink253.xml"/><Relationship Id="rId291" Type="http://schemas.openxmlformats.org/officeDocument/2006/relationships/image" Target="../media/image263.png"/><Relationship Id="rId305" Type="http://schemas.openxmlformats.org/officeDocument/2006/relationships/customXml" Target="../ink/ink271.xml"/><Relationship Id="rId326" Type="http://schemas.openxmlformats.org/officeDocument/2006/relationships/customXml" Target="../ink/ink282.xml"/><Relationship Id="rId347" Type="http://schemas.openxmlformats.org/officeDocument/2006/relationships/customXml" Target="../ink/ink293.xml"/><Relationship Id="rId44" Type="http://schemas.openxmlformats.org/officeDocument/2006/relationships/customXml" Target="../ink/ink140.xml"/><Relationship Id="rId65" Type="http://schemas.openxmlformats.org/officeDocument/2006/relationships/image" Target="../media/image152.png"/><Relationship Id="rId86" Type="http://schemas.openxmlformats.org/officeDocument/2006/relationships/customXml" Target="../ink/ink161.xml"/><Relationship Id="rId130" Type="http://schemas.openxmlformats.org/officeDocument/2006/relationships/customXml" Target="../ink/ink183.xml"/><Relationship Id="rId151" Type="http://schemas.openxmlformats.org/officeDocument/2006/relationships/image" Target="../media/image195.png"/><Relationship Id="rId368" Type="http://schemas.openxmlformats.org/officeDocument/2006/relationships/customXml" Target="../ink/ink305.xml"/><Relationship Id="rId172" Type="http://schemas.openxmlformats.org/officeDocument/2006/relationships/customXml" Target="../ink/ink204.xml"/><Relationship Id="rId193" Type="http://schemas.openxmlformats.org/officeDocument/2006/relationships/image" Target="../media/image216.png"/><Relationship Id="rId207" Type="http://schemas.openxmlformats.org/officeDocument/2006/relationships/image" Target="../media/image223.png"/><Relationship Id="rId228" Type="http://schemas.openxmlformats.org/officeDocument/2006/relationships/customXml" Target="../ink/ink232.xml"/><Relationship Id="rId249" Type="http://schemas.openxmlformats.org/officeDocument/2006/relationships/image" Target="../media/image244.png"/><Relationship Id="rId13" Type="http://schemas.openxmlformats.org/officeDocument/2006/relationships/image" Target="../media/image126.png"/><Relationship Id="rId109" Type="http://schemas.openxmlformats.org/officeDocument/2006/relationships/image" Target="../media/image174.png"/><Relationship Id="rId260" Type="http://schemas.openxmlformats.org/officeDocument/2006/relationships/customXml" Target="../ink/ink248.xml"/><Relationship Id="rId281" Type="http://schemas.openxmlformats.org/officeDocument/2006/relationships/image" Target="../media/image259.png"/><Relationship Id="rId316" Type="http://schemas.openxmlformats.org/officeDocument/2006/relationships/customXml" Target="../ink/ink277.xml"/><Relationship Id="rId337" Type="http://schemas.openxmlformats.org/officeDocument/2006/relationships/image" Target="../media/image285.png"/><Relationship Id="rId34" Type="http://schemas.openxmlformats.org/officeDocument/2006/relationships/customXml" Target="../ink/ink135.xml"/><Relationship Id="rId55" Type="http://schemas.openxmlformats.org/officeDocument/2006/relationships/image" Target="../media/image147.png"/><Relationship Id="rId76" Type="http://schemas.openxmlformats.org/officeDocument/2006/relationships/customXml" Target="../ink/ink156.xml"/><Relationship Id="rId97" Type="http://schemas.openxmlformats.org/officeDocument/2006/relationships/image" Target="../media/image168.png"/><Relationship Id="rId120" Type="http://schemas.openxmlformats.org/officeDocument/2006/relationships/customXml" Target="../ink/ink178.xml"/><Relationship Id="rId141" Type="http://schemas.openxmlformats.org/officeDocument/2006/relationships/image" Target="../media/image190.png"/><Relationship Id="rId358" Type="http://schemas.openxmlformats.org/officeDocument/2006/relationships/customXml" Target="../ink/ink300.xml"/><Relationship Id="rId7" Type="http://schemas.openxmlformats.org/officeDocument/2006/relationships/image" Target="../media/image123.png"/><Relationship Id="rId162" Type="http://schemas.openxmlformats.org/officeDocument/2006/relationships/customXml" Target="../ink/ink199.xml"/><Relationship Id="rId183" Type="http://schemas.openxmlformats.org/officeDocument/2006/relationships/image" Target="../media/image211.png"/><Relationship Id="rId218" Type="http://schemas.openxmlformats.org/officeDocument/2006/relationships/customXml" Target="../ink/ink227.xml"/><Relationship Id="rId239" Type="http://schemas.openxmlformats.org/officeDocument/2006/relationships/image" Target="../media/image239.png"/><Relationship Id="rId250" Type="http://schemas.openxmlformats.org/officeDocument/2006/relationships/customXml" Target="../ink/ink243.xml"/><Relationship Id="rId271" Type="http://schemas.openxmlformats.org/officeDocument/2006/relationships/image" Target="../media/image254.png"/><Relationship Id="rId292" Type="http://schemas.openxmlformats.org/officeDocument/2006/relationships/customXml" Target="../ink/ink264.xml"/><Relationship Id="rId306" Type="http://schemas.openxmlformats.org/officeDocument/2006/relationships/customXml" Target="../ink/ink272.xml"/><Relationship Id="rId24" Type="http://schemas.openxmlformats.org/officeDocument/2006/relationships/customXml" Target="../ink/ink130.xml"/><Relationship Id="rId45" Type="http://schemas.openxmlformats.org/officeDocument/2006/relationships/image" Target="../media/image142.png"/><Relationship Id="rId66" Type="http://schemas.openxmlformats.org/officeDocument/2006/relationships/customXml" Target="../ink/ink151.xml"/><Relationship Id="rId87" Type="http://schemas.openxmlformats.org/officeDocument/2006/relationships/image" Target="../media/image163.png"/><Relationship Id="rId110" Type="http://schemas.openxmlformats.org/officeDocument/2006/relationships/customXml" Target="../ink/ink173.xml"/><Relationship Id="rId131" Type="http://schemas.openxmlformats.org/officeDocument/2006/relationships/image" Target="../media/image185.png"/><Relationship Id="rId327" Type="http://schemas.openxmlformats.org/officeDocument/2006/relationships/image" Target="../media/image280.png"/><Relationship Id="rId348" Type="http://schemas.openxmlformats.org/officeDocument/2006/relationships/customXml" Target="../ink/ink294.xml"/><Relationship Id="rId369" Type="http://schemas.openxmlformats.org/officeDocument/2006/relationships/image" Target="../media/image299.png"/><Relationship Id="rId152" Type="http://schemas.openxmlformats.org/officeDocument/2006/relationships/customXml" Target="../ink/ink194.xml"/><Relationship Id="rId173" Type="http://schemas.openxmlformats.org/officeDocument/2006/relationships/image" Target="../media/image206.png"/><Relationship Id="rId194" Type="http://schemas.openxmlformats.org/officeDocument/2006/relationships/customXml" Target="../ink/ink215.xml"/><Relationship Id="rId208" Type="http://schemas.openxmlformats.org/officeDocument/2006/relationships/customXml" Target="../ink/ink222.xml"/><Relationship Id="rId229" Type="http://schemas.openxmlformats.org/officeDocument/2006/relationships/image" Target="../media/image234.png"/><Relationship Id="rId240" Type="http://schemas.openxmlformats.org/officeDocument/2006/relationships/customXml" Target="../ink/ink238.xml"/><Relationship Id="rId261" Type="http://schemas.openxmlformats.org/officeDocument/2006/relationships/image" Target="../media/image249.png"/><Relationship Id="rId14" Type="http://schemas.openxmlformats.org/officeDocument/2006/relationships/customXml" Target="../ink/ink125.xml"/><Relationship Id="rId35" Type="http://schemas.openxmlformats.org/officeDocument/2006/relationships/image" Target="../media/image137.png"/><Relationship Id="rId56" Type="http://schemas.openxmlformats.org/officeDocument/2006/relationships/customXml" Target="../ink/ink146.xml"/><Relationship Id="rId77" Type="http://schemas.openxmlformats.org/officeDocument/2006/relationships/image" Target="../media/image158.png"/><Relationship Id="rId100" Type="http://schemas.openxmlformats.org/officeDocument/2006/relationships/customXml" Target="../ink/ink168.xml"/><Relationship Id="rId282" Type="http://schemas.openxmlformats.org/officeDocument/2006/relationships/customXml" Target="../ink/ink259.xml"/><Relationship Id="rId317" Type="http://schemas.openxmlformats.org/officeDocument/2006/relationships/image" Target="../media/image275.png"/><Relationship Id="rId338" Type="http://schemas.openxmlformats.org/officeDocument/2006/relationships/customXml" Target="../ink/ink288.xml"/><Relationship Id="rId359" Type="http://schemas.openxmlformats.org/officeDocument/2006/relationships/image" Target="../media/image294.png"/><Relationship Id="rId8" Type="http://schemas.openxmlformats.org/officeDocument/2006/relationships/customXml" Target="../ink/ink122.xml"/><Relationship Id="rId98" Type="http://schemas.openxmlformats.org/officeDocument/2006/relationships/customXml" Target="../ink/ink167.xml"/><Relationship Id="rId121" Type="http://schemas.openxmlformats.org/officeDocument/2006/relationships/image" Target="../media/image180.png"/><Relationship Id="rId142" Type="http://schemas.openxmlformats.org/officeDocument/2006/relationships/customXml" Target="../ink/ink189.xml"/><Relationship Id="rId163" Type="http://schemas.openxmlformats.org/officeDocument/2006/relationships/image" Target="../media/image201.png"/><Relationship Id="rId184" Type="http://schemas.openxmlformats.org/officeDocument/2006/relationships/customXml" Target="../ink/ink210.xml"/><Relationship Id="rId219" Type="http://schemas.openxmlformats.org/officeDocument/2006/relationships/image" Target="../media/image229.png"/><Relationship Id="rId370" Type="http://schemas.openxmlformats.org/officeDocument/2006/relationships/customXml" Target="../ink/ink306.xml"/><Relationship Id="rId230" Type="http://schemas.openxmlformats.org/officeDocument/2006/relationships/customXml" Target="../ink/ink233.xml"/><Relationship Id="rId251" Type="http://schemas.openxmlformats.org/officeDocument/2006/relationships/image" Target="../media/image84.png"/><Relationship Id="rId25" Type="http://schemas.openxmlformats.org/officeDocument/2006/relationships/image" Target="../media/image132.png"/><Relationship Id="rId46" Type="http://schemas.openxmlformats.org/officeDocument/2006/relationships/customXml" Target="../ink/ink141.xml"/><Relationship Id="rId67" Type="http://schemas.openxmlformats.org/officeDocument/2006/relationships/image" Target="../media/image153.png"/><Relationship Id="rId272" Type="http://schemas.openxmlformats.org/officeDocument/2006/relationships/customXml" Target="../ink/ink254.xml"/><Relationship Id="rId293" Type="http://schemas.openxmlformats.org/officeDocument/2006/relationships/image" Target="../media/image264.png"/><Relationship Id="rId307" Type="http://schemas.openxmlformats.org/officeDocument/2006/relationships/image" Target="../media/image270.png"/><Relationship Id="rId328" Type="http://schemas.openxmlformats.org/officeDocument/2006/relationships/customXml" Target="../ink/ink283.xml"/><Relationship Id="rId349" Type="http://schemas.openxmlformats.org/officeDocument/2006/relationships/customXml" Target="../ink/ink295.xml"/><Relationship Id="rId88" Type="http://schemas.openxmlformats.org/officeDocument/2006/relationships/customXml" Target="../ink/ink162.xml"/><Relationship Id="rId111" Type="http://schemas.openxmlformats.org/officeDocument/2006/relationships/image" Target="../media/image175.png"/><Relationship Id="rId132" Type="http://schemas.openxmlformats.org/officeDocument/2006/relationships/customXml" Target="../ink/ink184.xml"/><Relationship Id="rId153" Type="http://schemas.openxmlformats.org/officeDocument/2006/relationships/image" Target="../media/image196.png"/><Relationship Id="rId174" Type="http://schemas.openxmlformats.org/officeDocument/2006/relationships/customXml" Target="../ink/ink205.xml"/><Relationship Id="rId195" Type="http://schemas.openxmlformats.org/officeDocument/2006/relationships/image" Target="../media/image217.png"/><Relationship Id="rId209" Type="http://schemas.openxmlformats.org/officeDocument/2006/relationships/image" Target="../media/image224.png"/><Relationship Id="rId360" Type="http://schemas.openxmlformats.org/officeDocument/2006/relationships/customXml" Target="../ink/ink301.xml"/><Relationship Id="rId220" Type="http://schemas.openxmlformats.org/officeDocument/2006/relationships/customXml" Target="../ink/ink228.xml"/><Relationship Id="rId241" Type="http://schemas.openxmlformats.org/officeDocument/2006/relationships/image" Target="../media/image240.png"/><Relationship Id="rId15" Type="http://schemas.openxmlformats.org/officeDocument/2006/relationships/image" Target="../media/image127.png"/><Relationship Id="rId36" Type="http://schemas.openxmlformats.org/officeDocument/2006/relationships/customXml" Target="../ink/ink136.xml"/><Relationship Id="rId57" Type="http://schemas.openxmlformats.org/officeDocument/2006/relationships/image" Target="../media/image148.png"/><Relationship Id="rId262" Type="http://schemas.openxmlformats.org/officeDocument/2006/relationships/customXml" Target="../ink/ink249.xml"/><Relationship Id="rId283" Type="http://schemas.openxmlformats.org/officeDocument/2006/relationships/image" Target="../media/image260.png"/><Relationship Id="rId318" Type="http://schemas.openxmlformats.org/officeDocument/2006/relationships/customXml" Target="../ink/ink278.xml"/><Relationship Id="rId339" Type="http://schemas.openxmlformats.org/officeDocument/2006/relationships/customXml" Target="../ink/ink289.xml"/><Relationship Id="rId78" Type="http://schemas.openxmlformats.org/officeDocument/2006/relationships/customXml" Target="../ink/ink157.xml"/><Relationship Id="rId99" Type="http://schemas.openxmlformats.org/officeDocument/2006/relationships/image" Target="../media/image169.png"/><Relationship Id="rId101" Type="http://schemas.openxmlformats.org/officeDocument/2006/relationships/image" Target="../media/image170.png"/><Relationship Id="rId122" Type="http://schemas.openxmlformats.org/officeDocument/2006/relationships/customXml" Target="../ink/ink179.xml"/><Relationship Id="rId143" Type="http://schemas.openxmlformats.org/officeDocument/2006/relationships/image" Target="../media/image191.png"/><Relationship Id="rId164" Type="http://schemas.openxmlformats.org/officeDocument/2006/relationships/customXml" Target="../ink/ink200.xml"/><Relationship Id="rId185" Type="http://schemas.openxmlformats.org/officeDocument/2006/relationships/image" Target="../media/image212.png"/><Relationship Id="rId350" Type="http://schemas.openxmlformats.org/officeDocument/2006/relationships/customXml" Target="../ink/ink296.xml"/><Relationship Id="rId371" Type="http://schemas.openxmlformats.org/officeDocument/2006/relationships/image" Target="../media/image300.png"/><Relationship Id="rId4" Type="http://schemas.openxmlformats.org/officeDocument/2006/relationships/customXml" Target="../ink/ink120.xml"/><Relationship Id="rId9" Type="http://schemas.openxmlformats.org/officeDocument/2006/relationships/image" Target="../media/image124.png"/><Relationship Id="rId180" Type="http://schemas.openxmlformats.org/officeDocument/2006/relationships/customXml" Target="../ink/ink208.xml"/><Relationship Id="rId210" Type="http://schemas.openxmlformats.org/officeDocument/2006/relationships/customXml" Target="../ink/ink223.xml"/><Relationship Id="rId215" Type="http://schemas.openxmlformats.org/officeDocument/2006/relationships/image" Target="../media/image227.png"/><Relationship Id="rId236" Type="http://schemas.openxmlformats.org/officeDocument/2006/relationships/customXml" Target="../ink/ink236.xml"/><Relationship Id="rId257" Type="http://schemas.openxmlformats.org/officeDocument/2006/relationships/image" Target="../media/image247.png"/><Relationship Id="rId278" Type="http://schemas.openxmlformats.org/officeDocument/2006/relationships/customXml" Target="../ink/ink257.xml"/><Relationship Id="rId26" Type="http://schemas.openxmlformats.org/officeDocument/2006/relationships/customXml" Target="../ink/ink131.xml"/><Relationship Id="rId231" Type="http://schemas.openxmlformats.org/officeDocument/2006/relationships/image" Target="../media/image235.png"/><Relationship Id="rId252" Type="http://schemas.openxmlformats.org/officeDocument/2006/relationships/customXml" Target="../ink/ink244.xml"/><Relationship Id="rId273" Type="http://schemas.openxmlformats.org/officeDocument/2006/relationships/image" Target="../media/image255.png"/><Relationship Id="rId294" Type="http://schemas.openxmlformats.org/officeDocument/2006/relationships/customXml" Target="../ink/ink265.xml"/><Relationship Id="rId308" Type="http://schemas.openxmlformats.org/officeDocument/2006/relationships/customXml" Target="../ink/ink273.xml"/><Relationship Id="rId329" Type="http://schemas.openxmlformats.org/officeDocument/2006/relationships/image" Target="../media/image281.png"/><Relationship Id="rId47" Type="http://schemas.openxmlformats.org/officeDocument/2006/relationships/image" Target="../media/image143.png"/><Relationship Id="rId68" Type="http://schemas.openxmlformats.org/officeDocument/2006/relationships/customXml" Target="../ink/ink152.xml"/><Relationship Id="rId89" Type="http://schemas.openxmlformats.org/officeDocument/2006/relationships/image" Target="../media/image164.png"/><Relationship Id="rId112" Type="http://schemas.openxmlformats.org/officeDocument/2006/relationships/customXml" Target="../ink/ink174.xml"/><Relationship Id="rId133" Type="http://schemas.openxmlformats.org/officeDocument/2006/relationships/image" Target="../media/image186.png"/><Relationship Id="rId154" Type="http://schemas.openxmlformats.org/officeDocument/2006/relationships/customXml" Target="../ink/ink195.xml"/><Relationship Id="rId175" Type="http://schemas.openxmlformats.org/officeDocument/2006/relationships/image" Target="../media/image207.png"/><Relationship Id="rId340" Type="http://schemas.openxmlformats.org/officeDocument/2006/relationships/image" Target="../media/image286.png"/><Relationship Id="rId361" Type="http://schemas.openxmlformats.org/officeDocument/2006/relationships/image" Target="../media/image295.png"/><Relationship Id="rId196" Type="http://schemas.openxmlformats.org/officeDocument/2006/relationships/customXml" Target="../ink/ink216.xml"/><Relationship Id="rId200" Type="http://schemas.openxmlformats.org/officeDocument/2006/relationships/customXml" Target="../ink/ink218.xml"/><Relationship Id="rId16" Type="http://schemas.openxmlformats.org/officeDocument/2006/relationships/customXml" Target="../ink/ink126.xml"/><Relationship Id="rId221" Type="http://schemas.openxmlformats.org/officeDocument/2006/relationships/image" Target="../media/image230.png"/><Relationship Id="rId242" Type="http://schemas.openxmlformats.org/officeDocument/2006/relationships/customXml" Target="../ink/ink239.xml"/><Relationship Id="rId263" Type="http://schemas.openxmlformats.org/officeDocument/2006/relationships/image" Target="../media/image250.png"/><Relationship Id="rId284" Type="http://schemas.openxmlformats.org/officeDocument/2006/relationships/customXml" Target="../ink/ink260.xml"/><Relationship Id="rId319" Type="http://schemas.openxmlformats.org/officeDocument/2006/relationships/image" Target="../media/image276.png"/><Relationship Id="rId37" Type="http://schemas.openxmlformats.org/officeDocument/2006/relationships/image" Target="../media/image138.png"/><Relationship Id="rId58" Type="http://schemas.openxmlformats.org/officeDocument/2006/relationships/customXml" Target="../ink/ink147.xml"/><Relationship Id="rId79" Type="http://schemas.openxmlformats.org/officeDocument/2006/relationships/image" Target="../media/image159.png"/><Relationship Id="rId102" Type="http://schemas.openxmlformats.org/officeDocument/2006/relationships/customXml" Target="../ink/ink169.xml"/><Relationship Id="rId123" Type="http://schemas.openxmlformats.org/officeDocument/2006/relationships/image" Target="../media/image181.png"/><Relationship Id="rId144" Type="http://schemas.openxmlformats.org/officeDocument/2006/relationships/customXml" Target="../ink/ink190.xml"/><Relationship Id="rId330" Type="http://schemas.openxmlformats.org/officeDocument/2006/relationships/customXml" Target="../ink/ink284.xml"/><Relationship Id="rId90" Type="http://schemas.openxmlformats.org/officeDocument/2006/relationships/customXml" Target="../ink/ink163.xml"/><Relationship Id="rId165" Type="http://schemas.openxmlformats.org/officeDocument/2006/relationships/image" Target="../media/image202.png"/><Relationship Id="rId186" Type="http://schemas.openxmlformats.org/officeDocument/2006/relationships/customXml" Target="../ink/ink211.xml"/><Relationship Id="rId351" Type="http://schemas.openxmlformats.org/officeDocument/2006/relationships/image" Target="../media/image290.png"/><Relationship Id="rId372" Type="http://schemas.openxmlformats.org/officeDocument/2006/relationships/customXml" Target="../ink/ink307.xml"/><Relationship Id="rId211" Type="http://schemas.openxmlformats.org/officeDocument/2006/relationships/image" Target="../media/image225.png"/><Relationship Id="rId232" Type="http://schemas.openxmlformats.org/officeDocument/2006/relationships/customXml" Target="../ink/ink234.xml"/><Relationship Id="rId253" Type="http://schemas.openxmlformats.org/officeDocument/2006/relationships/image" Target="../media/image245.png"/><Relationship Id="rId274" Type="http://schemas.openxmlformats.org/officeDocument/2006/relationships/customXml" Target="../ink/ink255.xml"/><Relationship Id="rId295" Type="http://schemas.openxmlformats.org/officeDocument/2006/relationships/customXml" Target="../ink/ink266.xml"/><Relationship Id="rId309" Type="http://schemas.openxmlformats.org/officeDocument/2006/relationships/image" Target="../media/image271.png"/><Relationship Id="rId27" Type="http://schemas.openxmlformats.org/officeDocument/2006/relationships/image" Target="../media/image133.png"/><Relationship Id="rId48" Type="http://schemas.openxmlformats.org/officeDocument/2006/relationships/customXml" Target="../ink/ink142.xml"/><Relationship Id="rId69" Type="http://schemas.openxmlformats.org/officeDocument/2006/relationships/image" Target="../media/image154.png"/><Relationship Id="rId113" Type="http://schemas.openxmlformats.org/officeDocument/2006/relationships/image" Target="../media/image176.png"/><Relationship Id="rId134" Type="http://schemas.openxmlformats.org/officeDocument/2006/relationships/customXml" Target="../ink/ink185.xml"/><Relationship Id="rId320" Type="http://schemas.openxmlformats.org/officeDocument/2006/relationships/customXml" Target="../ink/ink279.xml"/><Relationship Id="rId80" Type="http://schemas.openxmlformats.org/officeDocument/2006/relationships/customXml" Target="../ink/ink158.xml"/><Relationship Id="rId155" Type="http://schemas.openxmlformats.org/officeDocument/2006/relationships/image" Target="../media/image197.png"/><Relationship Id="rId176" Type="http://schemas.openxmlformats.org/officeDocument/2006/relationships/customXml" Target="../ink/ink206.xml"/><Relationship Id="rId197" Type="http://schemas.openxmlformats.org/officeDocument/2006/relationships/image" Target="../media/image218.png"/><Relationship Id="rId341" Type="http://schemas.openxmlformats.org/officeDocument/2006/relationships/customXml" Target="../ink/ink290.xml"/><Relationship Id="rId362" Type="http://schemas.openxmlformats.org/officeDocument/2006/relationships/customXml" Target="../ink/ink302.xml"/><Relationship Id="rId201" Type="http://schemas.openxmlformats.org/officeDocument/2006/relationships/image" Target="../media/image220.png"/><Relationship Id="rId222" Type="http://schemas.openxmlformats.org/officeDocument/2006/relationships/customXml" Target="../ink/ink229.xml"/><Relationship Id="rId243" Type="http://schemas.openxmlformats.org/officeDocument/2006/relationships/image" Target="../media/image241.png"/><Relationship Id="rId264" Type="http://schemas.openxmlformats.org/officeDocument/2006/relationships/customXml" Target="../ink/ink250.xml"/><Relationship Id="rId285" Type="http://schemas.openxmlformats.org/officeDocument/2006/relationships/image" Target="../media/image261.png"/><Relationship Id="rId17" Type="http://schemas.openxmlformats.org/officeDocument/2006/relationships/image" Target="../media/image128.png"/><Relationship Id="rId38" Type="http://schemas.openxmlformats.org/officeDocument/2006/relationships/customXml" Target="../ink/ink137.xml"/><Relationship Id="rId59" Type="http://schemas.openxmlformats.org/officeDocument/2006/relationships/image" Target="../media/image149.png"/><Relationship Id="rId103" Type="http://schemas.openxmlformats.org/officeDocument/2006/relationships/image" Target="../media/image171.png"/><Relationship Id="rId124" Type="http://schemas.openxmlformats.org/officeDocument/2006/relationships/customXml" Target="../ink/ink180.xml"/><Relationship Id="rId310" Type="http://schemas.openxmlformats.org/officeDocument/2006/relationships/customXml" Target="../ink/ink274.xml"/><Relationship Id="rId70" Type="http://schemas.openxmlformats.org/officeDocument/2006/relationships/customXml" Target="../ink/ink153.xml"/><Relationship Id="rId91" Type="http://schemas.openxmlformats.org/officeDocument/2006/relationships/image" Target="../media/image165.png"/><Relationship Id="rId145" Type="http://schemas.openxmlformats.org/officeDocument/2006/relationships/image" Target="../media/image192.png"/><Relationship Id="rId166" Type="http://schemas.openxmlformats.org/officeDocument/2006/relationships/customXml" Target="../ink/ink201.xml"/><Relationship Id="rId187" Type="http://schemas.openxmlformats.org/officeDocument/2006/relationships/image" Target="../media/image213.png"/><Relationship Id="rId331" Type="http://schemas.openxmlformats.org/officeDocument/2006/relationships/image" Target="../media/image282.png"/><Relationship Id="rId352" Type="http://schemas.openxmlformats.org/officeDocument/2006/relationships/customXml" Target="../ink/ink297.xml"/><Relationship Id="rId373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4.xml"/><Relationship Id="rId233" Type="http://schemas.openxmlformats.org/officeDocument/2006/relationships/image" Target="../media/image236.png"/><Relationship Id="rId254" Type="http://schemas.openxmlformats.org/officeDocument/2006/relationships/customXml" Target="../ink/ink245.xml"/><Relationship Id="rId28" Type="http://schemas.openxmlformats.org/officeDocument/2006/relationships/customXml" Target="../ink/ink132.xml"/><Relationship Id="rId49" Type="http://schemas.openxmlformats.org/officeDocument/2006/relationships/image" Target="../media/image144.png"/><Relationship Id="rId114" Type="http://schemas.openxmlformats.org/officeDocument/2006/relationships/customXml" Target="../ink/ink175.xml"/><Relationship Id="rId275" Type="http://schemas.openxmlformats.org/officeDocument/2006/relationships/image" Target="../media/image256.png"/><Relationship Id="rId296" Type="http://schemas.openxmlformats.org/officeDocument/2006/relationships/image" Target="../media/image265.png"/><Relationship Id="rId300" Type="http://schemas.openxmlformats.org/officeDocument/2006/relationships/image" Target="../media/image267.png"/><Relationship Id="rId60" Type="http://schemas.openxmlformats.org/officeDocument/2006/relationships/customXml" Target="../ink/ink148.xml"/><Relationship Id="rId81" Type="http://schemas.openxmlformats.org/officeDocument/2006/relationships/image" Target="../media/image160.png"/><Relationship Id="rId135" Type="http://schemas.openxmlformats.org/officeDocument/2006/relationships/image" Target="../media/image187.png"/><Relationship Id="rId156" Type="http://schemas.openxmlformats.org/officeDocument/2006/relationships/customXml" Target="../ink/ink196.xml"/><Relationship Id="rId177" Type="http://schemas.openxmlformats.org/officeDocument/2006/relationships/image" Target="../media/image208.png"/><Relationship Id="rId198" Type="http://schemas.openxmlformats.org/officeDocument/2006/relationships/customXml" Target="../ink/ink217.xml"/><Relationship Id="rId321" Type="http://schemas.openxmlformats.org/officeDocument/2006/relationships/image" Target="../media/image277.png"/><Relationship Id="rId342" Type="http://schemas.openxmlformats.org/officeDocument/2006/relationships/image" Target="../media/image287.png"/><Relationship Id="rId363" Type="http://schemas.openxmlformats.org/officeDocument/2006/relationships/image" Target="../media/image296.png"/><Relationship Id="rId202" Type="http://schemas.openxmlformats.org/officeDocument/2006/relationships/customXml" Target="../ink/ink219.xml"/><Relationship Id="rId223" Type="http://schemas.openxmlformats.org/officeDocument/2006/relationships/image" Target="../media/image231.png"/><Relationship Id="rId244" Type="http://schemas.openxmlformats.org/officeDocument/2006/relationships/customXml" Target="../ink/ink240.xml"/><Relationship Id="rId18" Type="http://schemas.openxmlformats.org/officeDocument/2006/relationships/customXml" Target="../ink/ink127.xml"/><Relationship Id="rId39" Type="http://schemas.openxmlformats.org/officeDocument/2006/relationships/image" Target="../media/image139.png"/><Relationship Id="rId265" Type="http://schemas.openxmlformats.org/officeDocument/2006/relationships/image" Target="../media/image251.png"/><Relationship Id="rId286" Type="http://schemas.openxmlformats.org/officeDocument/2006/relationships/customXml" Target="../ink/ink261.xml"/><Relationship Id="rId50" Type="http://schemas.openxmlformats.org/officeDocument/2006/relationships/customXml" Target="../ink/ink143.xml"/><Relationship Id="rId104" Type="http://schemas.openxmlformats.org/officeDocument/2006/relationships/customXml" Target="../ink/ink170.xml"/><Relationship Id="rId125" Type="http://schemas.openxmlformats.org/officeDocument/2006/relationships/image" Target="../media/image182.png"/><Relationship Id="rId146" Type="http://schemas.openxmlformats.org/officeDocument/2006/relationships/customXml" Target="../ink/ink191.xml"/><Relationship Id="rId167" Type="http://schemas.openxmlformats.org/officeDocument/2006/relationships/image" Target="../media/image203.png"/><Relationship Id="rId188" Type="http://schemas.openxmlformats.org/officeDocument/2006/relationships/customXml" Target="../ink/ink212.xml"/><Relationship Id="rId311" Type="http://schemas.openxmlformats.org/officeDocument/2006/relationships/image" Target="../media/image272.png"/><Relationship Id="rId332" Type="http://schemas.openxmlformats.org/officeDocument/2006/relationships/customXml" Target="../ink/ink285.xml"/><Relationship Id="rId353" Type="http://schemas.openxmlformats.org/officeDocument/2006/relationships/image" Target="../media/image291.png"/><Relationship Id="rId374" Type="http://schemas.openxmlformats.org/officeDocument/2006/relationships/customXml" Target="../ink/ink308.xml"/><Relationship Id="rId71" Type="http://schemas.openxmlformats.org/officeDocument/2006/relationships/image" Target="../media/image155.png"/><Relationship Id="rId92" Type="http://schemas.openxmlformats.org/officeDocument/2006/relationships/customXml" Target="../ink/ink164.xml"/><Relationship Id="rId213" Type="http://schemas.openxmlformats.org/officeDocument/2006/relationships/image" Target="../media/image226.png"/><Relationship Id="rId234" Type="http://schemas.openxmlformats.org/officeDocument/2006/relationships/customXml" Target="../ink/ink235.xml"/><Relationship Id="rId2" Type="http://schemas.openxmlformats.org/officeDocument/2006/relationships/customXml" Target="../ink/ink119.xml"/><Relationship Id="rId29" Type="http://schemas.openxmlformats.org/officeDocument/2006/relationships/image" Target="../media/image134.png"/><Relationship Id="rId255" Type="http://schemas.openxmlformats.org/officeDocument/2006/relationships/image" Target="../media/image246.png"/><Relationship Id="rId276" Type="http://schemas.openxmlformats.org/officeDocument/2006/relationships/customXml" Target="../ink/ink256.xml"/><Relationship Id="rId297" Type="http://schemas.openxmlformats.org/officeDocument/2006/relationships/customXml" Target="../ink/ink267.xml"/><Relationship Id="rId40" Type="http://schemas.openxmlformats.org/officeDocument/2006/relationships/customXml" Target="../ink/ink138.xml"/><Relationship Id="rId115" Type="http://schemas.openxmlformats.org/officeDocument/2006/relationships/image" Target="../media/image177.png"/><Relationship Id="rId136" Type="http://schemas.openxmlformats.org/officeDocument/2006/relationships/customXml" Target="../ink/ink186.xml"/><Relationship Id="rId157" Type="http://schemas.openxmlformats.org/officeDocument/2006/relationships/image" Target="../media/image198.png"/><Relationship Id="rId178" Type="http://schemas.openxmlformats.org/officeDocument/2006/relationships/customXml" Target="../ink/ink207.xml"/><Relationship Id="rId301" Type="http://schemas.openxmlformats.org/officeDocument/2006/relationships/customXml" Target="../ink/ink269.xml"/><Relationship Id="rId322" Type="http://schemas.openxmlformats.org/officeDocument/2006/relationships/customXml" Target="../ink/ink280.xml"/><Relationship Id="rId343" Type="http://schemas.openxmlformats.org/officeDocument/2006/relationships/customXml" Target="../ink/ink291.xml"/><Relationship Id="rId364" Type="http://schemas.openxmlformats.org/officeDocument/2006/relationships/customXml" Target="../ink/ink303.xml"/><Relationship Id="rId61" Type="http://schemas.openxmlformats.org/officeDocument/2006/relationships/image" Target="../media/image150.png"/><Relationship Id="rId82" Type="http://schemas.openxmlformats.org/officeDocument/2006/relationships/customXml" Target="../ink/ink159.xml"/><Relationship Id="rId199" Type="http://schemas.openxmlformats.org/officeDocument/2006/relationships/image" Target="../media/image219.png"/><Relationship Id="rId203" Type="http://schemas.openxmlformats.org/officeDocument/2006/relationships/image" Target="../media/image221.png"/><Relationship Id="rId19" Type="http://schemas.openxmlformats.org/officeDocument/2006/relationships/image" Target="../media/image129.png"/><Relationship Id="rId224" Type="http://schemas.openxmlformats.org/officeDocument/2006/relationships/customXml" Target="../ink/ink230.xml"/><Relationship Id="rId245" Type="http://schemas.openxmlformats.org/officeDocument/2006/relationships/image" Target="../media/image242.png"/><Relationship Id="rId266" Type="http://schemas.openxmlformats.org/officeDocument/2006/relationships/customXml" Target="../ink/ink251.xml"/><Relationship Id="rId287" Type="http://schemas.openxmlformats.org/officeDocument/2006/relationships/image" Target="../media/image262.png"/><Relationship Id="rId30" Type="http://schemas.openxmlformats.org/officeDocument/2006/relationships/customXml" Target="../ink/ink133.xml"/><Relationship Id="rId105" Type="http://schemas.openxmlformats.org/officeDocument/2006/relationships/image" Target="../media/image172.png"/><Relationship Id="rId126" Type="http://schemas.openxmlformats.org/officeDocument/2006/relationships/customXml" Target="../ink/ink181.xml"/><Relationship Id="rId147" Type="http://schemas.openxmlformats.org/officeDocument/2006/relationships/image" Target="../media/image193.png"/><Relationship Id="rId168" Type="http://schemas.openxmlformats.org/officeDocument/2006/relationships/customXml" Target="../ink/ink202.xml"/><Relationship Id="rId312" Type="http://schemas.openxmlformats.org/officeDocument/2006/relationships/customXml" Target="../ink/ink275.xml"/><Relationship Id="rId333" Type="http://schemas.openxmlformats.org/officeDocument/2006/relationships/image" Target="../media/image283.png"/><Relationship Id="rId354" Type="http://schemas.openxmlformats.org/officeDocument/2006/relationships/customXml" Target="../ink/ink298.xml"/><Relationship Id="rId51" Type="http://schemas.openxmlformats.org/officeDocument/2006/relationships/image" Target="../media/image145.png"/><Relationship Id="rId72" Type="http://schemas.openxmlformats.org/officeDocument/2006/relationships/customXml" Target="../ink/ink154.xml"/><Relationship Id="rId93" Type="http://schemas.openxmlformats.org/officeDocument/2006/relationships/image" Target="../media/image166.png"/><Relationship Id="rId189" Type="http://schemas.openxmlformats.org/officeDocument/2006/relationships/image" Target="../media/image214.png"/><Relationship Id="rId375" Type="http://schemas.openxmlformats.org/officeDocument/2006/relationships/image" Target="../media/image302.png"/><Relationship Id="rId3" Type="http://schemas.openxmlformats.org/officeDocument/2006/relationships/image" Target="../media/image121.png"/><Relationship Id="rId214" Type="http://schemas.openxmlformats.org/officeDocument/2006/relationships/customXml" Target="../ink/ink225.xml"/><Relationship Id="rId235" Type="http://schemas.openxmlformats.org/officeDocument/2006/relationships/image" Target="../media/image237.png"/><Relationship Id="rId256" Type="http://schemas.openxmlformats.org/officeDocument/2006/relationships/customXml" Target="../ink/ink246.xml"/><Relationship Id="rId277" Type="http://schemas.openxmlformats.org/officeDocument/2006/relationships/image" Target="../media/image257.png"/><Relationship Id="rId298" Type="http://schemas.openxmlformats.org/officeDocument/2006/relationships/image" Target="../media/image266.png"/><Relationship Id="rId116" Type="http://schemas.openxmlformats.org/officeDocument/2006/relationships/customXml" Target="../ink/ink176.xml"/><Relationship Id="rId137" Type="http://schemas.openxmlformats.org/officeDocument/2006/relationships/image" Target="../media/image188.png"/><Relationship Id="rId158" Type="http://schemas.openxmlformats.org/officeDocument/2006/relationships/customXml" Target="../ink/ink197.xml"/><Relationship Id="rId302" Type="http://schemas.openxmlformats.org/officeDocument/2006/relationships/image" Target="../media/image268.png"/><Relationship Id="rId323" Type="http://schemas.openxmlformats.org/officeDocument/2006/relationships/image" Target="../media/image278.png"/><Relationship Id="rId344" Type="http://schemas.openxmlformats.org/officeDocument/2006/relationships/image" Target="../media/image288.png"/><Relationship Id="rId20" Type="http://schemas.openxmlformats.org/officeDocument/2006/relationships/customXml" Target="../ink/ink128.xml"/><Relationship Id="rId41" Type="http://schemas.openxmlformats.org/officeDocument/2006/relationships/image" Target="../media/image140.png"/><Relationship Id="rId62" Type="http://schemas.openxmlformats.org/officeDocument/2006/relationships/customXml" Target="../ink/ink149.xml"/><Relationship Id="rId83" Type="http://schemas.openxmlformats.org/officeDocument/2006/relationships/image" Target="../media/image161.png"/><Relationship Id="rId179" Type="http://schemas.openxmlformats.org/officeDocument/2006/relationships/image" Target="../media/image209.png"/><Relationship Id="rId365" Type="http://schemas.openxmlformats.org/officeDocument/2006/relationships/image" Target="../media/image297.png"/><Relationship Id="rId190" Type="http://schemas.openxmlformats.org/officeDocument/2006/relationships/customXml" Target="../ink/ink213.xml"/><Relationship Id="rId204" Type="http://schemas.openxmlformats.org/officeDocument/2006/relationships/customXml" Target="../ink/ink220.xml"/><Relationship Id="rId225" Type="http://schemas.openxmlformats.org/officeDocument/2006/relationships/image" Target="../media/image232.png"/><Relationship Id="rId246" Type="http://schemas.openxmlformats.org/officeDocument/2006/relationships/customXml" Target="../ink/ink241.xml"/><Relationship Id="rId267" Type="http://schemas.openxmlformats.org/officeDocument/2006/relationships/image" Target="../media/image252.png"/><Relationship Id="rId288" Type="http://schemas.openxmlformats.org/officeDocument/2006/relationships/customXml" Target="../ink/ink262.xml"/><Relationship Id="rId106" Type="http://schemas.openxmlformats.org/officeDocument/2006/relationships/customXml" Target="../ink/ink171.xml"/><Relationship Id="rId127" Type="http://schemas.openxmlformats.org/officeDocument/2006/relationships/image" Target="../media/image183.png"/><Relationship Id="rId313" Type="http://schemas.openxmlformats.org/officeDocument/2006/relationships/image" Target="../media/image273.png"/><Relationship Id="rId10" Type="http://schemas.openxmlformats.org/officeDocument/2006/relationships/customXml" Target="../ink/ink123.xml"/><Relationship Id="rId31" Type="http://schemas.openxmlformats.org/officeDocument/2006/relationships/image" Target="../media/image135.png"/><Relationship Id="rId52" Type="http://schemas.openxmlformats.org/officeDocument/2006/relationships/customXml" Target="../ink/ink144.xml"/><Relationship Id="rId73" Type="http://schemas.openxmlformats.org/officeDocument/2006/relationships/image" Target="../media/image156.png"/><Relationship Id="rId94" Type="http://schemas.openxmlformats.org/officeDocument/2006/relationships/customXml" Target="../ink/ink165.xml"/><Relationship Id="rId148" Type="http://schemas.openxmlformats.org/officeDocument/2006/relationships/customXml" Target="../ink/ink192.xml"/><Relationship Id="rId169" Type="http://schemas.openxmlformats.org/officeDocument/2006/relationships/image" Target="../media/image204.png"/><Relationship Id="rId334" Type="http://schemas.openxmlformats.org/officeDocument/2006/relationships/customXml" Target="../ink/ink286.xml"/><Relationship Id="rId355" Type="http://schemas.openxmlformats.org/officeDocument/2006/relationships/image" Target="../media/image29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13" Type="http://schemas.openxmlformats.org/officeDocument/2006/relationships/customXml" Target="../ink/ink314.xml"/><Relationship Id="rId3" Type="http://schemas.openxmlformats.org/officeDocument/2006/relationships/customXml" Target="../ink/ink309.xml"/><Relationship Id="rId7" Type="http://schemas.openxmlformats.org/officeDocument/2006/relationships/customXml" Target="../ink/ink311.xml"/><Relationship Id="rId12" Type="http://schemas.openxmlformats.org/officeDocument/2006/relationships/image" Target="../media/image310.png"/><Relationship Id="rId2" Type="http://schemas.openxmlformats.org/officeDocument/2006/relationships/image" Target="../media/image305.png"/><Relationship Id="rId16" Type="http://schemas.openxmlformats.org/officeDocument/2006/relationships/image" Target="../media/image3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7.png"/><Relationship Id="rId11" Type="http://schemas.openxmlformats.org/officeDocument/2006/relationships/customXml" Target="../ink/ink313.xml"/><Relationship Id="rId5" Type="http://schemas.openxmlformats.org/officeDocument/2006/relationships/customXml" Target="../ink/ink310.xml"/><Relationship Id="rId15" Type="http://schemas.openxmlformats.org/officeDocument/2006/relationships/customXml" Target="../ink/ink315.xml"/><Relationship Id="rId10" Type="http://schemas.openxmlformats.org/officeDocument/2006/relationships/image" Target="../media/image309.png"/><Relationship Id="rId4" Type="http://schemas.openxmlformats.org/officeDocument/2006/relationships/image" Target="../media/image306.png"/><Relationship Id="rId9" Type="http://schemas.openxmlformats.org/officeDocument/2006/relationships/customXml" Target="../ink/ink312.xml"/><Relationship Id="rId14" Type="http://schemas.openxmlformats.org/officeDocument/2006/relationships/image" Target="../media/image3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customXml" Target="../ink/ink324.xml"/><Relationship Id="rId26" Type="http://schemas.openxmlformats.org/officeDocument/2006/relationships/customXml" Target="../ink/ink328.xml"/><Relationship Id="rId39" Type="http://schemas.openxmlformats.org/officeDocument/2006/relationships/image" Target="../media/image333.png"/><Relationship Id="rId21" Type="http://schemas.openxmlformats.org/officeDocument/2006/relationships/image" Target="../media/image324.png"/><Relationship Id="rId34" Type="http://schemas.openxmlformats.org/officeDocument/2006/relationships/customXml" Target="../ink/ink332.xml"/><Relationship Id="rId42" Type="http://schemas.openxmlformats.org/officeDocument/2006/relationships/customXml" Target="../ink/ink336.xml"/><Relationship Id="rId47" Type="http://schemas.openxmlformats.org/officeDocument/2006/relationships/image" Target="../media/image337.png"/><Relationship Id="rId50" Type="http://schemas.openxmlformats.org/officeDocument/2006/relationships/customXml" Target="../ink/ink340.xml"/><Relationship Id="rId55" Type="http://schemas.openxmlformats.org/officeDocument/2006/relationships/image" Target="../media/image31.png"/><Relationship Id="rId63" Type="http://schemas.openxmlformats.org/officeDocument/2006/relationships/image" Target="../media/image344.png"/><Relationship Id="rId68" Type="http://schemas.openxmlformats.org/officeDocument/2006/relationships/image" Target="../media/image32.png"/><Relationship Id="rId7" Type="http://schemas.openxmlformats.org/officeDocument/2006/relationships/image" Target="../media/image317.png"/><Relationship Id="rId71" Type="http://schemas.openxmlformats.org/officeDocument/2006/relationships/customXml" Target="../ink/ink351.xml"/><Relationship Id="rId2" Type="http://schemas.openxmlformats.org/officeDocument/2006/relationships/customXml" Target="../ink/ink316.xml"/><Relationship Id="rId16" Type="http://schemas.openxmlformats.org/officeDocument/2006/relationships/customXml" Target="../ink/ink323.xml"/><Relationship Id="rId29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8.xml"/><Relationship Id="rId11" Type="http://schemas.openxmlformats.org/officeDocument/2006/relationships/image" Target="../media/image319.png"/><Relationship Id="rId24" Type="http://schemas.openxmlformats.org/officeDocument/2006/relationships/customXml" Target="../ink/ink327.xml"/><Relationship Id="rId32" Type="http://schemas.openxmlformats.org/officeDocument/2006/relationships/customXml" Target="../ink/ink331.xml"/><Relationship Id="rId37" Type="http://schemas.openxmlformats.org/officeDocument/2006/relationships/image" Target="../media/image332.png"/><Relationship Id="rId40" Type="http://schemas.openxmlformats.org/officeDocument/2006/relationships/customXml" Target="../ink/ink335.xml"/><Relationship Id="rId45" Type="http://schemas.openxmlformats.org/officeDocument/2006/relationships/image" Target="../media/image336.png"/><Relationship Id="rId53" Type="http://schemas.openxmlformats.org/officeDocument/2006/relationships/image" Target="../media/image340.png"/><Relationship Id="rId58" Type="http://schemas.openxmlformats.org/officeDocument/2006/relationships/customXml" Target="../ink/ink344.xml"/><Relationship Id="rId66" Type="http://schemas.openxmlformats.org/officeDocument/2006/relationships/customXml" Target="../ink/ink348.xml"/><Relationship Id="rId5" Type="http://schemas.openxmlformats.org/officeDocument/2006/relationships/image" Target="../media/image316.png"/><Relationship Id="rId15" Type="http://schemas.openxmlformats.org/officeDocument/2006/relationships/image" Target="../media/image321.png"/><Relationship Id="rId23" Type="http://schemas.openxmlformats.org/officeDocument/2006/relationships/image" Target="../media/image325.png"/><Relationship Id="rId28" Type="http://schemas.openxmlformats.org/officeDocument/2006/relationships/customXml" Target="../ink/ink329.xml"/><Relationship Id="rId36" Type="http://schemas.openxmlformats.org/officeDocument/2006/relationships/customXml" Target="../ink/ink333.xml"/><Relationship Id="rId49" Type="http://schemas.openxmlformats.org/officeDocument/2006/relationships/image" Target="../media/image338.png"/><Relationship Id="rId57" Type="http://schemas.openxmlformats.org/officeDocument/2006/relationships/image" Target="../media/image341.png"/><Relationship Id="rId61" Type="http://schemas.openxmlformats.org/officeDocument/2006/relationships/image" Target="../media/image343.png"/><Relationship Id="rId10" Type="http://schemas.openxmlformats.org/officeDocument/2006/relationships/customXml" Target="../ink/ink320.xml"/><Relationship Id="rId19" Type="http://schemas.openxmlformats.org/officeDocument/2006/relationships/image" Target="../media/image323.png"/><Relationship Id="rId31" Type="http://schemas.openxmlformats.org/officeDocument/2006/relationships/image" Target="../media/image329.png"/><Relationship Id="rId44" Type="http://schemas.openxmlformats.org/officeDocument/2006/relationships/customXml" Target="../ink/ink337.xml"/><Relationship Id="rId52" Type="http://schemas.openxmlformats.org/officeDocument/2006/relationships/customXml" Target="../ink/ink341.xml"/><Relationship Id="rId60" Type="http://schemas.openxmlformats.org/officeDocument/2006/relationships/customXml" Target="../ink/ink345.xml"/><Relationship Id="rId65" Type="http://schemas.openxmlformats.org/officeDocument/2006/relationships/image" Target="../media/image345.png"/><Relationship Id="rId4" Type="http://schemas.openxmlformats.org/officeDocument/2006/relationships/customXml" Target="../ink/ink317.xml"/><Relationship Id="rId9" Type="http://schemas.openxmlformats.org/officeDocument/2006/relationships/image" Target="../media/image318.png"/><Relationship Id="rId14" Type="http://schemas.openxmlformats.org/officeDocument/2006/relationships/customXml" Target="../ink/ink322.xml"/><Relationship Id="rId22" Type="http://schemas.openxmlformats.org/officeDocument/2006/relationships/customXml" Target="../ink/ink326.xml"/><Relationship Id="rId27" Type="http://schemas.openxmlformats.org/officeDocument/2006/relationships/image" Target="../media/image327.png"/><Relationship Id="rId30" Type="http://schemas.openxmlformats.org/officeDocument/2006/relationships/customXml" Target="../ink/ink330.xml"/><Relationship Id="rId35" Type="http://schemas.openxmlformats.org/officeDocument/2006/relationships/image" Target="../media/image331.png"/><Relationship Id="rId43" Type="http://schemas.openxmlformats.org/officeDocument/2006/relationships/image" Target="../media/image335.png"/><Relationship Id="rId48" Type="http://schemas.openxmlformats.org/officeDocument/2006/relationships/customXml" Target="../ink/ink339.xml"/><Relationship Id="rId56" Type="http://schemas.openxmlformats.org/officeDocument/2006/relationships/customXml" Target="../ink/ink343.xml"/><Relationship Id="rId64" Type="http://schemas.openxmlformats.org/officeDocument/2006/relationships/customXml" Target="../ink/ink347.xml"/><Relationship Id="rId69" Type="http://schemas.openxmlformats.org/officeDocument/2006/relationships/customXml" Target="../ink/ink350.xml"/><Relationship Id="rId8" Type="http://schemas.openxmlformats.org/officeDocument/2006/relationships/customXml" Target="../ink/ink319.xml"/><Relationship Id="rId51" Type="http://schemas.openxmlformats.org/officeDocument/2006/relationships/image" Target="../media/image339.png"/><Relationship Id="rId72" Type="http://schemas.openxmlformats.org/officeDocument/2006/relationships/image" Target="../media/image347.png"/><Relationship Id="rId3" Type="http://schemas.openxmlformats.org/officeDocument/2006/relationships/image" Target="../media/image315.png"/><Relationship Id="rId12" Type="http://schemas.openxmlformats.org/officeDocument/2006/relationships/customXml" Target="../ink/ink321.xml"/><Relationship Id="rId17" Type="http://schemas.openxmlformats.org/officeDocument/2006/relationships/image" Target="../media/image322.png"/><Relationship Id="rId25" Type="http://schemas.openxmlformats.org/officeDocument/2006/relationships/image" Target="../media/image326.png"/><Relationship Id="rId33" Type="http://schemas.openxmlformats.org/officeDocument/2006/relationships/image" Target="../media/image330.png"/><Relationship Id="rId38" Type="http://schemas.openxmlformats.org/officeDocument/2006/relationships/customXml" Target="../ink/ink334.xml"/><Relationship Id="rId46" Type="http://schemas.openxmlformats.org/officeDocument/2006/relationships/customXml" Target="../ink/ink338.xml"/><Relationship Id="rId59" Type="http://schemas.openxmlformats.org/officeDocument/2006/relationships/image" Target="../media/image342.png"/><Relationship Id="rId67" Type="http://schemas.openxmlformats.org/officeDocument/2006/relationships/customXml" Target="../ink/ink349.xml"/><Relationship Id="rId20" Type="http://schemas.openxmlformats.org/officeDocument/2006/relationships/customXml" Target="../ink/ink325.xml"/><Relationship Id="rId41" Type="http://schemas.openxmlformats.org/officeDocument/2006/relationships/image" Target="../media/image334.png"/><Relationship Id="rId54" Type="http://schemas.openxmlformats.org/officeDocument/2006/relationships/customXml" Target="../ink/ink342.xml"/><Relationship Id="rId62" Type="http://schemas.openxmlformats.org/officeDocument/2006/relationships/customXml" Target="../ink/ink346.xml"/><Relationship Id="rId70" Type="http://schemas.openxmlformats.org/officeDocument/2006/relationships/image" Target="../media/image3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7.xml"/><Relationship Id="rId18" Type="http://schemas.openxmlformats.org/officeDocument/2006/relationships/image" Target="../media/image356.png"/><Relationship Id="rId26" Type="http://schemas.openxmlformats.org/officeDocument/2006/relationships/image" Target="../media/image153.png"/><Relationship Id="rId39" Type="http://schemas.openxmlformats.org/officeDocument/2006/relationships/image" Target="../media/image364.png"/><Relationship Id="rId21" Type="http://schemas.openxmlformats.org/officeDocument/2006/relationships/customXml" Target="../ink/ink361.xml"/><Relationship Id="rId34" Type="http://schemas.openxmlformats.org/officeDocument/2006/relationships/image" Target="../media/image362.png"/><Relationship Id="rId42" Type="http://schemas.openxmlformats.org/officeDocument/2006/relationships/customXml" Target="../ink/ink372.xml"/><Relationship Id="rId47" Type="http://schemas.openxmlformats.org/officeDocument/2006/relationships/image" Target="../media/image368.png"/><Relationship Id="rId50" Type="http://schemas.openxmlformats.org/officeDocument/2006/relationships/image" Target="../media/image369.png"/><Relationship Id="rId55" Type="http://schemas.openxmlformats.org/officeDocument/2006/relationships/customXml" Target="../ink/ink379.xml"/><Relationship Id="rId63" Type="http://schemas.openxmlformats.org/officeDocument/2006/relationships/customXml" Target="../ink/ink383.xml"/><Relationship Id="rId68" Type="http://schemas.openxmlformats.org/officeDocument/2006/relationships/image" Target="../media/image378.png"/><Relationship Id="rId7" Type="http://schemas.openxmlformats.org/officeDocument/2006/relationships/customXml" Target="../ink/ink354.xml"/><Relationship Id="rId2" Type="http://schemas.openxmlformats.org/officeDocument/2006/relationships/image" Target="../media/image349.png"/><Relationship Id="rId16" Type="http://schemas.openxmlformats.org/officeDocument/2006/relationships/image" Target="../media/image355.png"/><Relationship Id="rId29" Type="http://schemas.openxmlformats.org/officeDocument/2006/relationships/customXml" Target="../ink/ink36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customXml" Target="../ink/ink356.xml"/><Relationship Id="rId24" Type="http://schemas.openxmlformats.org/officeDocument/2006/relationships/image" Target="../media/image358.png"/><Relationship Id="rId32" Type="http://schemas.openxmlformats.org/officeDocument/2006/relationships/image" Target="../media/image361.png"/><Relationship Id="rId37" Type="http://schemas.openxmlformats.org/officeDocument/2006/relationships/image" Target="../media/image363.png"/><Relationship Id="rId40" Type="http://schemas.openxmlformats.org/officeDocument/2006/relationships/customXml" Target="../ink/ink371.xml"/><Relationship Id="rId45" Type="http://schemas.openxmlformats.org/officeDocument/2006/relationships/image" Target="../media/image367.png"/><Relationship Id="rId53" Type="http://schemas.openxmlformats.org/officeDocument/2006/relationships/customXml" Target="../ink/ink378.xml"/><Relationship Id="rId58" Type="http://schemas.openxmlformats.org/officeDocument/2006/relationships/image" Target="../media/image373.png"/><Relationship Id="rId66" Type="http://schemas.openxmlformats.org/officeDocument/2006/relationships/image" Target="../media/image377.png"/><Relationship Id="rId5" Type="http://schemas.openxmlformats.org/officeDocument/2006/relationships/customXml" Target="../ink/ink353.xml"/><Relationship Id="rId15" Type="http://schemas.openxmlformats.org/officeDocument/2006/relationships/customXml" Target="../ink/ink358.xml"/><Relationship Id="rId23" Type="http://schemas.openxmlformats.org/officeDocument/2006/relationships/customXml" Target="../ink/ink362.xml"/><Relationship Id="rId28" Type="http://schemas.openxmlformats.org/officeDocument/2006/relationships/image" Target="../media/image359.png"/><Relationship Id="rId36" Type="http://schemas.openxmlformats.org/officeDocument/2006/relationships/customXml" Target="../ink/ink369.xml"/><Relationship Id="rId49" Type="http://schemas.openxmlformats.org/officeDocument/2006/relationships/customXml" Target="../ink/ink376.xml"/><Relationship Id="rId57" Type="http://schemas.openxmlformats.org/officeDocument/2006/relationships/customXml" Target="../ink/ink380.xml"/><Relationship Id="rId61" Type="http://schemas.openxmlformats.org/officeDocument/2006/relationships/customXml" Target="../ink/ink382.xml"/><Relationship Id="rId10" Type="http://schemas.openxmlformats.org/officeDocument/2006/relationships/image" Target="../media/image352.png"/><Relationship Id="rId19" Type="http://schemas.openxmlformats.org/officeDocument/2006/relationships/customXml" Target="../ink/ink360.xml"/><Relationship Id="rId31" Type="http://schemas.openxmlformats.org/officeDocument/2006/relationships/customXml" Target="../ink/ink366.xml"/><Relationship Id="rId44" Type="http://schemas.openxmlformats.org/officeDocument/2006/relationships/customXml" Target="../ink/ink373.xml"/><Relationship Id="rId52" Type="http://schemas.openxmlformats.org/officeDocument/2006/relationships/image" Target="../media/image370.png"/><Relationship Id="rId60" Type="http://schemas.openxmlformats.org/officeDocument/2006/relationships/image" Target="../media/image374.png"/><Relationship Id="rId65" Type="http://schemas.openxmlformats.org/officeDocument/2006/relationships/customXml" Target="../ink/ink384.xml"/><Relationship Id="rId4" Type="http://schemas.openxmlformats.org/officeDocument/2006/relationships/image" Target="../media/image3490.png"/><Relationship Id="rId9" Type="http://schemas.openxmlformats.org/officeDocument/2006/relationships/customXml" Target="../ink/ink355.xml"/><Relationship Id="rId14" Type="http://schemas.openxmlformats.org/officeDocument/2006/relationships/image" Target="../media/image354.png"/><Relationship Id="rId22" Type="http://schemas.openxmlformats.org/officeDocument/2006/relationships/image" Target="../media/image357.png"/><Relationship Id="rId27" Type="http://schemas.openxmlformats.org/officeDocument/2006/relationships/customXml" Target="../ink/ink364.xml"/><Relationship Id="rId30" Type="http://schemas.openxmlformats.org/officeDocument/2006/relationships/image" Target="../media/image360.png"/><Relationship Id="rId35" Type="http://schemas.openxmlformats.org/officeDocument/2006/relationships/customXml" Target="../ink/ink368.xml"/><Relationship Id="rId43" Type="http://schemas.openxmlformats.org/officeDocument/2006/relationships/image" Target="../media/image366.png"/><Relationship Id="rId48" Type="http://schemas.openxmlformats.org/officeDocument/2006/relationships/customXml" Target="../ink/ink375.xml"/><Relationship Id="rId56" Type="http://schemas.openxmlformats.org/officeDocument/2006/relationships/image" Target="../media/image372.png"/><Relationship Id="rId64" Type="http://schemas.openxmlformats.org/officeDocument/2006/relationships/image" Target="../media/image376.png"/><Relationship Id="rId69" Type="http://schemas.openxmlformats.org/officeDocument/2006/relationships/customXml" Target="../ink/ink386.xml"/><Relationship Id="rId8" Type="http://schemas.openxmlformats.org/officeDocument/2006/relationships/image" Target="../media/image351.png"/><Relationship Id="rId51" Type="http://schemas.openxmlformats.org/officeDocument/2006/relationships/customXml" Target="../ink/ink377.xml"/><Relationship Id="rId3" Type="http://schemas.openxmlformats.org/officeDocument/2006/relationships/customXml" Target="../ink/ink352.xml"/><Relationship Id="rId12" Type="http://schemas.openxmlformats.org/officeDocument/2006/relationships/image" Target="../media/image353.png"/><Relationship Id="rId17" Type="http://schemas.openxmlformats.org/officeDocument/2006/relationships/customXml" Target="../ink/ink359.xml"/><Relationship Id="rId25" Type="http://schemas.openxmlformats.org/officeDocument/2006/relationships/customXml" Target="../ink/ink363.xml"/><Relationship Id="rId33" Type="http://schemas.openxmlformats.org/officeDocument/2006/relationships/customXml" Target="../ink/ink367.xml"/><Relationship Id="rId38" Type="http://schemas.openxmlformats.org/officeDocument/2006/relationships/customXml" Target="../ink/ink370.xml"/><Relationship Id="rId46" Type="http://schemas.openxmlformats.org/officeDocument/2006/relationships/customXml" Target="../ink/ink374.xml"/><Relationship Id="rId59" Type="http://schemas.openxmlformats.org/officeDocument/2006/relationships/customXml" Target="../ink/ink381.xml"/><Relationship Id="rId67" Type="http://schemas.openxmlformats.org/officeDocument/2006/relationships/customXml" Target="../ink/ink385.xml"/><Relationship Id="rId20" Type="http://schemas.openxmlformats.org/officeDocument/2006/relationships/image" Target="../media/image31.png"/><Relationship Id="rId41" Type="http://schemas.openxmlformats.org/officeDocument/2006/relationships/image" Target="../media/image365.png"/><Relationship Id="rId54" Type="http://schemas.openxmlformats.org/officeDocument/2006/relationships/image" Target="../media/image371.png"/><Relationship Id="rId62" Type="http://schemas.openxmlformats.org/officeDocument/2006/relationships/image" Target="../media/image375.png"/><Relationship Id="rId70" Type="http://schemas.openxmlformats.org/officeDocument/2006/relationships/image" Target="../media/image37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0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38" Type="http://schemas.openxmlformats.org/officeDocument/2006/relationships/customXml" Target="../ink/ink70.xml"/><Relationship Id="rId154" Type="http://schemas.openxmlformats.org/officeDocument/2006/relationships/customXml" Target="../ink/ink78.xml"/><Relationship Id="rId159" Type="http://schemas.openxmlformats.org/officeDocument/2006/relationships/customXml" Target="../ink/ink81.xml"/><Relationship Id="rId175" Type="http://schemas.openxmlformats.org/officeDocument/2006/relationships/customXml" Target="../ink/ink89.xml"/><Relationship Id="rId170" Type="http://schemas.openxmlformats.org/officeDocument/2006/relationships/image" Target="../media/image89.png"/><Relationship Id="rId191" Type="http://schemas.openxmlformats.org/officeDocument/2006/relationships/customXml" Target="../ink/ink97.xml"/><Relationship Id="rId16" Type="http://schemas.openxmlformats.org/officeDocument/2006/relationships/customXml" Target="../ink/ink8.xml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53" Type="http://schemas.openxmlformats.org/officeDocument/2006/relationships/image" Target="../media/image32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5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28" Type="http://schemas.openxmlformats.org/officeDocument/2006/relationships/image" Target="../media/image69.png"/><Relationship Id="rId144" Type="http://schemas.openxmlformats.org/officeDocument/2006/relationships/customXml" Target="../ink/ink73.xml"/><Relationship Id="rId149" Type="http://schemas.openxmlformats.org/officeDocument/2006/relationships/image" Target="../media/image79.png"/><Relationship Id="rId5" Type="http://schemas.openxmlformats.org/officeDocument/2006/relationships/image" Target="../media/image8.png"/><Relationship Id="rId90" Type="http://schemas.openxmlformats.org/officeDocument/2006/relationships/customXml" Target="../ink/ink45.xml"/><Relationship Id="rId95" Type="http://schemas.openxmlformats.org/officeDocument/2006/relationships/image" Target="../media/image53.png"/><Relationship Id="rId160" Type="http://schemas.openxmlformats.org/officeDocument/2006/relationships/image" Target="../media/image84.png"/><Relationship Id="rId165" Type="http://schemas.openxmlformats.org/officeDocument/2006/relationships/customXml" Target="../ink/ink84.xml"/><Relationship Id="rId181" Type="http://schemas.openxmlformats.org/officeDocument/2006/relationships/customXml" Target="../ink/ink92.xml"/><Relationship Id="rId186" Type="http://schemas.openxmlformats.org/officeDocument/2006/relationships/image" Target="../media/image97.png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18" Type="http://schemas.openxmlformats.org/officeDocument/2006/relationships/customXml" Target="../ink/ink59.xml"/><Relationship Id="rId134" Type="http://schemas.openxmlformats.org/officeDocument/2006/relationships/image" Target="../media/image72.png"/><Relationship Id="rId139" Type="http://schemas.openxmlformats.org/officeDocument/2006/relationships/image" Target="../media/image74.png"/><Relationship Id="rId80" Type="http://schemas.openxmlformats.org/officeDocument/2006/relationships/customXml" Target="../ink/ink40.xml"/><Relationship Id="rId85" Type="http://schemas.openxmlformats.org/officeDocument/2006/relationships/image" Target="../media/image48.png"/><Relationship Id="rId150" Type="http://schemas.openxmlformats.org/officeDocument/2006/relationships/customXml" Target="../ink/ink76.xml"/><Relationship Id="rId155" Type="http://schemas.openxmlformats.org/officeDocument/2006/relationships/image" Target="../media/image82.png"/><Relationship Id="rId171" Type="http://schemas.openxmlformats.org/officeDocument/2006/relationships/customXml" Target="../ink/ink87.xml"/><Relationship Id="rId176" Type="http://schemas.openxmlformats.org/officeDocument/2006/relationships/image" Target="../media/image92.png"/><Relationship Id="rId192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08" Type="http://schemas.openxmlformats.org/officeDocument/2006/relationships/customXml" Target="../ink/ink54.xml"/><Relationship Id="rId124" Type="http://schemas.openxmlformats.org/officeDocument/2006/relationships/image" Target="../media/image67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3.png"/><Relationship Id="rId91" Type="http://schemas.openxmlformats.org/officeDocument/2006/relationships/image" Target="../media/image51.png"/><Relationship Id="rId96" Type="http://schemas.openxmlformats.org/officeDocument/2006/relationships/customXml" Target="../ink/ink48.xml"/><Relationship Id="rId140" Type="http://schemas.openxmlformats.org/officeDocument/2006/relationships/customXml" Target="../ink/ink71.xml"/><Relationship Id="rId145" Type="http://schemas.openxmlformats.org/officeDocument/2006/relationships/image" Target="../media/image77.png"/><Relationship Id="rId161" Type="http://schemas.openxmlformats.org/officeDocument/2006/relationships/customXml" Target="../ink/ink82.xml"/><Relationship Id="rId166" Type="http://schemas.openxmlformats.org/officeDocument/2006/relationships/image" Target="../media/image87.png"/><Relationship Id="rId182" Type="http://schemas.openxmlformats.org/officeDocument/2006/relationships/image" Target="../media/image95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49" Type="http://schemas.openxmlformats.org/officeDocument/2006/relationships/image" Target="../media/image30.png"/><Relationship Id="rId114" Type="http://schemas.openxmlformats.org/officeDocument/2006/relationships/customXml" Target="../ink/ink57.xml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8.png"/><Relationship Id="rId81" Type="http://schemas.openxmlformats.org/officeDocument/2006/relationships/image" Target="../media/image46.png"/><Relationship Id="rId86" Type="http://schemas.openxmlformats.org/officeDocument/2006/relationships/customXml" Target="../ink/ink43.xml"/><Relationship Id="rId130" Type="http://schemas.openxmlformats.org/officeDocument/2006/relationships/image" Target="../media/image70.png"/><Relationship Id="rId135" Type="http://schemas.openxmlformats.org/officeDocument/2006/relationships/customXml" Target="../ink/ink68.xml"/><Relationship Id="rId151" Type="http://schemas.openxmlformats.org/officeDocument/2006/relationships/image" Target="../media/image80.png"/><Relationship Id="rId156" Type="http://schemas.openxmlformats.org/officeDocument/2006/relationships/customXml" Target="../ink/ink79.xml"/><Relationship Id="rId177" Type="http://schemas.openxmlformats.org/officeDocument/2006/relationships/customXml" Target="../ink/ink90.xml"/><Relationship Id="rId172" Type="http://schemas.openxmlformats.org/officeDocument/2006/relationships/image" Target="../media/image90.png"/><Relationship Id="rId193" Type="http://schemas.openxmlformats.org/officeDocument/2006/relationships/customXml" Target="../ink/ink98.xml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9" Type="http://schemas.openxmlformats.org/officeDocument/2006/relationships/image" Target="../media/image25.png"/><Relationship Id="rId109" Type="http://schemas.openxmlformats.org/officeDocument/2006/relationships/image" Target="../media/image6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3.png"/><Relationship Id="rId76" Type="http://schemas.openxmlformats.org/officeDocument/2006/relationships/customXml" Target="../ink/ink38.xml"/><Relationship Id="rId97" Type="http://schemas.openxmlformats.org/officeDocument/2006/relationships/image" Target="../media/image54.png"/><Relationship Id="rId104" Type="http://schemas.openxmlformats.org/officeDocument/2006/relationships/customXml" Target="../ink/ink52.xml"/><Relationship Id="rId120" Type="http://schemas.openxmlformats.org/officeDocument/2006/relationships/image" Target="../media/image65.png"/><Relationship Id="rId125" Type="http://schemas.openxmlformats.org/officeDocument/2006/relationships/customXml" Target="../ink/ink63.xml"/><Relationship Id="rId141" Type="http://schemas.openxmlformats.org/officeDocument/2006/relationships/image" Target="../media/image75.png"/><Relationship Id="rId146" Type="http://schemas.openxmlformats.org/officeDocument/2006/relationships/customXml" Target="../ink/ink74.xml"/><Relationship Id="rId167" Type="http://schemas.openxmlformats.org/officeDocument/2006/relationships/customXml" Target="../ink/ink85.xml"/><Relationship Id="rId188" Type="http://schemas.openxmlformats.org/officeDocument/2006/relationships/image" Target="../media/image98.png"/><Relationship Id="rId7" Type="http://schemas.openxmlformats.org/officeDocument/2006/relationships/image" Target="../media/image9.png"/><Relationship Id="rId71" Type="http://schemas.openxmlformats.org/officeDocument/2006/relationships/image" Target="../media/image41.png"/><Relationship Id="rId92" Type="http://schemas.openxmlformats.org/officeDocument/2006/relationships/customXml" Target="../ink/ink46.xml"/><Relationship Id="rId162" Type="http://schemas.openxmlformats.org/officeDocument/2006/relationships/image" Target="../media/image85.png"/><Relationship Id="rId183" Type="http://schemas.openxmlformats.org/officeDocument/2006/relationships/customXml" Target="../ink/ink93.xml"/><Relationship Id="rId2" Type="http://schemas.openxmlformats.org/officeDocument/2006/relationships/customXml" Target="../ink/ink1.xml"/><Relationship Id="rId29" Type="http://schemas.openxmlformats.org/officeDocument/2006/relationships/image" Target="../media/image2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66" Type="http://schemas.openxmlformats.org/officeDocument/2006/relationships/customXml" Target="../ink/ink33.xml"/><Relationship Id="rId87" Type="http://schemas.openxmlformats.org/officeDocument/2006/relationships/image" Target="../media/image49.png"/><Relationship Id="rId110" Type="http://schemas.openxmlformats.org/officeDocument/2006/relationships/customXml" Target="../ink/ink55.xml"/><Relationship Id="rId115" Type="http://schemas.openxmlformats.org/officeDocument/2006/relationships/image" Target="../media/image63.png"/><Relationship Id="rId131" Type="http://schemas.openxmlformats.org/officeDocument/2006/relationships/customXml" Target="../ink/ink66.xml"/><Relationship Id="rId136" Type="http://schemas.openxmlformats.org/officeDocument/2006/relationships/image" Target="../media/image73.png"/><Relationship Id="rId157" Type="http://schemas.openxmlformats.org/officeDocument/2006/relationships/customXml" Target="../ink/ink80.xml"/><Relationship Id="rId178" Type="http://schemas.openxmlformats.org/officeDocument/2006/relationships/image" Target="../media/image93.png"/><Relationship Id="rId61" Type="http://schemas.openxmlformats.org/officeDocument/2006/relationships/image" Target="../media/image36.png"/><Relationship Id="rId82" Type="http://schemas.openxmlformats.org/officeDocument/2006/relationships/customXml" Target="../ink/ink41.xml"/><Relationship Id="rId152" Type="http://schemas.openxmlformats.org/officeDocument/2006/relationships/customXml" Target="../ink/ink77.xml"/><Relationship Id="rId173" Type="http://schemas.openxmlformats.org/officeDocument/2006/relationships/customXml" Target="../ink/ink88.xml"/><Relationship Id="rId194" Type="http://schemas.openxmlformats.org/officeDocument/2006/relationships/image" Target="../media/image101.png"/><Relationship Id="rId19" Type="http://schemas.openxmlformats.org/officeDocument/2006/relationships/image" Target="../media/image15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56" Type="http://schemas.openxmlformats.org/officeDocument/2006/relationships/customXml" Target="../ink/ink28.xml"/><Relationship Id="rId77" Type="http://schemas.openxmlformats.org/officeDocument/2006/relationships/image" Target="../media/image44.png"/><Relationship Id="rId100" Type="http://schemas.openxmlformats.org/officeDocument/2006/relationships/customXml" Target="../ink/ink50.xml"/><Relationship Id="rId105" Type="http://schemas.openxmlformats.org/officeDocument/2006/relationships/image" Target="../media/image58.png"/><Relationship Id="rId126" Type="http://schemas.openxmlformats.org/officeDocument/2006/relationships/image" Target="../media/image68.png"/><Relationship Id="rId147" Type="http://schemas.openxmlformats.org/officeDocument/2006/relationships/image" Target="../media/image78.png"/><Relationship Id="rId168" Type="http://schemas.openxmlformats.org/officeDocument/2006/relationships/image" Target="../media/image88.png"/><Relationship Id="rId8" Type="http://schemas.openxmlformats.org/officeDocument/2006/relationships/customXml" Target="../ink/ink4.xml"/><Relationship Id="rId51" Type="http://schemas.openxmlformats.org/officeDocument/2006/relationships/image" Target="../media/image31.png"/><Relationship Id="rId72" Type="http://schemas.openxmlformats.org/officeDocument/2006/relationships/customXml" Target="../ink/ink36.xml"/><Relationship Id="rId93" Type="http://schemas.openxmlformats.org/officeDocument/2006/relationships/image" Target="../media/image52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customXml" Target="../ink/ink72.xml"/><Relationship Id="rId163" Type="http://schemas.openxmlformats.org/officeDocument/2006/relationships/customXml" Target="../ink/ink83.xml"/><Relationship Id="rId184" Type="http://schemas.openxmlformats.org/officeDocument/2006/relationships/image" Target="../media/image96.png"/><Relationship Id="rId189" Type="http://schemas.openxmlformats.org/officeDocument/2006/relationships/customXml" Target="../ink/ink96.xml"/><Relationship Id="rId3" Type="http://schemas.openxmlformats.org/officeDocument/2006/relationships/image" Target="../media/image7.png"/><Relationship Id="rId25" Type="http://schemas.openxmlformats.org/officeDocument/2006/relationships/image" Target="../media/image18.png"/><Relationship Id="rId46" Type="http://schemas.openxmlformats.org/officeDocument/2006/relationships/customXml" Target="../ink/ink23.xml"/><Relationship Id="rId67" Type="http://schemas.openxmlformats.org/officeDocument/2006/relationships/image" Target="../media/image39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83.png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62" Type="http://schemas.openxmlformats.org/officeDocument/2006/relationships/customXml" Target="../ink/ink31.xml"/><Relationship Id="rId83" Type="http://schemas.openxmlformats.org/officeDocument/2006/relationships/image" Target="../media/image47.png"/><Relationship Id="rId88" Type="http://schemas.openxmlformats.org/officeDocument/2006/relationships/customXml" Target="../ink/ink44.xml"/><Relationship Id="rId111" Type="http://schemas.openxmlformats.org/officeDocument/2006/relationships/image" Target="../media/image61.png"/><Relationship Id="rId132" Type="http://schemas.openxmlformats.org/officeDocument/2006/relationships/image" Target="../media/image71.png"/><Relationship Id="rId153" Type="http://schemas.openxmlformats.org/officeDocument/2006/relationships/image" Target="../media/image81.png"/><Relationship Id="rId174" Type="http://schemas.openxmlformats.org/officeDocument/2006/relationships/image" Target="../media/image91.png"/><Relationship Id="rId179" Type="http://schemas.openxmlformats.org/officeDocument/2006/relationships/customXml" Target="../ink/ink91.xml"/><Relationship Id="rId195" Type="http://schemas.openxmlformats.org/officeDocument/2006/relationships/customXml" Target="../ink/ink99.xml"/><Relationship Id="rId190" Type="http://schemas.openxmlformats.org/officeDocument/2006/relationships/image" Target="../media/image99.png"/><Relationship Id="rId15" Type="http://schemas.openxmlformats.org/officeDocument/2006/relationships/image" Target="../media/image13.png"/><Relationship Id="rId36" Type="http://schemas.openxmlformats.org/officeDocument/2006/relationships/customXml" Target="../ink/ink18.xml"/><Relationship Id="rId57" Type="http://schemas.openxmlformats.org/officeDocument/2006/relationships/image" Target="../media/image34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52" Type="http://schemas.openxmlformats.org/officeDocument/2006/relationships/customXml" Target="../ink/ink26.xml"/><Relationship Id="rId73" Type="http://schemas.openxmlformats.org/officeDocument/2006/relationships/image" Target="../media/image42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image" Target="../media/image66.png"/><Relationship Id="rId143" Type="http://schemas.openxmlformats.org/officeDocument/2006/relationships/image" Target="../media/image76.png"/><Relationship Id="rId148" Type="http://schemas.openxmlformats.org/officeDocument/2006/relationships/customXml" Target="../ink/ink75.xml"/><Relationship Id="rId164" Type="http://schemas.openxmlformats.org/officeDocument/2006/relationships/image" Target="../media/image86.png"/><Relationship Id="rId169" Type="http://schemas.openxmlformats.org/officeDocument/2006/relationships/customXml" Target="../ink/ink86.xml"/><Relationship Id="rId185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80" Type="http://schemas.openxmlformats.org/officeDocument/2006/relationships/image" Target="../media/image94.png"/><Relationship Id="rId26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5591-0AD9-4F12-2977-3FF0FBA1F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MAL1, Session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EA4F8-AD97-CDB6-8BB6-EF5124162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Logistic Regression</a:t>
            </a:r>
          </a:p>
          <a:p>
            <a:r>
              <a:rPr lang="en-DK" dirty="0"/>
              <a:t>Support Vector Machines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12DB8-304E-D36C-A3F9-23ECA8AB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BEC3-62F4-48E6-842B-AEFE88F191BE}" type="datetime5">
              <a:rPr lang="en-GB" smtClean="0"/>
              <a:t>9-Oct-23</a:t>
            </a:fld>
            <a:endParaRPr lang="en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01D5E-62D1-D58C-1E60-E338221B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E17F0-1669-44F0-2087-19E58D2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02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A16C-3089-7ABA-F3C2-D2F0B9E1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sigmoid and it's derivative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ECCE-72FE-EBF4-0F30-A11795F4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3D82-0C67-5B5F-6629-43674DDF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72FF-D28D-7633-597D-C966EED1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10</a:t>
            </a:fld>
            <a:endParaRPr lang="en-DK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6D9205-D0D3-4ED6-BECF-DA2B37693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61" y="1845578"/>
            <a:ext cx="9665636" cy="41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1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293E-8C3C-F06C-97C8-11BE1099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Lasso (L1) and Ridge (L2)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4CE9-52D6-16B7-5AB4-2EB4207A3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Also work for logistic regression</a:t>
            </a:r>
          </a:p>
          <a:p>
            <a:r>
              <a:rPr lang="en-DK" dirty="0"/>
              <a:t>Add penalty item to cost:</a:t>
            </a:r>
          </a:p>
          <a:p>
            <a:pPr lvl="1"/>
            <a:r>
              <a:rPr lang="en-DK" dirty="0"/>
              <a:t>Ridge:</a:t>
            </a:r>
          </a:p>
          <a:p>
            <a:pPr lvl="1"/>
            <a:endParaRPr lang="en-DK" dirty="0"/>
          </a:p>
          <a:p>
            <a:pPr lvl="1"/>
            <a:r>
              <a:rPr lang="en-DK" dirty="0"/>
              <a:t>Lasso:  </a:t>
            </a:r>
          </a:p>
          <a:p>
            <a:pPr lvl="1"/>
            <a:endParaRPr lang="en-DK" dirty="0"/>
          </a:p>
          <a:p>
            <a:r>
              <a:rPr lang="en-DK" dirty="0"/>
              <a:t>Combats overfitting by driving redundant coefficients low (Ridge) or down to zero (Lasso)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D322-89AF-4FB0-BC8B-7E8159D5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E25E-FA3E-F61C-E6B6-B5E9ADC1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C9CC-687B-55B5-7F38-52D881B8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11</a:t>
            </a:fld>
            <a:endParaRPr lang="en-DK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A17075-C4E5-6607-27E0-ABDDD0858E54}"/>
              </a:ext>
            </a:extLst>
          </p:cNvPr>
          <p:cNvGrpSpPr/>
          <p:nvPr/>
        </p:nvGrpSpPr>
        <p:grpSpPr>
          <a:xfrm>
            <a:off x="2511105" y="2810100"/>
            <a:ext cx="824400" cy="323640"/>
            <a:chOff x="2511105" y="2810100"/>
            <a:chExt cx="8244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7101C4-AD1E-1E70-5DE0-DB593A2277DB}"/>
                    </a:ext>
                  </a:extLst>
                </p14:cNvPr>
                <p14:cNvContentPartPr/>
                <p14:nvPr/>
              </p14:nvContentPartPr>
              <p14:xfrm>
                <a:off x="2511105" y="2977860"/>
                <a:ext cx="145440" cy="155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7101C4-AD1E-1E70-5DE0-DB593A2277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02465" y="2969220"/>
                  <a:ext cx="163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B223FF-1BAB-070B-B555-61B6265C1466}"/>
                    </a:ext>
                  </a:extLst>
                </p14:cNvPr>
                <p14:cNvContentPartPr/>
                <p14:nvPr/>
              </p14:nvContentPartPr>
              <p14:xfrm>
                <a:off x="2576265" y="2850780"/>
                <a:ext cx="124920" cy="24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B223FF-1BAB-070B-B555-61B6265C14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7625" y="2841780"/>
                  <a:ext cx="142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1AA8C9-19F4-C576-3FF3-CCAD26496BBE}"/>
                    </a:ext>
                  </a:extLst>
                </p14:cNvPr>
                <p14:cNvContentPartPr/>
                <p14:nvPr/>
              </p14:nvContentPartPr>
              <p14:xfrm>
                <a:off x="2759865" y="2817660"/>
                <a:ext cx="324000" cy="29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1AA8C9-19F4-C576-3FF3-CCAD26496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50865" y="2808660"/>
                  <a:ext cx="341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6D4B22-E7D9-D28E-2441-7109E7EBC067}"/>
                    </a:ext>
                  </a:extLst>
                </p14:cNvPr>
                <p14:cNvContentPartPr/>
                <p14:nvPr/>
              </p14:nvContentPartPr>
              <p14:xfrm>
                <a:off x="3029505" y="3071460"/>
                <a:ext cx="24480" cy="33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6D4B22-E7D9-D28E-2441-7109E7EBC0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20505" y="3062820"/>
                  <a:ext cx="42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1A36A1-4E1D-4619-DD6A-FED9A5AD8116}"/>
                    </a:ext>
                  </a:extLst>
                </p14:cNvPr>
                <p14:cNvContentPartPr/>
                <p14:nvPr/>
              </p14:nvContentPartPr>
              <p14:xfrm>
                <a:off x="3069465" y="2810100"/>
                <a:ext cx="8640" cy="5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1A36A1-4E1D-4619-DD6A-FED9A5AD81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60825" y="2801460"/>
                  <a:ext cx="26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24B891-4D21-2A98-F87A-58A2BC44A587}"/>
                    </a:ext>
                  </a:extLst>
                </p14:cNvPr>
                <p14:cNvContentPartPr/>
                <p14:nvPr/>
              </p14:nvContentPartPr>
              <p14:xfrm>
                <a:off x="3200505" y="2895420"/>
                <a:ext cx="135000" cy="142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24B891-4D21-2A98-F87A-58A2BC44A5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1505" y="2886420"/>
                  <a:ext cx="1526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2A6B0-9A84-2647-668F-012A2A7FCC64}"/>
              </a:ext>
            </a:extLst>
          </p:cNvPr>
          <p:cNvGrpSpPr/>
          <p:nvPr/>
        </p:nvGrpSpPr>
        <p:grpSpPr>
          <a:xfrm>
            <a:off x="3353145" y="2789580"/>
            <a:ext cx="202320" cy="325080"/>
            <a:chOff x="3353145" y="2789580"/>
            <a:chExt cx="2023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076651-F08F-F485-99FD-C3F11C4672F6}"/>
                    </a:ext>
                  </a:extLst>
                </p14:cNvPr>
                <p14:cNvContentPartPr/>
                <p14:nvPr/>
              </p14:nvContentPartPr>
              <p14:xfrm>
                <a:off x="3353145" y="3009540"/>
                <a:ext cx="49320" cy="10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076651-F08F-F485-99FD-C3F11C4672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44505" y="3000540"/>
                  <a:ext cx="66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D2670B-C366-B270-BDE6-FD8C189A4D72}"/>
                    </a:ext>
                  </a:extLst>
                </p14:cNvPr>
                <p14:cNvContentPartPr/>
                <p14:nvPr/>
              </p14:nvContentPartPr>
              <p14:xfrm>
                <a:off x="3402105" y="2962020"/>
                <a:ext cx="11880" cy="1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D2670B-C366-B270-BDE6-FD8C189A4D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65" y="2953020"/>
                  <a:ext cx="29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2934D0-F08E-2F67-A15C-56CD0E035D4D}"/>
                    </a:ext>
                  </a:extLst>
                </p14:cNvPr>
                <p14:cNvContentPartPr/>
                <p14:nvPr/>
              </p14:nvContentPartPr>
              <p14:xfrm>
                <a:off x="3491745" y="2789580"/>
                <a:ext cx="63720" cy="103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2934D0-F08E-2F67-A15C-56CD0E035D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2745" y="2780580"/>
                  <a:ext cx="8136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EAFA915-CFD6-9E77-8C23-F19E6EE1A444}"/>
                  </a:ext>
                </a:extLst>
              </p14:cNvPr>
              <p14:cNvContentPartPr/>
              <p14:nvPr/>
            </p14:nvContentPartPr>
            <p14:xfrm>
              <a:off x="2498145" y="3419220"/>
              <a:ext cx="3960" cy="7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EAFA915-CFD6-9E77-8C23-F19E6EE1A4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9505" y="3410580"/>
                <a:ext cx="216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A6D6B2C-098E-C53E-695B-B81492B2F275}"/>
                  </a:ext>
                </a:extLst>
              </p14:cNvPr>
              <p14:cNvContentPartPr/>
              <p14:nvPr/>
            </p14:nvContentPartPr>
            <p14:xfrm>
              <a:off x="2501745" y="342678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A6D6B2C-098E-C53E-695B-B81492B2F2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93105" y="3417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267C5F5-6EEF-4F84-6D6D-17A47C004881}"/>
              </a:ext>
            </a:extLst>
          </p:cNvPr>
          <p:cNvGrpSpPr/>
          <p:nvPr/>
        </p:nvGrpSpPr>
        <p:grpSpPr>
          <a:xfrm>
            <a:off x="2458185" y="3662940"/>
            <a:ext cx="451440" cy="236520"/>
            <a:chOff x="2458185" y="3662940"/>
            <a:chExt cx="4514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1AC3FC-5E82-EA9B-4EFD-00616892BBDD}"/>
                    </a:ext>
                  </a:extLst>
                </p14:cNvPr>
                <p14:cNvContentPartPr/>
                <p14:nvPr/>
              </p14:nvContentPartPr>
              <p14:xfrm>
                <a:off x="2458185" y="3801180"/>
                <a:ext cx="68040" cy="6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1AC3FC-5E82-EA9B-4EFD-00616892BB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49185" y="3792540"/>
                  <a:ext cx="8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B865E0-61DF-92F9-BC3F-007F28CE4CC9}"/>
                    </a:ext>
                  </a:extLst>
                </p14:cNvPr>
                <p14:cNvContentPartPr/>
                <p14:nvPr/>
              </p14:nvContentPartPr>
              <p14:xfrm>
                <a:off x="2494185" y="3665820"/>
                <a:ext cx="79200" cy="20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B865E0-61DF-92F9-BC3F-007F28CE4C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85185" y="3656820"/>
                  <a:ext cx="96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BFD1D6-CCB9-1D5E-1999-7211C2FD2122}"/>
                    </a:ext>
                  </a:extLst>
                </p14:cNvPr>
                <p14:cNvContentPartPr/>
                <p14:nvPr/>
              </p14:nvContentPartPr>
              <p14:xfrm>
                <a:off x="2643225" y="3662940"/>
                <a:ext cx="266400" cy="236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BFD1D6-CCB9-1D5E-1999-7211C2FD21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4585" y="3654300"/>
                  <a:ext cx="28404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FF33C6-B0E3-F89B-E9D0-0F3D42E2492C}"/>
              </a:ext>
            </a:extLst>
          </p:cNvPr>
          <p:cNvGrpSpPr/>
          <p:nvPr/>
        </p:nvGrpSpPr>
        <p:grpSpPr>
          <a:xfrm>
            <a:off x="3001425" y="3676620"/>
            <a:ext cx="397080" cy="309960"/>
            <a:chOff x="3001425" y="3676620"/>
            <a:chExt cx="3970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A75876-A7B8-F1A0-7BEE-A18ADAEA347E}"/>
                    </a:ext>
                  </a:extLst>
                </p14:cNvPr>
                <p14:cNvContentPartPr/>
                <p14:nvPr/>
              </p14:nvContentPartPr>
              <p14:xfrm>
                <a:off x="3001425" y="3676620"/>
                <a:ext cx="52560" cy="252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A75876-A7B8-F1A0-7BEE-A18ADAEA34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2425" y="3667980"/>
                  <a:ext cx="70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EEBC92-1F03-BC09-422F-F253A728A49A}"/>
                    </a:ext>
                  </a:extLst>
                </p14:cNvPr>
                <p14:cNvContentPartPr/>
                <p14:nvPr/>
              </p14:nvContentPartPr>
              <p14:xfrm>
                <a:off x="3081345" y="3774900"/>
                <a:ext cx="106920" cy="112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EEBC92-1F03-BC09-422F-F253A728A4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72705" y="3765900"/>
                  <a:ext cx="124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5DC631-1960-B9FA-832F-AF4DD69A099B}"/>
                    </a:ext>
                  </a:extLst>
                </p14:cNvPr>
                <p14:cNvContentPartPr/>
                <p14:nvPr/>
              </p14:nvContentPartPr>
              <p14:xfrm>
                <a:off x="3188985" y="3874260"/>
                <a:ext cx="92880" cy="11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5DC631-1960-B9FA-832F-AF4DD69A09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9985" y="3865620"/>
                  <a:ext cx="11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45FA54-EB2F-D6C0-4C06-647AB53B88CB}"/>
                    </a:ext>
                  </a:extLst>
                </p14:cNvPr>
                <p14:cNvContentPartPr/>
                <p14:nvPr/>
              </p14:nvContentPartPr>
              <p14:xfrm>
                <a:off x="3267825" y="3807300"/>
                <a:ext cx="9720" cy="7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45FA54-EB2F-D6C0-4C06-647AB53B88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59185" y="3798300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05666B-D273-4C12-25FB-0E44C12EB47B}"/>
                    </a:ext>
                  </a:extLst>
                </p14:cNvPr>
                <p14:cNvContentPartPr/>
                <p14:nvPr/>
              </p14:nvContentPartPr>
              <p14:xfrm>
                <a:off x="3377985" y="3705060"/>
                <a:ext cx="20520" cy="198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05666B-D273-4C12-25FB-0E44C12EB4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8985" y="3696420"/>
                  <a:ext cx="3816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537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9ABA-EFB8-C080-3212-BAFE8CDD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Softmax</a:t>
            </a:r>
            <a:r>
              <a:rPr lang="en-DK" dirty="0"/>
              <a:t> (multinomial)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CADA-CE70-7F67-93BE-4710CF60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Binary regression: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 err="1"/>
              <a:t>Softmax</a:t>
            </a:r>
            <a:r>
              <a:rPr lang="en-DK" dirty="0"/>
              <a:t> regression for multiple categories, k = 1, 2, 3, ..., 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D363-EB8E-51B0-D7C8-3ED870F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73B7-60B3-AF1A-8455-91217B29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376A-E615-97C9-A7EF-A930B8F9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12</a:t>
            </a:fld>
            <a:endParaRPr lang="en-DK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1DE81D-36DF-8E72-9525-136C493A8C19}"/>
              </a:ext>
            </a:extLst>
          </p:cNvPr>
          <p:cNvGrpSpPr/>
          <p:nvPr/>
        </p:nvGrpSpPr>
        <p:grpSpPr>
          <a:xfrm>
            <a:off x="1484025" y="2251380"/>
            <a:ext cx="663840" cy="309240"/>
            <a:chOff x="1484025" y="2251380"/>
            <a:chExt cx="66384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B12A6D-4BCB-F15C-86B7-994D506379F2}"/>
                    </a:ext>
                  </a:extLst>
                </p14:cNvPr>
                <p14:cNvContentPartPr/>
                <p14:nvPr/>
              </p14:nvContentPartPr>
              <p14:xfrm>
                <a:off x="1484025" y="2251380"/>
                <a:ext cx="145440" cy="23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B12A6D-4BCB-F15C-86B7-994D506379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75385" y="2242380"/>
                  <a:ext cx="163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357996-1168-DFCF-EE44-1117A2CA937D}"/>
                    </a:ext>
                  </a:extLst>
                </p14:cNvPr>
                <p14:cNvContentPartPr/>
                <p14:nvPr/>
              </p14:nvContentPartPr>
              <p14:xfrm>
                <a:off x="1719465" y="2274420"/>
                <a:ext cx="134280" cy="19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357996-1168-DFCF-EE44-1117A2CA93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0465" y="2265420"/>
                  <a:ext cx="151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CB89BB-3B33-78F3-C5A8-32F30FAB25D9}"/>
                    </a:ext>
                  </a:extLst>
                </p14:cNvPr>
                <p14:cNvContentPartPr/>
                <p14:nvPr/>
              </p14:nvContentPartPr>
              <p14:xfrm>
                <a:off x="1879305" y="2294220"/>
                <a:ext cx="128520" cy="180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CB89BB-3B33-78F3-C5A8-32F30FAB25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70665" y="2285220"/>
                  <a:ext cx="146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374C96-8DC6-7C55-61D8-BD7FC643260D}"/>
                    </a:ext>
                  </a:extLst>
                </p14:cNvPr>
                <p14:cNvContentPartPr/>
                <p14:nvPr/>
              </p14:nvContentPartPr>
              <p14:xfrm>
                <a:off x="1901625" y="2314020"/>
                <a:ext cx="112320" cy="15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374C96-8DC6-7C55-61D8-BD7FC64326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92985" y="2305380"/>
                  <a:ext cx="129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576EF5-AF4E-BEDD-9A5E-6F5A5AD3AFEE}"/>
                    </a:ext>
                  </a:extLst>
                </p14:cNvPr>
                <p14:cNvContentPartPr/>
                <p14:nvPr/>
              </p14:nvContentPartPr>
              <p14:xfrm>
                <a:off x="1882905" y="2528940"/>
                <a:ext cx="130680" cy="3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576EF5-AF4E-BEDD-9A5E-6F5A5AD3AF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74265" y="2519940"/>
                  <a:ext cx="14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7A8C79-D072-C344-1758-4DE257C02738}"/>
                    </a:ext>
                  </a:extLst>
                </p14:cNvPr>
                <p14:cNvContentPartPr/>
                <p14:nvPr/>
              </p14:nvContentPartPr>
              <p14:xfrm>
                <a:off x="2082345" y="2256780"/>
                <a:ext cx="65520" cy="25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7A8C79-D072-C344-1758-4DE257C027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705" y="2248140"/>
                  <a:ext cx="831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EE50EC-CC90-35B7-5351-8651FCE4EF20}"/>
              </a:ext>
            </a:extLst>
          </p:cNvPr>
          <p:cNvGrpSpPr/>
          <p:nvPr/>
        </p:nvGrpSpPr>
        <p:grpSpPr>
          <a:xfrm>
            <a:off x="2293305" y="2363340"/>
            <a:ext cx="192240" cy="108000"/>
            <a:chOff x="2293305" y="2363340"/>
            <a:chExt cx="19224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1F1F59-C1B8-E9ED-A0CA-FA405784CBA5}"/>
                    </a:ext>
                  </a:extLst>
                </p14:cNvPr>
                <p14:cNvContentPartPr/>
                <p14:nvPr/>
              </p14:nvContentPartPr>
              <p14:xfrm>
                <a:off x="2293305" y="2363340"/>
                <a:ext cx="134640" cy="2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1F1F59-C1B8-E9ED-A0CA-FA405784CB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305" y="2354700"/>
                  <a:ext cx="152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5ADB33-1305-66AD-3D72-B7B25C317D7E}"/>
                    </a:ext>
                  </a:extLst>
                </p14:cNvPr>
                <p14:cNvContentPartPr/>
                <p14:nvPr/>
              </p14:nvContentPartPr>
              <p14:xfrm>
                <a:off x="2328945" y="2465940"/>
                <a:ext cx="156600" cy="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5ADB33-1305-66AD-3D72-B7B25C317D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9945" y="2456940"/>
                  <a:ext cx="174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A290A4-12F0-24FC-3E78-FD73652A8714}"/>
              </a:ext>
            </a:extLst>
          </p:cNvPr>
          <p:cNvGrpSpPr/>
          <p:nvPr/>
        </p:nvGrpSpPr>
        <p:grpSpPr>
          <a:xfrm>
            <a:off x="2673465" y="2209620"/>
            <a:ext cx="495360" cy="375840"/>
            <a:chOff x="2673465" y="2209620"/>
            <a:chExt cx="49536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C41A4A-076D-15EB-C9CC-9331A32F57FA}"/>
                    </a:ext>
                  </a:extLst>
                </p14:cNvPr>
                <p14:cNvContentPartPr/>
                <p14:nvPr/>
              </p14:nvContentPartPr>
              <p14:xfrm>
                <a:off x="2685345" y="2269740"/>
                <a:ext cx="167400" cy="21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C41A4A-076D-15EB-C9CC-9331A32F57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6705" y="2261100"/>
                  <a:ext cx="185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2506CE-CCAA-5A12-8990-BBF6BD91DF45}"/>
                    </a:ext>
                  </a:extLst>
                </p14:cNvPr>
                <p14:cNvContentPartPr/>
                <p14:nvPr/>
              </p14:nvContentPartPr>
              <p14:xfrm>
                <a:off x="2703345" y="2406180"/>
                <a:ext cx="17748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2506CE-CCAA-5A12-8990-BBF6BD91DF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4345" y="2397180"/>
                  <a:ext cx="195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AACDD6-926A-8AE2-6438-87E06C0D007F}"/>
                    </a:ext>
                  </a:extLst>
                </p14:cNvPr>
                <p14:cNvContentPartPr/>
                <p14:nvPr/>
              </p14:nvContentPartPr>
              <p14:xfrm>
                <a:off x="2673465" y="2540820"/>
                <a:ext cx="134280" cy="1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AACDD6-926A-8AE2-6438-87E06C0D00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64465" y="2531820"/>
                  <a:ext cx="151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28A496A-E2AE-93BD-0154-47FF5B87BDDA}"/>
                    </a:ext>
                  </a:extLst>
                </p14:cNvPr>
                <p14:cNvContentPartPr/>
                <p14:nvPr/>
              </p14:nvContentPartPr>
              <p14:xfrm>
                <a:off x="2867145" y="2209620"/>
                <a:ext cx="79920" cy="1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28A496A-E2AE-93BD-0154-47FF5B87BD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58505" y="2200980"/>
                  <a:ext cx="97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6EE4EA-932F-12B5-9C83-82198B37A5AB}"/>
                    </a:ext>
                  </a:extLst>
                </p14:cNvPr>
                <p14:cNvContentPartPr/>
                <p14:nvPr/>
              </p14:nvContentPartPr>
              <p14:xfrm>
                <a:off x="2891265" y="2250660"/>
                <a:ext cx="13680" cy="67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6EE4EA-932F-12B5-9C83-82198B37A5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2625" y="2242020"/>
                  <a:ext cx="31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A66EB1-7203-3C4A-7234-21003F848FE1}"/>
                    </a:ext>
                  </a:extLst>
                </p14:cNvPr>
                <p14:cNvContentPartPr/>
                <p14:nvPr/>
              </p14:nvContentPartPr>
              <p14:xfrm>
                <a:off x="3001425" y="2278020"/>
                <a:ext cx="167400" cy="22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A66EB1-7203-3C4A-7234-21003F848F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2425" y="2269380"/>
                  <a:ext cx="185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B02C94-0741-61BE-4D8D-00434D7023D5}"/>
                    </a:ext>
                  </a:extLst>
                </p14:cNvPr>
                <p14:cNvContentPartPr/>
                <p14:nvPr/>
              </p14:nvContentPartPr>
              <p14:xfrm>
                <a:off x="3014385" y="2325180"/>
                <a:ext cx="125280" cy="16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B02C94-0741-61BE-4D8D-00434D7023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05745" y="2316540"/>
                  <a:ext cx="142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0752A8-D62C-432C-6A3C-04232EAE2944}"/>
                    </a:ext>
                  </a:extLst>
                </p14:cNvPr>
                <p14:cNvContentPartPr/>
                <p14:nvPr/>
              </p14:nvContentPartPr>
              <p14:xfrm>
                <a:off x="2980905" y="2570700"/>
                <a:ext cx="181080" cy="14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0752A8-D62C-432C-6A3C-04232EAE29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72265" y="2562060"/>
                  <a:ext cx="1987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FDC6D6-3894-99F9-4148-F044DE82CD5B}"/>
              </a:ext>
            </a:extLst>
          </p:cNvPr>
          <p:cNvGrpSpPr/>
          <p:nvPr/>
        </p:nvGrpSpPr>
        <p:grpSpPr>
          <a:xfrm>
            <a:off x="1467465" y="2685180"/>
            <a:ext cx="2753280" cy="413640"/>
            <a:chOff x="1467465" y="2685180"/>
            <a:chExt cx="275328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D0EFE8-E765-23E5-B378-82ED379EC209}"/>
                    </a:ext>
                  </a:extLst>
                </p14:cNvPr>
                <p14:cNvContentPartPr/>
                <p14:nvPr/>
              </p14:nvContentPartPr>
              <p14:xfrm>
                <a:off x="1532625" y="2833860"/>
                <a:ext cx="7920" cy="23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D0EFE8-E765-23E5-B378-82ED379EC2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23985" y="2825220"/>
                  <a:ext cx="25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9CD63B-ED49-0382-7A3C-A1821687E0BF}"/>
                    </a:ext>
                  </a:extLst>
                </p14:cNvPr>
                <p14:cNvContentPartPr/>
                <p14:nvPr/>
              </p14:nvContentPartPr>
              <p14:xfrm>
                <a:off x="1467465" y="2789940"/>
                <a:ext cx="157680" cy="167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9CD63B-ED49-0382-7A3C-A1821687E0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58465" y="2780940"/>
                  <a:ext cx="175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7E5342-BAC4-BD76-AF17-F32933240091}"/>
                    </a:ext>
                  </a:extLst>
                </p14:cNvPr>
                <p14:cNvContentPartPr/>
                <p14:nvPr/>
              </p14:nvContentPartPr>
              <p14:xfrm>
                <a:off x="1484025" y="2685180"/>
                <a:ext cx="10404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7E5342-BAC4-BD76-AF17-F329332400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75385" y="2676540"/>
                  <a:ext cx="121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66B27D-362C-1A67-CF85-09C3968FD7E7}"/>
                    </a:ext>
                  </a:extLst>
                </p14:cNvPr>
                <p14:cNvContentPartPr/>
                <p14:nvPr/>
              </p14:nvContentPartPr>
              <p14:xfrm>
                <a:off x="1732425" y="2776980"/>
                <a:ext cx="89640" cy="27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66B27D-362C-1A67-CF85-09C3968FD7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23425" y="2768340"/>
                  <a:ext cx="107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8B8EE01-E604-A322-572D-E5EE01634E77}"/>
                    </a:ext>
                  </a:extLst>
                </p14:cNvPr>
                <p14:cNvContentPartPr/>
                <p14:nvPr/>
              </p14:nvContentPartPr>
              <p14:xfrm>
                <a:off x="1877505" y="2818740"/>
                <a:ext cx="186480" cy="21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8B8EE01-E604-A322-572D-E5EE01634E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8505" y="2810100"/>
                  <a:ext cx="204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938228-85F5-5B95-0FE9-752D6B86A580}"/>
                    </a:ext>
                  </a:extLst>
                </p14:cNvPr>
                <p14:cNvContentPartPr/>
                <p14:nvPr/>
              </p14:nvContentPartPr>
              <p14:xfrm>
                <a:off x="1877505" y="2853660"/>
                <a:ext cx="130320" cy="151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938228-85F5-5B95-0FE9-752D6B86A5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8505" y="2844660"/>
                  <a:ext cx="147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D86CF7-EEBB-8A22-CCCF-2FACFF8E11D7}"/>
                    </a:ext>
                  </a:extLst>
                </p14:cNvPr>
                <p14:cNvContentPartPr/>
                <p14:nvPr/>
              </p14:nvContentPartPr>
              <p14:xfrm>
                <a:off x="1838265" y="3078660"/>
                <a:ext cx="199800" cy="20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D86CF7-EEBB-8A22-CCCF-2FACFF8E11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29625" y="3069660"/>
                  <a:ext cx="217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AB5E7D-F0C0-26D6-3ADA-0FD8E335F2C6}"/>
                    </a:ext>
                  </a:extLst>
                </p14:cNvPr>
                <p14:cNvContentPartPr/>
                <p14:nvPr/>
              </p14:nvContentPartPr>
              <p14:xfrm>
                <a:off x="2149665" y="2807940"/>
                <a:ext cx="90000" cy="255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AB5E7D-F0C0-26D6-3ADA-0FD8E335F2C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40665" y="2799300"/>
                  <a:ext cx="107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252FC4-A1D3-1B3F-C625-07205EBFCB67}"/>
                    </a:ext>
                  </a:extLst>
                </p14:cNvPr>
                <p14:cNvContentPartPr/>
                <p14:nvPr/>
              </p14:nvContentPartPr>
              <p14:xfrm>
                <a:off x="2393745" y="2894700"/>
                <a:ext cx="842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252FC4-A1D3-1B3F-C625-07205EBFCB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5105" y="2885700"/>
                  <a:ext cx="101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5F77CD-C7C6-5CC4-81A9-951149891E51}"/>
                    </a:ext>
                  </a:extLst>
                </p14:cNvPr>
                <p14:cNvContentPartPr/>
                <p14:nvPr/>
              </p14:nvContentPartPr>
              <p14:xfrm>
                <a:off x="2390145" y="2971020"/>
                <a:ext cx="85680" cy="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5F77CD-C7C6-5CC4-81A9-951149891E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1145" y="2962380"/>
                  <a:ext cx="103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967A1D-2630-E887-5125-2F852625A360}"/>
                    </a:ext>
                  </a:extLst>
                </p14:cNvPr>
                <p14:cNvContentPartPr/>
                <p14:nvPr/>
              </p14:nvContentPartPr>
              <p14:xfrm>
                <a:off x="2613705" y="2878500"/>
                <a:ext cx="303840" cy="9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967A1D-2630-E887-5125-2F852625A3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05065" y="2869500"/>
                  <a:ext cx="321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096332-05B4-2129-C316-85D8C0E3C601}"/>
                    </a:ext>
                  </a:extLst>
                </p14:cNvPr>
                <p14:cNvContentPartPr/>
                <p14:nvPr/>
              </p14:nvContentPartPr>
              <p14:xfrm>
                <a:off x="3018705" y="2781660"/>
                <a:ext cx="70560" cy="222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096332-05B4-2129-C316-85D8C0E3C6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09705" y="2772660"/>
                  <a:ext cx="88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44719E-73B9-5DC2-A282-7149B471608D}"/>
                    </a:ext>
                  </a:extLst>
                </p14:cNvPr>
                <p14:cNvContentPartPr/>
                <p14:nvPr/>
              </p14:nvContentPartPr>
              <p14:xfrm>
                <a:off x="3166305" y="2791740"/>
                <a:ext cx="105480" cy="146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44719E-73B9-5DC2-A282-7149B47160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7305" y="2782740"/>
                  <a:ext cx="123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47B478-AA8B-CD60-0723-404D734B0604}"/>
                    </a:ext>
                  </a:extLst>
                </p14:cNvPr>
                <p14:cNvContentPartPr/>
                <p14:nvPr/>
              </p14:nvContentPartPr>
              <p14:xfrm>
                <a:off x="3389145" y="2774100"/>
                <a:ext cx="59760" cy="18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47B478-AA8B-CD60-0723-404D734B06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80505" y="2765100"/>
                  <a:ext cx="77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13D82F-FF59-80CA-F8F1-630187F7915E}"/>
                    </a:ext>
                  </a:extLst>
                </p14:cNvPr>
                <p14:cNvContentPartPr/>
                <p14:nvPr/>
              </p14:nvContentPartPr>
              <p14:xfrm>
                <a:off x="3495345" y="2792820"/>
                <a:ext cx="145800" cy="147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13D82F-FF59-80CA-F8F1-630187F791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6705" y="2784180"/>
                  <a:ext cx="163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BE284C-DDC3-5C40-B2E4-ACF77C40EEB2}"/>
                    </a:ext>
                  </a:extLst>
                </p14:cNvPr>
                <p14:cNvContentPartPr/>
                <p14:nvPr/>
              </p14:nvContentPartPr>
              <p14:xfrm>
                <a:off x="3532785" y="2807580"/>
                <a:ext cx="80640" cy="12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BE284C-DDC3-5C40-B2E4-ACF77C40EE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23785" y="2798940"/>
                  <a:ext cx="98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0F5E17-0337-9523-E6C2-EFB91CF51101}"/>
                    </a:ext>
                  </a:extLst>
                </p14:cNvPr>
                <p14:cNvContentPartPr/>
                <p14:nvPr/>
              </p14:nvContentPartPr>
              <p14:xfrm>
                <a:off x="3482385" y="2994060"/>
                <a:ext cx="156960" cy="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0F5E17-0337-9523-E6C2-EFB91CF511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73385" y="2985420"/>
                  <a:ext cx="174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618D00-3CCB-E844-693A-655A0CB29910}"/>
                    </a:ext>
                  </a:extLst>
                </p14:cNvPr>
                <p14:cNvContentPartPr/>
                <p14:nvPr/>
              </p14:nvContentPartPr>
              <p14:xfrm>
                <a:off x="3713505" y="2770500"/>
                <a:ext cx="73080" cy="16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618D00-3CCB-E844-693A-655A0CB299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4505" y="2761500"/>
                  <a:ext cx="90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26BB7D-162C-986E-6B31-82E84982750F}"/>
                    </a:ext>
                  </a:extLst>
                </p14:cNvPr>
                <p14:cNvContentPartPr/>
                <p14:nvPr/>
              </p14:nvContentPartPr>
              <p14:xfrm>
                <a:off x="3827265" y="2721900"/>
                <a:ext cx="65160" cy="230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26BB7D-162C-986E-6B31-82E84982750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8265" y="2712900"/>
                  <a:ext cx="82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DA79969-24F3-B24E-CF72-563A5A0462B9}"/>
                    </a:ext>
                  </a:extLst>
                </p14:cNvPr>
                <p14:cNvContentPartPr/>
                <p14:nvPr/>
              </p14:nvContentPartPr>
              <p14:xfrm>
                <a:off x="4023825" y="2827380"/>
                <a:ext cx="129960" cy="11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DA79969-24F3-B24E-CF72-563A5A0462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14825" y="2818740"/>
                  <a:ext cx="147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8EB07A-815E-AB04-8FE6-F4EFCE8F1680}"/>
                    </a:ext>
                  </a:extLst>
                </p14:cNvPr>
                <p14:cNvContentPartPr/>
                <p14:nvPr/>
              </p14:nvContentPartPr>
              <p14:xfrm>
                <a:off x="4037865" y="2889660"/>
                <a:ext cx="182880" cy="2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8EB07A-815E-AB04-8FE6-F4EFCE8F16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28865" y="2881020"/>
                  <a:ext cx="20052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E6BF3CF-7912-0494-94DE-D11E2C1465AB}"/>
                  </a:ext>
                </a:extLst>
              </p14:cNvPr>
              <p14:cNvContentPartPr/>
              <p14:nvPr/>
            </p14:nvContentPartPr>
            <p14:xfrm>
              <a:off x="4973505" y="2463420"/>
              <a:ext cx="8640" cy="131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E6BF3CF-7912-0494-94DE-D11E2C1465A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64505" y="2454420"/>
                <a:ext cx="2628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B3114801-83CD-8CAC-AA76-B2C4AEC05532}"/>
              </a:ext>
            </a:extLst>
          </p:cNvPr>
          <p:cNvGrpSpPr/>
          <p:nvPr/>
        </p:nvGrpSpPr>
        <p:grpSpPr>
          <a:xfrm>
            <a:off x="4539705" y="2720460"/>
            <a:ext cx="1251000" cy="302760"/>
            <a:chOff x="4539705" y="2720460"/>
            <a:chExt cx="12510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D1F8AC-4CCE-13E4-E89E-F751CB2E1CA2}"/>
                    </a:ext>
                  </a:extLst>
                </p14:cNvPr>
                <p14:cNvContentPartPr/>
                <p14:nvPr/>
              </p14:nvContentPartPr>
              <p14:xfrm>
                <a:off x="4539705" y="2733060"/>
                <a:ext cx="834840" cy="49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D1F8AC-4CCE-13E4-E89E-F751CB2E1C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31065" y="2724060"/>
                  <a:ext cx="852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E31A2C-98B4-198B-9924-4D6FAAB2B17D}"/>
                    </a:ext>
                  </a:extLst>
                </p14:cNvPr>
                <p14:cNvContentPartPr/>
                <p14:nvPr/>
              </p14:nvContentPartPr>
              <p14:xfrm>
                <a:off x="4683345" y="2889660"/>
                <a:ext cx="12600" cy="133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E31A2C-98B4-198B-9924-4D6FAAB2B1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74705" y="2881020"/>
                  <a:ext cx="30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C8F30E-6B2E-8645-008A-7503FB81B096}"/>
                    </a:ext>
                  </a:extLst>
                </p14:cNvPr>
                <p14:cNvContentPartPr/>
                <p14:nvPr/>
              </p14:nvContentPartPr>
              <p14:xfrm>
                <a:off x="4785225" y="2931060"/>
                <a:ext cx="127080" cy="1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C8F30E-6B2E-8645-008A-7503FB81B0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76225" y="2922420"/>
                  <a:ext cx="144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65F43A-A212-83E0-D4FE-EEEA11CD8BF9}"/>
                    </a:ext>
                  </a:extLst>
                </p14:cNvPr>
                <p14:cNvContentPartPr/>
                <p14:nvPr/>
              </p14:nvContentPartPr>
              <p14:xfrm>
                <a:off x="4861545" y="2899740"/>
                <a:ext cx="29160" cy="11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65F43A-A212-83E0-D4FE-EEEA11CD8BF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52905" y="2890740"/>
                  <a:ext cx="46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A1B3F3-17C9-4197-E901-274BFE70D382}"/>
                    </a:ext>
                  </a:extLst>
                </p14:cNvPr>
                <p14:cNvContentPartPr/>
                <p14:nvPr/>
              </p14:nvContentPartPr>
              <p14:xfrm>
                <a:off x="5023905" y="2887500"/>
                <a:ext cx="95400" cy="129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A1B3F3-17C9-4197-E901-274BFE70D38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4905" y="2878500"/>
                  <a:ext cx="113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3FF87A-D674-6533-0290-C2FF612B7601}"/>
                    </a:ext>
                  </a:extLst>
                </p14:cNvPr>
                <p14:cNvContentPartPr/>
                <p14:nvPr/>
              </p14:nvContentPartPr>
              <p14:xfrm>
                <a:off x="5172945" y="2867340"/>
                <a:ext cx="64800" cy="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3FF87A-D674-6533-0290-C2FF612B76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63945" y="2858340"/>
                  <a:ext cx="82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C21F08D-4B20-99BF-4531-8A04C472C2F7}"/>
                    </a:ext>
                  </a:extLst>
                </p14:cNvPr>
                <p14:cNvContentPartPr/>
                <p14:nvPr/>
              </p14:nvContentPartPr>
              <p14:xfrm>
                <a:off x="5290305" y="2785260"/>
                <a:ext cx="91080" cy="12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C21F08D-4B20-99BF-4531-8A04C472C2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81305" y="2776620"/>
                  <a:ext cx="108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52754F-AF43-AC3F-58E1-A82CB727B8E8}"/>
                    </a:ext>
                  </a:extLst>
                </p14:cNvPr>
                <p14:cNvContentPartPr/>
                <p14:nvPr/>
              </p14:nvContentPartPr>
              <p14:xfrm>
                <a:off x="5453025" y="2782380"/>
                <a:ext cx="61200" cy="153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52754F-AF43-AC3F-58E1-A82CB727B8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4025" y="2773740"/>
                  <a:ext cx="78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DD2700-D0CF-CD23-AE76-2C6B6EEDAB7D}"/>
                    </a:ext>
                  </a:extLst>
                </p14:cNvPr>
                <p14:cNvContentPartPr/>
                <p14:nvPr/>
              </p14:nvContentPartPr>
              <p14:xfrm>
                <a:off x="5558865" y="2797860"/>
                <a:ext cx="83880" cy="117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DD2700-D0CF-CD23-AE76-2C6B6EEDAB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49865" y="2788860"/>
                  <a:ext cx="101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217748-495F-7190-C831-351244177C03}"/>
                    </a:ext>
                  </a:extLst>
                </p14:cNvPr>
                <p14:cNvContentPartPr/>
                <p14:nvPr/>
              </p14:nvContentPartPr>
              <p14:xfrm>
                <a:off x="5564265" y="2810100"/>
                <a:ext cx="106920" cy="135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217748-495F-7190-C831-351244177C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55625" y="2801460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38A3FB-A040-7BEB-34F4-1CD9645281FD}"/>
                    </a:ext>
                  </a:extLst>
                </p14:cNvPr>
                <p14:cNvContentPartPr/>
                <p14:nvPr/>
              </p14:nvContentPartPr>
              <p14:xfrm>
                <a:off x="5571825" y="2956980"/>
                <a:ext cx="48600" cy="9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38A3FB-A040-7BEB-34F4-1CD9645281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62825" y="2948340"/>
                  <a:ext cx="66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F4185E-4302-22B1-A190-34A0D9A2C701}"/>
                    </a:ext>
                  </a:extLst>
                </p14:cNvPr>
                <p14:cNvContentPartPr/>
                <p14:nvPr/>
              </p14:nvContentPartPr>
              <p14:xfrm>
                <a:off x="5728425" y="2752860"/>
                <a:ext cx="62280" cy="1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F4185E-4302-22B1-A190-34A0D9A2C7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9425" y="2744220"/>
                  <a:ext cx="79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781CDC-05E4-EADA-E536-1B3BEDB277C8}"/>
                    </a:ext>
                  </a:extLst>
                </p14:cNvPr>
                <p14:cNvContentPartPr/>
                <p14:nvPr/>
              </p14:nvContentPartPr>
              <p14:xfrm>
                <a:off x="5340705" y="2720460"/>
                <a:ext cx="395280" cy="41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781CDC-05E4-EADA-E536-1B3BEDB277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31705" y="2711460"/>
                  <a:ext cx="4129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348254-7D17-9AAC-7F9C-9ED8EA34DE74}"/>
              </a:ext>
            </a:extLst>
          </p:cNvPr>
          <p:cNvGrpSpPr/>
          <p:nvPr/>
        </p:nvGrpSpPr>
        <p:grpSpPr>
          <a:xfrm>
            <a:off x="5912745" y="2666100"/>
            <a:ext cx="94320" cy="94680"/>
            <a:chOff x="5912745" y="2666100"/>
            <a:chExt cx="9432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7E65E1-5D68-7A1B-4FB7-777EFFFAD9A3}"/>
                    </a:ext>
                  </a:extLst>
                </p14:cNvPr>
                <p14:cNvContentPartPr/>
                <p14:nvPr/>
              </p14:nvContentPartPr>
              <p14:xfrm>
                <a:off x="5927865" y="2666100"/>
                <a:ext cx="79200" cy="9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7E65E1-5D68-7A1B-4FB7-777EFFFAD9A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18865" y="2657100"/>
                  <a:ext cx="96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BC9232-48EE-DB37-A6FC-CD3E6D41C03C}"/>
                    </a:ext>
                  </a:extLst>
                </p14:cNvPr>
                <p14:cNvContentPartPr/>
                <p14:nvPr/>
              </p14:nvContentPartPr>
              <p14:xfrm>
                <a:off x="5912745" y="2742420"/>
                <a:ext cx="90000" cy="18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BC9232-48EE-DB37-A6FC-CD3E6D41C0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04105" y="2733780"/>
                  <a:ext cx="107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413A652-1872-772B-8DFE-D86E20CADAE1}"/>
              </a:ext>
            </a:extLst>
          </p:cNvPr>
          <p:cNvGrpSpPr/>
          <p:nvPr/>
        </p:nvGrpSpPr>
        <p:grpSpPr>
          <a:xfrm>
            <a:off x="1485162" y="3983575"/>
            <a:ext cx="2084175" cy="530879"/>
            <a:chOff x="1318290" y="3924421"/>
            <a:chExt cx="2084175" cy="53087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5A1A87-B477-09B2-5958-6ADFD8F622AB}"/>
                    </a:ext>
                  </a:extLst>
                </p14:cNvPr>
                <p14:cNvContentPartPr/>
                <p14:nvPr/>
              </p14:nvContentPartPr>
              <p14:xfrm>
                <a:off x="1318290" y="3924421"/>
                <a:ext cx="223560" cy="279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5A1A87-B477-09B2-5958-6ADFD8F622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09650" y="3915781"/>
                  <a:ext cx="241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97AF61B-7125-05C6-CA45-961A4B7A589F}"/>
                    </a:ext>
                  </a:extLst>
                </p14:cNvPr>
                <p14:cNvContentPartPr/>
                <p14:nvPr/>
              </p14:nvContentPartPr>
              <p14:xfrm>
                <a:off x="1607010" y="4173181"/>
                <a:ext cx="6120" cy="165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97AF61B-7125-05C6-CA45-961A4B7A58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98010" y="4164541"/>
                  <a:ext cx="23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9D61AA-2C30-27E5-8309-50DCC9FC057B}"/>
                    </a:ext>
                  </a:extLst>
                </p14:cNvPr>
                <p14:cNvContentPartPr/>
                <p14:nvPr/>
              </p14:nvContentPartPr>
              <p14:xfrm>
                <a:off x="1602330" y="4246621"/>
                <a:ext cx="116280" cy="129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9D61AA-2C30-27E5-8309-50DCC9FC05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93330" y="4237621"/>
                  <a:ext cx="133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2E1CE8-D3AA-0252-B55C-A7046CC0917E}"/>
                    </a:ext>
                  </a:extLst>
                </p14:cNvPr>
                <p14:cNvContentPartPr/>
                <p14:nvPr/>
              </p14:nvContentPartPr>
              <p14:xfrm>
                <a:off x="1824090" y="4002181"/>
                <a:ext cx="63000" cy="24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2E1CE8-D3AA-0252-B55C-A7046CC091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15090" y="3993541"/>
                  <a:ext cx="80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5B205-0B2F-46B9-CB6D-EB54024A7D0E}"/>
                    </a:ext>
                  </a:extLst>
                </p14:cNvPr>
                <p14:cNvContentPartPr/>
                <p14:nvPr/>
              </p14:nvContentPartPr>
              <p14:xfrm>
                <a:off x="1946130" y="4065901"/>
                <a:ext cx="127440" cy="146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5B205-0B2F-46B9-CB6D-EB54024A7D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37490" y="4057261"/>
                  <a:ext cx="145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2D2D79A-B68C-E779-33C2-4DD1BF1F700C}"/>
                    </a:ext>
                  </a:extLst>
                </p14:cNvPr>
                <p14:cNvContentPartPr/>
                <p14:nvPr/>
              </p14:nvContentPartPr>
              <p14:xfrm>
                <a:off x="1968450" y="4059061"/>
                <a:ext cx="109800" cy="187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2D2D79A-B68C-E779-33C2-4DD1BF1F70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9810" y="4050061"/>
                  <a:ext cx="127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A0A57A-20CF-EB65-B14B-D63942430551}"/>
                    </a:ext>
                  </a:extLst>
                </p14:cNvPr>
                <p14:cNvContentPartPr/>
                <p14:nvPr/>
              </p14:nvContentPartPr>
              <p14:xfrm>
                <a:off x="1864050" y="4330141"/>
                <a:ext cx="247680" cy="10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A0A57A-20CF-EB65-B14B-D639424305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55410" y="4321141"/>
                  <a:ext cx="26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61BDD7-9E0E-89B0-EBCC-8B25D1B6A99A}"/>
                    </a:ext>
                  </a:extLst>
                </p14:cNvPr>
                <p14:cNvContentPartPr/>
                <p14:nvPr/>
              </p14:nvContentPartPr>
              <p14:xfrm>
                <a:off x="2168385" y="3982620"/>
                <a:ext cx="68040" cy="384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61BDD7-9E0E-89B0-EBCC-8B25D1B6A9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59385" y="3973620"/>
                  <a:ext cx="85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43D24F-1F8A-9500-A9C8-8D22CBFEEDC1}"/>
                    </a:ext>
                  </a:extLst>
                </p14:cNvPr>
                <p14:cNvContentPartPr/>
                <p14:nvPr/>
              </p14:nvContentPartPr>
              <p14:xfrm>
                <a:off x="2380785" y="4178100"/>
                <a:ext cx="87840" cy="12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43D24F-1F8A-9500-A9C8-8D22CBFEED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1785" y="4169460"/>
                  <a:ext cx="105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EE289C-727D-B732-439B-B39374C5D65F}"/>
                    </a:ext>
                  </a:extLst>
                </p14:cNvPr>
                <p14:cNvContentPartPr/>
                <p14:nvPr/>
              </p14:nvContentPartPr>
              <p14:xfrm>
                <a:off x="2403105" y="4237500"/>
                <a:ext cx="89280" cy="13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EE289C-727D-B732-439B-B39374C5D65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94105" y="4228860"/>
                  <a:ext cx="106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03ACDD7-2A1D-1EBD-7B48-91614A1D659F}"/>
                    </a:ext>
                  </a:extLst>
                </p14:cNvPr>
                <p14:cNvContentPartPr/>
                <p14:nvPr/>
              </p14:nvContentPartPr>
              <p14:xfrm>
                <a:off x="2651145" y="4043460"/>
                <a:ext cx="203400" cy="32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03ACDD7-2A1D-1EBD-7B48-91614A1D65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42145" y="4034820"/>
                  <a:ext cx="221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FFC63D7-F8EF-70EA-E942-BB06098B9B1C}"/>
                    </a:ext>
                  </a:extLst>
                </p14:cNvPr>
                <p14:cNvContentPartPr/>
                <p14:nvPr/>
              </p14:nvContentPartPr>
              <p14:xfrm>
                <a:off x="2671665" y="4248660"/>
                <a:ext cx="185040" cy="2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FFC63D7-F8EF-70EA-E942-BB06098B9B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62665" y="4240020"/>
                  <a:ext cx="202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42A571-19F8-44F3-AE13-56CB38FF0F5E}"/>
                    </a:ext>
                  </a:extLst>
                </p14:cNvPr>
                <p14:cNvContentPartPr/>
                <p14:nvPr/>
              </p14:nvContentPartPr>
              <p14:xfrm>
                <a:off x="2932305" y="4290780"/>
                <a:ext cx="86040" cy="156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42A571-19F8-44F3-AE13-56CB38FF0F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23665" y="4281780"/>
                  <a:ext cx="103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E389DF-C44C-98C8-7C27-605AB7E84B38}"/>
                    </a:ext>
                  </a:extLst>
                </p14:cNvPr>
                <p14:cNvContentPartPr/>
                <p14:nvPr/>
              </p14:nvContentPartPr>
              <p14:xfrm>
                <a:off x="2682825" y="4420020"/>
                <a:ext cx="173160" cy="11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E389DF-C44C-98C8-7C27-605AB7E84B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73825" y="4411380"/>
                  <a:ext cx="190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0D5E3EC-B581-9146-D327-363AE5426F50}"/>
                    </a:ext>
                  </a:extLst>
                </p14:cNvPr>
                <p14:cNvContentPartPr/>
                <p14:nvPr/>
              </p14:nvContentPartPr>
              <p14:xfrm>
                <a:off x="2917545" y="3951300"/>
                <a:ext cx="13284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0D5E3EC-B581-9146-D327-363AE5426F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08545" y="3942660"/>
                  <a:ext cx="150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1AAE56A-48A2-2D13-82F7-CC84B085EE1D}"/>
                    </a:ext>
                  </a:extLst>
                </p14:cNvPr>
                <p14:cNvContentPartPr/>
                <p14:nvPr/>
              </p14:nvContentPartPr>
              <p14:xfrm>
                <a:off x="3003225" y="3984780"/>
                <a:ext cx="31680" cy="114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1AAE56A-48A2-2D13-82F7-CC84B085EE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94585" y="3976140"/>
                  <a:ext cx="49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D83C43-B7D5-E9DC-68D1-F84923FAFAAB}"/>
                    </a:ext>
                  </a:extLst>
                </p14:cNvPr>
                <p14:cNvContentPartPr/>
                <p14:nvPr/>
              </p14:nvContentPartPr>
              <p14:xfrm>
                <a:off x="3204465" y="4094580"/>
                <a:ext cx="162360" cy="240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D83C43-B7D5-E9DC-68D1-F84923FAFA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95825" y="4085580"/>
                  <a:ext cx="180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718C70C-824B-2C44-6FB5-F4E692C0AA03}"/>
                    </a:ext>
                  </a:extLst>
                </p14:cNvPr>
                <p14:cNvContentPartPr/>
                <p14:nvPr/>
              </p14:nvContentPartPr>
              <p14:xfrm>
                <a:off x="3258465" y="4090620"/>
                <a:ext cx="139680" cy="257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718C70C-824B-2C44-6FB5-F4E692C0AA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49825" y="4081620"/>
                  <a:ext cx="157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51427E-83BD-8F76-E6E2-5928AEF8008B}"/>
                    </a:ext>
                  </a:extLst>
                </p14:cNvPr>
                <p14:cNvContentPartPr/>
                <p14:nvPr/>
              </p14:nvContentPartPr>
              <p14:xfrm>
                <a:off x="3170985" y="4418940"/>
                <a:ext cx="231480" cy="36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51427E-83BD-8F76-E6E2-5928AEF800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62345" y="4409940"/>
                  <a:ext cx="2491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E0F0560-3382-0341-0387-81997CD7B786}"/>
              </a:ext>
            </a:extLst>
          </p:cNvPr>
          <p:cNvGrpSpPr/>
          <p:nvPr/>
        </p:nvGrpSpPr>
        <p:grpSpPr>
          <a:xfrm>
            <a:off x="1483497" y="4703094"/>
            <a:ext cx="596520" cy="532440"/>
            <a:chOff x="1316625" y="4643940"/>
            <a:chExt cx="596520" cy="5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6EB5921-2478-2CC4-F915-7CDBFB9FF15A}"/>
                    </a:ext>
                  </a:extLst>
                </p14:cNvPr>
                <p14:cNvContentPartPr/>
                <p14:nvPr/>
              </p14:nvContentPartPr>
              <p14:xfrm>
                <a:off x="1377825" y="4804500"/>
                <a:ext cx="29880" cy="251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6EB5921-2478-2CC4-F915-7CDBFB9FF1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69185" y="4795500"/>
                  <a:ext cx="47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E6D456D-8E1F-4D95-B148-06BDAC813EB5}"/>
                    </a:ext>
                  </a:extLst>
                </p14:cNvPr>
                <p14:cNvContentPartPr/>
                <p14:nvPr/>
              </p14:nvContentPartPr>
              <p14:xfrm>
                <a:off x="1333185" y="4759140"/>
                <a:ext cx="140400" cy="160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E6D456D-8E1F-4D95-B148-06BDAC813EB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24545" y="4750140"/>
                  <a:ext cx="158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84F8D1E-2923-C1F9-6E81-CD0D2FD6EC22}"/>
                    </a:ext>
                  </a:extLst>
                </p14:cNvPr>
                <p14:cNvContentPartPr/>
                <p14:nvPr/>
              </p14:nvContentPartPr>
              <p14:xfrm>
                <a:off x="1513905" y="5052900"/>
                <a:ext cx="127080" cy="12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84F8D1E-2923-C1F9-6E81-CD0D2FD6EC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05265" y="5043900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1620FC2-598F-ED6C-58A1-4B2ACB61C5B7}"/>
                    </a:ext>
                  </a:extLst>
                </p14:cNvPr>
                <p14:cNvContentPartPr/>
                <p14:nvPr/>
              </p14:nvContentPartPr>
              <p14:xfrm>
                <a:off x="1316625" y="4643940"/>
                <a:ext cx="198000" cy="13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1620FC2-598F-ED6C-58A1-4B2ACB61C5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07625" y="4634940"/>
                  <a:ext cx="215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EDF5F1C-CC62-E1D0-E6E6-99B947607792}"/>
                    </a:ext>
                  </a:extLst>
                </p14:cNvPr>
                <p14:cNvContentPartPr/>
                <p14:nvPr/>
              </p14:nvContentPartPr>
              <p14:xfrm>
                <a:off x="1783185" y="4755540"/>
                <a:ext cx="129960" cy="290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EDF5F1C-CC62-E1D0-E6E6-99B9476077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74185" y="4746900"/>
                  <a:ext cx="14760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BB9D8AD-9AC8-9626-67B2-095AB3A39059}"/>
              </a:ext>
            </a:extLst>
          </p:cNvPr>
          <p:cNvGrpSpPr/>
          <p:nvPr/>
        </p:nvGrpSpPr>
        <p:grpSpPr>
          <a:xfrm>
            <a:off x="2112777" y="4851054"/>
            <a:ext cx="565200" cy="301320"/>
            <a:chOff x="1945905" y="4791900"/>
            <a:chExt cx="56520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14F5E1-1A7F-7E50-1074-D6ACBA99A139}"/>
                    </a:ext>
                  </a:extLst>
                </p14:cNvPr>
                <p14:cNvContentPartPr/>
                <p14:nvPr/>
              </p14:nvContentPartPr>
              <p14:xfrm>
                <a:off x="1948425" y="4814220"/>
                <a:ext cx="159840" cy="167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14F5E1-1A7F-7E50-1074-D6ACBA99A13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39425" y="4805220"/>
                  <a:ext cx="177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CFBF9F-2F16-EB77-0485-8D6D4EF2E60A}"/>
                    </a:ext>
                  </a:extLst>
                </p14:cNvPr>
                <p14:cNvContentPartPr/>
                <p14:nvPr/>
              </p14:nvContentPartPr>
              <p14:xfrm>
                <a:off x="1981905" y="4834020"/>
                <a:ext cx="108000" cy="15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CFBF9F-2F16-EB77-0485-8D6D4EF2E60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72905" y="4825380"/>
                  <a:ext cx="125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856D84-DC61-920F-4A4A-A66D48FBFA72}"/>
                    </a:ext>
                  </a:extLst>
                </p14:cNvPr>
                <p14:cNvContentPartPr/>
                <p14:nvPr/>
              </p14:nvContentPartPr>
              <p14:xfrm>
                <a:off x="1945905" y="5082780"/>
                <a:ext cx="148320" cy="10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856D84-DC61-920F-4A4A-A66D48FBFA7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36905" y="5073780"/>
                  <a:ext cx="165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8192EB-2DC8-5CB1-AA29-AFAB78FE3F8F}"/>
                    </a:ext>
                  </a:extLst>
                </p14:cNvPr>
                <p14:cNvContentPartPr/>
                <p14:nvPr/>
              </p14:nvContentPartPr>
              <p14:xfrm>
                <a:off x="2213025" y="4791900"/>
                <a:ext cx="52560" cy="264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8192EB-2DC8-5CB1-AA29-AFAB78FE3F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04025" y="4782900"/>
                  <a:ext cx="70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DFDC0D2-6EEC-920A-F802-7AEE763D26B5}"/>
                    </a:ext>
                  </a:extLst>
                </p14:cNvPr>
                <p14:cNvContentPartPr/>
                <p14:nvPr/>
              </p14:nvContentPartPr>
              <p14:xfrm>
                <a:off x="2421825" y="4889820"/>
                <a:ext cx="56520" cy="6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DFDC0D2-6EEC-920A-F802-7AEE763D26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12825" y="4881180"/>
                  <a:ext cx="74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539AAF-ED27-2AA2-71B5-2F40E31DD422}"/>
                    </a:ext>
                  </a:extLst>
                </p14:cNvPr>
                <p14:cNvContentPartPr/>
                <p14:nvPr/>
              </p14:nvContentPartPr>
              <p14:xfrm>
                <a:off x="2429025" y="4945620"/>
                <a:ext cx="82080" cy="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539AAF-ED27-2AA2-71B5-2F40E31DD4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20385" y="4936980"/>
                  <a:ext cx="997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EE1872D-A60B-5E80-F9AA-F0367117C00E}"/>
              </a:ext>
            </a:extLst>
          </p:cNvPr>
          <p:cNvGrpSpPr/>
          <p:nvPr/>
        </p:nvGrpSpPr>
        <p:grpSpPr>
          <a:xfrm>
            <a:off x="2855097" y="4774014"/>
            <a:ext cx="1625400" cy="366840"/>
            <a:chOff x="2688225" y="4714860"/>
            <a:chExt cx="16254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BF679F7-CB2B-B24E-2575-88E33442D348}"/>
                    </a:ext>
                  </a:extLst>
                </p14:cNvPr>
                <p14:cNvContentPartPr/>
                <p14:nvPr/>
              </p14:nvContentPartPr>
              <p14:xfrm>
                <a:off x="2688225" y="4837620"/>
                <a:ext cx="315000" cy="189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BF679F7-CB2B-B24E-2575-88E33442D3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79225" y="4828980"/>
                  <a:ext cx="332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C7678B-7688-2573-08AA-A5A764412AF6}"/>
                    </a:ext>
                  </a:extLst>
                </p14:cNvPr>
                <p14:cNvContentPartPr/>
                <p14:nvPr/>
              </p14:nvContentPartPr>
              <p14:xfrm>
                <a:off x="3077745" y="4714860"/>
                <a:ext cx="108360" cy="309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C7678B-7688-2573-08AA-A5A764412A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69105" y="4705860"/>
                  <a:ext cx="126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12AA01F-0113-9D17-86AA-3D2AAE47E052}"/>
                    </a:ext>
                  </a:extLst>
                </p14:cNvPr>
                <p14:cNvContentPartPr/>
                <p14:nvPr/>
              </p14:nvContentPartPr>
              <p14:xfrm>
                <a:off x="3253425" y="4781100"/>
                <a:ext cx="128520" cy="167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12AA01F-0113-9D17-86AA-3D2AAE47E0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44425" y="4772460"/>
                  <a:ext cx="146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08942FA-0CDE-5A60-3607-365BE992EAC1}"/>
                    </a:ext>
                  </a:extLst>
                </p14:cNvPr>
                <p14:cNvContentPartPr/>
                <p14:nvPr/>
              </p14:nvContentPartPr>
              <p14:xfrm>
                <a:off x="3402825" y="4938780"/>
                <a:ext cx="62280" cy="142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08942FA-0CDE-5A60-3607-365BE992EA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94185" y="4930140"/>
                  <a:ext cx="79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D1620E9-B10D-CEF6-EDBA-57324B50A9BB}"/>
                    </a:ext>
                  </a:extLst>
                </p14:cNvPr>
                <p14:cNvContentPartPr/>
                <p14:nvPr/>
              </p14:nvContentPartPr>
              <p14:xfrm>
                <a:off x="3531705" y="4769580"/>
                <a:ext cx="97920" cy="235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D1620E9-B10D-CEF6-EDBA-57324B50A9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23065" y="4760580"/>
                  <a:ext cx="115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1B60FC-E304-0F82-A34F-C351DD9A4ABB}"/>
                    </a:ext>
                  </a:extLst>
                </p14:cNvPr>
                <p14:cNvContentPartPr/>
                <p14:nvPr/>
              </p14:nvContentPartPr>
              <p14:xfrm>
                <a:off x="3704145" y="4812060"/>
                <a:ext cx="99720" cy="13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1B60FC-E304-0F82-A34F-C351DD9A4AB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95145" y="4803420"/>
                  <a:ext cx="117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93F8F0-0062-ECE9-00C4-8ABF93485F76}"/>
                    </a:ext>
                  </a:extLst>
                </p14:cNvPr>
                <p14:cNvContentPartPr/>
                <p14:nvPr/>
              </p14:nvContentPartPr>
              <p14:xfrm>
                <a:off x="3717105" y="4810260"/>
                <a:ext cx="74520" cy="160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93F8F0-0062-ECE9-00C4-8ABF93485F7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8465" y="4801620"/>
                  <a:ext cx="92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502C529-0FF0-9682-6AF9-414B6B7EA518}"/>
                    </a:ext>
                  </a:extLst>
                </p14:cNvPr>
                <p14:cNvContentPartPr/>
                <p14:nvPr/>
              </p14:nvContentPartPr>
              <p14:xfrm>
                <a:off x="3663105" y="5026620"/>
                <a:ext cx="166320" cy="7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502C529-0FF0-9682-6AF9-414B6B7EA5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4105" y="5017980"/>
                  <a:ext cx="183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8489C2-3472-E58E-072D-268C90AFA8E2}"/>
                    </a:ext>
                  </a:extLst>
                </p14:cNvPr>
                <p14:cNvContentPartPr/>
                <p14:nvPr/>
              </p14:nvContentPartPr>
              <p14:xfrm>
                <a:off x="3914745" y="4768500"/>
                <a:ext cx="63000" cy="258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8489C2-3472-E58E-072D-268C90AFA8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05745" y="4759500"/>
                  <a:ext cx="80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72E0D1-82E0-932C-04D3-3492773D2688}"/>
                    </a:ext>
                  </a:extLst>
                </p14:cNvPr>
                <p14:cNvContentPartPr/>
                <p14:nvPr/>
              </p14:nvContentPartPr>
              <p14:xfrm>
                <a:off x="4004385" y="4727100"/>
                <a:ext cx="84600" cy="327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72E0D1-82E0-932C-04D3-3492773D26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95745" y="4718460"/>
                  <a:ext cx="102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347192-5A5A-09F4-A064-5146FC369B4C}"/>
                    </a:ext>
                  </a:extLst>
                </p14:cNvPr>
                <p14:cNvContentPartPr/>
                <p14:nvPr/>
              </p14:nvContentPartPr>
              <p14:xfrm>
                <a:off x="4218585" y="4857780"/>
                <a:ext cx="80280" cy="16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347192-5A5A-09F4-A064-5146FC369B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09585" y="4848780"/>
                  <a:ext cx="97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1107BE7-4DA6-3368-8E56-092C026E18FF}"/>
                    </a:ext>
                  </a:extLst>
                </p14:cNvPr>
                <p14:cNvContentPartPr/>
                <p14:nvPr/>
              </p14:nvContentPartPr>
              <p14:xfrm>
                <a:off x="4223985" y="4935900"/>
                <a:ext cx="89640" cy="1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1107BE7-4DA6-3368-8E56-092C026E18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5345" y="4927260"/>
                  <a:ext cx="1072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62A37F7-1729-567A-F767-07C76D9E6228}"/>
                  </a:ext>
                </a:extLst>
              </p14:cNvPr>
              <p14:cNvContentPartPr/>
              <p14:nvPr/>
            </p14:nvContentPartPr>
            <p14:xfrm>
              <a:off x="4825017" y="4655574"/>
              <a:ext cx="190800" cy="2019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62A37F7-1729-567A-F767-07C76D9E622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816017" y="4646934"/>
                <a:ext cx="208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0771EBF-586D-2488-7F6F-FC4C82F539E4}"/>
                  </a:ext>
                </a:extLst>
              </p14:cNvPr>
              <p14:cNvContentPartPr/>
              <p14:nvPr/>
            </p14:nvContentPartPr>
            <p14:xfrm>
              <a:off x="5051457" y="4504734"/>
              <a:ext cx="108000" cy="15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0771EBF-586D-2488-7F6F-FC4C82F539E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42457" y="4496094"/>
                <a:ext cx="125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9E8AAC3-0073-9315-6360-666DF1A1986C}"/>
                  </a:ext>
                </a:extLst>
              </p14:cNvPr>
              <p14:cNvContentPartPr/>
              <p14:nvPr/>
            </p14:nvContentPartPr>
            <p14:xfrm>
              <a:off x="6234344" y="2683720"/>
              <a:ext cx="1258200" cy="493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9E8AAC3-0073-9315-6360-666DF1A1986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225344" y="2675080"/>
                <a:ext cx="12758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244FDB4-4AAF-7466-CE87-58675C2204A0}"/>
              </a:ext>
            </a:extLst>
          </p:cNvPr>
          <p:cNvGrpSpPr/>
          <p:nvPr/>
        </p:nvGrpSpPr>
        <p:grpSpPr>
          <a:xfrm>
            <a:off x="6375824" y="2065600"/>
            <a:ext cx="816120" cy="460800"/>
            <a:chOff x="6375824" y="2065600"/>
            <a:chExt cx="81612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CF51CAF-6028-C5A6-C24C-B0868C1D4AEB}"/>
                    </a:ext>
                  </a:extLst>
                </p14:cNvPr>
                <p14:cNvContentPartPr/>
                <p14:nvPr/>
              </p14:nvContentPartPr>
              <p14:xfrm>
                <a:off x="6375824" y="2294920"/>
                <a:ext cx="202680" cy="231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CF51CAF-6028-C5A6-C24C-B0868C1D4AE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67184" y="2285920"/>
                  <a:ext cx="220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CD05050-0226-80DE-D654-87E8C1933A22}"/>
                    </a:ext>
                  </a:extLst>
                </p14:cNvPr>
                <p14:cNvContentPartPr/>
                <p14:nvPr/>
              </p14:nvContentPartPr>
              <p14:xfrm>
                <a:off x="6686144" y="2107360"/>
                <a:ext cx="125640" cy="172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CD05050-0226-80DE-D654-87E8C1933A2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77504" y="2098720"/>
                  <a:ext cx="143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A3618B-1768-34E8-CBE7-25AA820610BB}"/>
                    </a:ext>
                  </a:extLst>
                </p14:cNvPr>
                <p14:cNvContentPartPr/>
                <p14:nvPr/>
              </p14:nvContentPartPr>
              <p14:xfrm>
                <a:off x="6914384" y="2065600"/>
                <a:ext cx="7920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A3618B-1768-34E8-CBE7-25AA820610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05744" y="2056960"/>
                  <a:ext cx="96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E9EC8B9-BD16-C955-9274-1ED09A4E92B6}"/>
                    </a:ext>
                  </a:extLst>
                </p14:cNvPr>
                <p14:cNvContentPartPr/>
                <p14:nvPr/>
              </p14:nvContentPartPr>
              <p14:xfrm>
                <a:off x="7026344" y="2115280"/>
                <a:ext cx="165600" cy="133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9EC8B9-BD16-C955-9274-1ED09A4E92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17704" y="2106280"/>
                  <a:ext cx="183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D86513-5654-326C-16FD-55DE3202CD3B}"/>
                    </a:ext>
                  </a:extLst>
                </p14:cNvPr>
                <p14:cNvContentPartPr/>
                <p14:nvPr/>
              </p14:nvContentPartPr>
              <p14:xfrm>
                <a:off x="7095824" y="2099800"/>
                <a:ext cx="60840" cy="161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D86513-5654-326C-16FD-55DE3202CD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87184" y="2091160"/>
                  <a:ext cx="7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2414815-C241-C828-25A3-CB2640F5C609}"/>
                    </a:ext>
                  </a:extLst>
                </p14:cNvPr>
                <p14:cNvContentPartPr/>
                <p14:nvPr/>
              </p14:nvContentPartPr>
              <p14:xfrm>
                <a:off x="6995024" y="2307160"/>
                <a:ext cx="192600" cy="14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2414815-C241-C828-25A3-CB2640F5C6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86384" y="2298160"/>
                  <a:ext cx="2102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E351C58-7C88-6702-05C6-050D734C1CAE}"/>
                  </a:ext>
                </a:extLst>
              </p14:cNvPr>
              <p14:cNvContentPartPr/>
              <p14:nvPr/>
            </p14:nvContentPartPr>
            <p14:xfrm>
              <a:off x="7391384" y="2032840"/>
              <a:ext cx="100080" cy="313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E351C58-7C88-6702-05C6-050D734C1CA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82384" y="2023840"/>
                <a:ext cx="117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80D9C3-AC33-8B5C-6927-AADC96F4096B}"/>
                  </a:ext>
                </a:extLst>
              </p14:cNvPr>
              <p14:cNvContentPartPr/>
              <p14:nvPr/>
            </p14:nvContentPartPr>
            <p14:xfrm>
              <a:off x="6345584" y="2848240"/>
              <a:ext cx="33120" cy="235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580D9C3-AC33-8B5C-6927-AADC96F4096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336584" y="2839600"/>
                <a:ext cx="5076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882D15-344B-20A6-81E7-9707E8232485}"/>
              </a:ext>
            </a:extLst>
          </p:cNvPr>
          <p:cNvGrpSpPr/>
          <p:nvPr/>
        </p:nvGrpSpPr>
        <p:grpSpPr>
          <a:xfrm>
            <a:off x="6581744" y="2660680"/>
            <a:ext cx="1493640" cy="423360"/>
            <a:chOff x="6581744" y="2660680"/>
            <a:chExt cx="149364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77FCC2-239E-DED5-D1A9-7201C4B99200}"/>
                    </a:ext>
                  </a:extLst>
                </p14:cNvPr>
                <p14:cNvContentPartPr/>
                <p14:nvPr/>
              </p14:nvContentPartPr>
              <p14:xfrm>
                <a:off x="6581744" y="2940040"/>
                <a:ext cx="203040" cy="24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77FCC2-239E-DED5-D1A9-7201C4B9920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72744" y="2931400"/>
                  <a:ext cx="220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EFE654C-8EDF-2A0C-5748-915C2A27C40A}"/>
                    </a:ext>
                  </a:extLst>
                </p14:cNvPr>
                <p14:cNvContentPartPr/>
                <p14:nvPr/>
              </p14:nvContentPartPr>
              <p14:xfrm>
                <a:off x="6708464" y="2862280"/>
                <a:ext cx="10800" cy="187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EFE654C-8EDF-2A0C-5748-915C2A27C40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699824" y="2853640"/>
                  <a:ext cx="28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68E351-4F35-69A2-DA4E-513989CACBDD}"/>
                    </a:ext>
                  </a:extLst>
                </p14:cNvPr>
                <p14:cNvContentPartPr/>
                <p14:nvPr/>
              </p14:nvContentPartPr>
              <p14:xfrm>
                <a:off x="6962264" y="2888920"/>
                <a:ext cx="124920" cy="195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68E351-4F35-69A2-DA4E-513989CACB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953264" y="2880280"/>
                  <a:ext cx="142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84AF3C4-D0FA-FCF9-E671-5031F81C914B}"/>
                    </a:ext>
                  </a:extLst>
                </p14:cNvPr>
                <p14:cNvContentPartPr/>
                <p14:nvPr/>
              </p14:nvContentPartPr>
              <p14:xfrm>
                <a:off x="7195544" y="2747440"/>
                <a:ext cx="141480" cy="153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84AF3C4-D0FA-FCF9-E671-5031F81C91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86544" y="2738800"/>
                  <a:ext cx="159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157B596-0E70-79B5-62E7-CFC799ADF686}"/>
                    </a:ext>
                  </a:extLst>
                </p14:cNvPr>
                <p14:cNvContentPartPr/>
                <p14:nvPr/>
              </p14:nvContentPartPr>
              <p14:xfrm>
                <a:off x="7434224" y="2749960"/>
                <a:ext cx="120600" cy="180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157B596-0E70-79B5-62E7-CFC799ADF68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25224" y="2741320"/>
                  <a:ext cx="138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E6BA89B-10AC-2A79-35E5-50F44D97276D}"/>
                    </a:ext>
                  </a:extLst>
                </p14:cNvPr>
                <p14:cNvContentPartPr/>
                <p14:nvPr/>
              </p14:nvContentPartPr>
              <p14:xfrm>
                <a:off x="7601264" y="2728000"/>
                <a:ext cx="236160" cy="180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E6BA89B-10AC-2A79-35E5-50F44D9727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92624" y="2719000"/>
                  <a:ext cx="253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8070CAA-71A3-5E56-BED1-F92EE8A81B9F}"/>
                    </a:ext>
                  </a:extLst>
                </p14:cNvPr>
                <p14:cNvContentPartPr/>
                <p14:nvPr/>
              </p14:nvContentPartPr>
              <p14:xfrm>
                <a:off x="7681184" y="2724400"/>
                <a:ext cx="95760" cy="192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8070CAA-71A3-5E56-BED1-F92EE8A81B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72544" y="2715760"/>
                  <a:ext cx="113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D80EE07-37E0-E471-0711-5A71C9707DF8}"/>
                    </a:ext>
                  </a:extLst>
                </p14:cNvPr>
                <p14:cNvContentPartPr/>
                <p14:nvPr/>
              </p14:nvContentPartPr>
              <p14:xfrm>
                <a:off x="7577144" y="2955160"/>
                <a:ext cx="269640" cy="18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D80EE07-37E0-E471-0711-5A71C9707D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68144" y="2946160"/>
                  <a:ext cx="287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AB59BFD-089D-4957-386A-BFB5457083B0}"/>
                    </a:ext>
                  </a:extLst>
                </p14:cNvPr>
                <p14:cNvContentPartPr/>
                <p14:nvPr/>
              </p14:nvContentPartPr>
              <p14:xfrm>
                <a:off x="7987184" y="2660680"/>
                <a:ext cx="88200" cy="323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AB59BFD-089D-4957-386A-BFB5457083B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978184" y="2652040"/>
                  <a:ext cx="10584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4423871-0015-CD69-8C77-600AF1E138F6}"/>
              </a:ext>
            </a:extLst>
          </p:cNvPr>
          <p:cNvGrpSpPr/>
          <p:nvPr/>
        </p:nvGrpSpPr>
        <p:grpSpPr>
          <a:xfrm>
            <a:off x="1988745" y="5191234"/>
            <a:ext cx="1266120" cy="435014"/>
            <a:chOff x="1821873" y="5132080"/>
            <a:chExt cx="1266120" cy="4350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90BFC7C-32D9-3621-49A1-EB8F3A48E8DD}"/>
                    </a:ext>
                  </a:extLst>
                </p14:cNvPr>
                <p14:cNvContentPartPr/>
                <p14:nvPr/>
              </p14:nvContentPartPr>
              <p14:xfrm>
                <a:off x="2737304" y="5132080"/>
                <a:ext cx="55800" cy="128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90BFC7C-32D9-3621-49A1-EB8F3A48E8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28304" y="5123440"/>
                  <a:ext cx="73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26E65C8-A844-BE97-9189-25016C570B3B}"/>
                    </a:ext>
                  </a:extLst>
                </p14:cNvPr>
                <p14:cNvContentPartPr/>
                <p14:nvPr/>
              </p14:nvContentPartPr>
              <p14:xfrm>
                <a:off x="1821873" y="5320134"/>
                <a:ext cx="159120" cy="181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26E65C8-A844-BE97-9189-25016C570B3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813233" y="5311494"/>
                  <a:ext cx="176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A6F5FEE-56D5-A4E7-0092-20FBE260D7C9}"/>
                    </a:ext>
                  </a:extLst>
                </p14:cNvPr>
                <p14:cNvContentPartPr/>
                <p14:nvPr/>
              </p14:nvContentPartPr>
              <p14:xfrm>
                <a:off x="2061993" y="5408334"/>
                <a:ext cx="140760" cy="112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A6F5FEE-56D5-A4E7-0092-20FBE260D7C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52993" y="5399694"/>
                  <a:ext cx="158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1728C52-1775-63A6-F7AA-D39D9E0CD067}"/>
                    </a:ext>
                  </a:extLst>
                </p14:cNvPr>
                <p14:cNvContentPartPr/>
                <p14:nvPr/>
              </p14:nvContentPartPr>
              <p14:xfrm>
                <a:off x="2294553" y="5266134"/>
                <a:ext cx="138240" cy="300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1728C52-1775-63A6-F7AA-D39D9E0CD06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85913" y="5257494"/>
                  <a:ext cx="155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14D4F0E-4B51-C71B-2E08-6190C312F619}"/>
                    </a:ext>
                  </a:extLst>
                </p14:cNvPr>
                <p14:cNvContentPartPr/>
                <p14:nvPr/>
              </p14:nvContentPartPr>
              <p14:xfrm>
                <a:off x="2477073" y="5325534"/>
                <a:ext cx="24840" cy="164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14D4F0E-4B51-C71B-2E08-6190C312F61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68073" y="5316534"/>
                  <a:ext cx="42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97E2C1-3B21-9709-9B71-42C901E958C9}"/>
                    </a:ext>
                  </a:extLst>
                </p14:cNvPr>
                <p14:cNvContentPartPr/>
                <p14:nvPr/>
              </p14:nvContentPartPr>
              <p14:xfrm>
                <a:off x="2450793" y="5445054"/>
                <a:ext cx="112680" cy="17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97E2C1-3B21-9709-9B71-42C901E958C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42153" y="5436414"/>
                  <a:ext cx="13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358FD5D-B96B-8A4D-694E-E752E510AB01}"/>
                    </a:ext>
                  </a:extLst>
                </p14:cNvPr>
                <p14:cNvContentPartPr/>
                <p14:nvPr/>
              </p14:nvContentPartPr>
              <p14:xfrm>
                <a:off x="2659233" y="5368734"/>
                <a:ext cx="138960" cy="135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358FD5D-B96B-8A4D-694E-E752E510AB0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50593" y="5360094"/>
                  <a:ext cx="156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FE23C0-EB43-3F08-E854-CDBDDFA7B2C0}"/>
                    </a:ext>
                  </a:extLst>
                </p14:cNvPr>
                <p14:cNvContentPartPr/>
                <p14:nvPr/>
              </p14:nvContentPartPr>
              <p14:xfrm>
                <a:off x="2839953" y="5413734"/>
                <a:ext cx="248040" cy="112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FE23C0-EB43-3F08-E854-CDBDDFA7B2C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31313" y="5405094"/>
                  <a:ext cx="265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1DEA7E1-96E8-C8FD-A104-0B68A3405B20}"/>
                    </a:ext>
                  </a:extLst>
                </p14:cNvPr>
                <p14:cNvContentPartPr/>
                <p14:nvPr/>
              </p14:nvContentPartPr>
              <p14:xfrm>
                <a:off x="2984313" y="5420934"/>
                <a:ext cx="62280" cy="115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1DEA7E1-96E8-C8FD-A104-0B68A3405B2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75313" y="5411934"/>
                  <a:ext cx="7992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13D74A4-3AEC-D8E2-02AF-C81D3B025B31}"/>
                  </a:ext>
                </a:extLst>
              </p14:cNvPr>
              <p14:cNvContentPartPr/>
              <p14:nvPr/>
            </p14:nvContentPartPr>
            <p14:xfrm>
              <a:off x="5310056" y="4476274"/>
              <a:ext cx="3960" cy="10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13D74A4-3AEC-D8E2-02AF-C81D3B025B3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301416" y="4467634"/>
                <a:ext cx="2160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0EEDE84-809B-68D1-CE46-4D98FBF29E76}"/>
              </a:ext>
            </a:extLst>
          </p:cNvPr>
          <p:cNvGrpSpPr/>
          <p:nvPr/>
        </p:nvGrpSpPr>
        <p:grpSpPr>
          <a:xfrm>
            <a:off x="5211056" y="4374394"/>
            <a:ext cx="597600" cy="351720"/>
            <a:chOff x="5044184" y="4315240"/>
            <a:chExt cx="59760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AB4734B-87E9-69F5-A513-F5BC597816D7}"/>
                    </a:ext>
                  </a:extLst>
                </p14:cNvPr>
                <p14:cNvContentPartPr/>
                <p14:nvPr/>
              </p14:nvContentPartPr>
              <p14:xfrm>
                <a:off x="5044184" y="4521520"/>
                <a:ext cx="119880" cy="145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AB4734B-87E9-69F5-A513-F5BC597816D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35544" y="4512880"/>
                  <a:ext cx="137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38F47A-7180-8E90-3ED6-0BF4822A23B5}"/>
                    </a:ext>
                  </a:extLst>
                </p14:cNvPr>
                <p14:cNvContentPartPr/>
                <p14:nvPr/>
              </p14:nvContentPartPr>
              <p14:xfrm>
                <a:off x="5213024" y="4366720"/>
                <a:ext cx="76320" cy="200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38F47A-7180-8E90-3ED6-0BF4822A23B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204024" y="4357720"/>
                  <a:ext cx="93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C976F22-EF8A-42C4-97E5-FC7E77181256}"/>
                    </a:ext>
                  </a:extLst>
                </p14:cNvPr>
                <p14:cNvContentPartPr/>
                <p14:nvPr/>
              </p14:nvContentPartPr>
              <p14:xfrm>
                <a:off x="5336144" y="4409200"/>
                <a:ext cx="123840" cy="138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C976F22-EF8A-42C4-97E5-FC7E771812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27144" y="4400200"/>
                  <a:ext cx="141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7991C94-30B8-9A48-BFC5-F1C8E81BA804}"/>
                    </a:ext>
                  </a:extLst>
                </p14:cNvPr>
                <p14:cNvContentPartPr/>
                <p14:nvPr/>
              </p14:nvContentPartPr>
              <p14:xfrm>
                <a:off x="5379344" y="4405600"/>
                <a:ext cx="109080" cy="156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7991C94-30B8-9A48-BFC5-F1C8E81BA80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70704" y="4396960"/>
                  <a:ext cx="126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5FACF66-C941-C743-327C-1AAC965469CE}"/>
                    </a:ext>
                  </a:extLst>
                </p14:cNvPr>
                <p14:cNvContentPartPr/>
                <p14:nvPr/>
              </p14:nvContentPartPr>
              <p14:xfrm>
                <a:off x="5593184" y="4315240"/>
                <a:ext cx="48600" cy="217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5FACF66-C941-C743-327C-1AAC965469C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84544" y="4306600"/>
                  <a:ext cx="66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606714B-274C-899B-3C87-6018FE365C8B}"/>
                    </a:ext>
                  </a:extLst>
                </p14:cNvPr>
                <p14:cNvContentPartPr/>
                <p14:nvPr/>
              </p14:nvContentPartPr>
              <p14:xfrm>
                <a:off x="5311664" y="4640680"/>
                <a:ext cx="230760" cy="11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606714B-274C-899B-3C87-6018FE365C8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303024" y="4631680"/>
                  <a:ext cx="2484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6C44A8F-368F-B8E2-1C78-821416643D1C}"/>
                  </a:ext>
                </a:extLst>
              </p14:cNvPr>
              <p14:cNvContentPartPr/>
              <p14:nvPr/>
            </p14:nvContentPartPr>
            <p14:xfrm>
              <a:off x="4674296" y="4938874"/>
              <a:ext cx="1712160" cy="51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6C44A8F-368F-B8E2-1C78-821416643D1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665656" y="4929874"/>
                <a:ext cx="172980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651906B-4871-2FFD-9450-FFF3700CA2F7}"/>
              </a:ext>
            </a:extLst>
          </p:cNvPr>
          <p:cNvGrpSpPr/>
          <p:nvPr/>
        </p:nvGrpSpPr>
        <p:grpSpPr>
          <a:xfrm>
            <a:off x="4661696" y="5127514"/>
            <a:ext cx="291240" cy="544713"/>
            <a:chOff x="4334984" y="5466127"/>
            <a:chExt cx="291240" cy="54471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AEFF0CC-E55B-A06B-DA43-B2B7452A8629}"/>
                    </a:ext>
                  </a:extLst>
                </p14:cNvPr>
                <p14:cNvContentPartPr/>
                <p14:nvPr/>
              </p14:nvContentPartPr>
              <p14:xfrm>
                <a:off x="4334984" y="5466127"/>
                <a:ext cx="266400" cy="303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AEFF0CC-E55B-A06B-DA43-B2B7452A862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25984" y="5457127"/>
                  <a:ext cx="284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2B459B-353A-12B2-8461-DFD887F8B3B3}"/>
                    </a:ext>
                  </a:extLst>
                </p14:cNvPr>
                <p14:cNvContentPartPr/>
                <p14:nvPr/>
              </p14:nvContentPartPr>
              <p14:xfrm>
                <a:off x="4362704" y="5860327"/>
                <a:ext cx="69480" cy="85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2B459B-353A-12B2-8461-DFD887F8B3B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54064" y="5851327"/>
                  <a:ext cx="87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2E6928E-91B9-6E29-4AA8-B9842EF11E16}"/>
                    </a:ext>
                  </a:extLst>
                </p14:cNvPr>
                <p14:cNvContentPartPr/>
                <p14:nvPr/>
              </p14:nvContentPartPr>
              <p14:xfrm>
                <a:off x="4410944" y="5812447"/>
                <a:ext cx="21960" cy="20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2E6928E-91B9-6E29-4AA8-B9842EF11E1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402304" y="5803807"/>
                  <a:ext cx="39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CB6224F-5444-1E5E-3955-842393C9C226}"/>
                    </a:ext>
                  </a:extLst>
                </p14:cNvPr>
                <p14:cNvContentPartPr/>
                <p14:nvPr/>
              </p14:nvContentPartPr>
              <p14:xfrm>
                <a:off x="4484744" y="5870440"/>
                <a:ext cx="76680" cy="46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CB6224F-5444-1E5E-3955-842393C9C22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76104" y="5861440"/>
                  <a:ext cx="94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0956C34-9D35-23F7-F609-B0023E381A21}"/>
                    </a:ext>
                  </a:extLst>
                </p14:cNvPr>
                <p14:cNvContentPartPr/>
                <p14:nvPr/>
              </p14:nvContentPartPr>
              <p14:xfrm>
                <a:off x="4498784" y="5929480"/>
                <a:ext cx="54360" cy="14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0956C34-9D35-23F7-F609-B0023E381A2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490144" y="5920480"/>
                  <a:ext cx="72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48726CE-FA50-3E48-B7DC-4774C3E950DC}"/>
                    </a:ext>
                  </a:extLst>
                </p14:cNvPr>
                <p14:cNvContentPartPr/>
                <p14:nvPr/>
              </p14:nvContentPartPr>
              <p14:xfrm>
                <a:off x="4622264" y="5887000"/>
                <a:ext cx="3960" cy="123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48726CE-FA50-3E48-B7DC-4774C3E950D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13264" y="5878360"/>
                  <a:ext cx="216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B737516-EC56-753E-EA59-B3E185359427}"/>
              </a:ext>
            </a:extLst>
          </p:cNvPr>
          <p:cNvGrpSpPr/>
          <p:nvPr/>
        </p:nvGrpSpPr>
        <p:grpSpPr>
          <a:xfrm>
            <a:off x="4708856" y="5016307"/>
            <a:ext cx="143280" cy="175320"/>
            <a:chOff x="4382144" y="5354920"/>
            <a:chExt cx="14328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84C80E2-4719-F58A-B1FC-99329C2D38D5}"/>
                    </a:ext>
                  </a:extLst>
                </p14:cNvPr>
                <p14:cNvContentPartPr/>
                <p14:nvPr/>
              </p14:nvContentPartPr>
              <p14:xfrm>
                <a:off x="4382144" y="5383720"/>
                <a:ext cx="12600" cy="146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84C80E2-4719-F58A-B1FC-99329C2D38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73144" y="5374720"/>
                  <a:ext cx="30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043F713-30A0-4355-9702-BE19F544F2CC}"/>
                    </a:ext>
                  </a:extLst>
                </p14:cNvPr>
                <p14:cNvContentPartPr/>
                <p14:nvPr/>
              </p14:nvContentPartPr>
              <p14:xfrm>
                <a:off x="4392944" y="5354920"/>
                <a:ext cx="110880" cy="92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043F713-30A0-4355-9702-BE19F544F2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83944" y="5345920"/>
                  <a:ext cx="128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F258530-A057-0E0C-0586-548BB24DD6F9}"/>
                    </a:ext>
                  </a:extLst>
                </p14:cNvPr>
                <p14:cNvContentPartPr/>
                <p14:nvPr/>
              </p14:nvContentPartPr>
              <p14:xfrm>
                <a:off x="4460624" y="5413600"/>
                <a:ext cx="64800" cy="1047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F258530-A057-0E0C-0586-548BB24DD6F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51624" y="5404960"/>
                  <a:ext cx="824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325B32C-B353-5094-C34F-CA6506D4ECB1}"/>
              </a:ext>
            </a:extLst>
          </p:cNvPr>
          <p:cNvGrpSpPr/>
          <p:nvPr/>
        </p:nvGrpSpPr>
        <p:grpSpPr>
          <a:xfrm>
            <a:off x="5222216" y="5018434"/>
            <a:ext cx="957960" cy="432360"/>
            <a:chOff x="4895504" y="5357047"/>
            <a:chExt cx="95796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ABC714F-0A36-51E6-CDEA-0DF543B8F5E2}"/>
                    </a:ext>
                  </a:extLst>
                </p14:cNvPr>
                <p14:cNvContentPartPr/>
                <p14:nvPr/>
              </p14:nvContentPartPr>
              <p14:xfrm>
                <a:off x="4895504" y="5493847"/>
                <a:ext cx="197280" cy="205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ABC714F-0A36-51E6-CDEA-0DF543B8F5E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86504" y="5485207"/>
                  <a:ext cx="214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6D01D34-9D72-2CCD-852F-2BB8C936C757}"/>
                    </a:ext>
                  </a:extLst>
                </p14:cNvPr>
                <p14:cNvContentPartPr/>
                <p14:nvPr/>
              </p14:nvContentPartPr>
              <p14:xfrm>
                <a:off x="4908824" y="5699767"/>
                <a:ext cx="144360" cy="89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6D01D34-9D72-2CCD-852F-2BB8C936C75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99824" y="5690767"/>
                  <a:ext cx="162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8FF4E9F-F280-E8CC-D05C-FDE56BEE0573}"/>
                    </a:ext>
                  </a:extLst>
                </p14:cNvPr>
                <p14:cNvContentPartPr/>
                <p14:nvPr/>
              </p14:nvContentPartPr>
              <p14:xfrm>
                <a:off x="5275304" y="5380447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8FF4E9F-F280-E8CC-D05C-FDE56BEE057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66304" y="53718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B5241F8-005F-BD71-8AD4-BCA662EC69A8}"/>
                    </a:ext>
                  </a:extLst>
                </p14:cNvPr>
                <p14:cNvContentPartPr/>
                <p14:nvPr/>
              </p14:nvContentPartPr>
              <p14:xfrm>
                <a:off x="5177024" y="5357047"/>
                <a:ext cx="99000" cy="155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B5241F8-005F-BD71-8AD4-BCA662EC69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68384" y="5348407"/>
                  <a:ext cx="116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AE575E7-03B6-3CB6-F6E9-F83B581AC95B}"/>
                    </a:ext>
                  </a:extLst>
                </p14:cNvPr>
                <p14:cNvContentPartPr/>
                <p14:nvPr/>
              </p14:nvContentPartPr>
              <p14:xfrm>
                <a:off x="5313464" y="5482000"/>
                <a:ext cx="41040" cy="148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AE575E7-03B6-3CB6-F6E9-F83B581AC9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04824" y="5473360"/>
                  <a:ext cx="58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3D2F4B2-FF61-BC6C-E23E-E19F6F1B5908}"/>
                    </a:ext>
                  </a:extLst>
                </p14:cNvPr>
                <p14:cNvContentPartPr/>
                <p14:nvPr/>
              </p14:nvContentPartPr>
              <p14:xfrm>
                <a:off x="5374304" y="5425480"/>
                <a:ext cx="5400" cy="6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3D2F4B2-FF61-BC6C-E23E-E19F6F1B59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65664" y="5416480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05A2052-D35F-1949-A199-E98D31CEDD1F}"/>
                    </a:ext>
                  </a:extLst>
                </p14:cNvPr>
                <p14:cNvContentPartPr/>
                <p14:nvPr/>
              </p14:nvContentPartPr>
              <p14:xfrm>
                <a:off x="5461064" y="5378680"/>
                <a:ext cx="66240" cy="140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05A2052-D35F-1949-A199-E98D31CEDD1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452064" y="5370040"/>
                  <a:ext cx="83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D764C7-B3E9-76A0-AD80-8DF8D50E9C62}"/>
                    </a:ext>
                  </a:extLst>
                </p14:cNvPr>
                <p14:cNvContentPartPr/>
                <p14:nvPr/>
              </p14:nvContentPartPr>
              <p14:xfrm>
                <a:off x="5544584" y="5394160"/>
                <a:ext cx="123840" cy="133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D764C7-B3E9-76A0-AD80-8DF8D50E9C6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535584" y="5385520"/>
                  <a:ext cx="14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ABE2D6C-E3FA-D9E8-A2AA-2CE2974D01D7}"/>
                    </a:ext>
                  </a:extLst>
                </p14:cNvPr>
                <p14:cNvContentPartPr/>
                <p14:nvPr/>
              </p14:nvContentPartPr>
              <p14:xfrm>
                <a:off x="5565464" y="5411440"/>
                <a:ext cx="71280" cy="142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ABE2D6C-E3FA-D9E8-A2AA-2CE2974D01D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556464" y="5402800"/>
                  <a:ext cx="88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CCAE19A-0393-F846-C942-29BF56E48459}"/>
                    </a:ext>
                  </a:extLst>
                </p14:cNvPr>
                <p14:cNvContentPartPr/>
                <p14:nvPr/>
              </p14:nvContentPartPr>
              <p14:xfrm>
                <a:off x="5505704" y="5585320"/>
                <a:ext cx="218520" cy="12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CCAE19A-0393-F846-C942-29BF56E4845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497064" y="5576320"/>
                  <a:ext cx="236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54D2804-CFA7-FAF0-CBED-35A07883E74D}"/>
                    </a:ext>
                  </a:extLst>
                </p14:cNvPr>
                <p14:cNvContentPartPr/>
                <p14:nvPr/>
              </p14:nvContentPartPr>
              <p14:xfrm>
                <a:off x="5781104" y="5411440"/>
                <a:ext cx="72360" cy="221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54D2804-CFA7-FAF0-CBED-35A07883E74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772464" y="5402800"/>
                  <a:ext cx="9000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9454205-3A61-B31E-7F9F-98BA89E79584}"/>
                  </a:ext>
                </a:extLst>
              </p14:cNvPr>
              <p14:cNvContentPartPr/>
              <p14:nvPr/>
            </p14:nvContentPartPr>
            <p14:xfrm>
              <a:off x="3834944" y="6853600"/>
              <a:ext cx="360" cy="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9454205-3A61-B31E-7F9F-98BA89E7958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825944" y="68449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E1B411A-D40C-AE00-11E2-42845E8D5F53}"/>
              </a:ext>
            </a:extLst>
          </p:cNvPr>
          <p:cNvGrpSpPr/>
          <p:nvPr/>
        </p:nvGrpSpPr>
        <p:grpSpPr>
          <a:xfrm>
            <a:off x="3385304" y="5389840"/>
            <a:ext cx="985680" cy="285840"/>
            <a:chOff x="3385304" y="5389840"/>
            <a:chExt cx="98568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0DD8DC9-2F8E-CDD6-64D9-AA7D4EE94783}"/>
                    </a:ext>
                  </a:extLst>
                </p14:cNvPr>
                <p14:cNvContentPartPr/>
                <p14:nvPr/>
              </p14:nvContentPartPr>
              <p14:xfrm>
                <a:off x="3416264" y="5389840"/>
                <a:ext cx="117720" cy="244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0DD8DC9-2F8E-CDD6-64D9-AA7D4EE9478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07624" y="5381200"/>
                  <a:ext cx="135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ECAE8BB-1CE0-B2AE-A528-7A6911BF388D}"/>
                    </a:ext>
                  </a:extLst>
                </p14:cNvPr>
                <p14:cNvContentPartPr/>
                <p14:nvPr/>
              </p14:nvContentPartPr>
              <p14:xfrm>
                <a:off x="3385304" y="5550400"/>
                <a:ext cx="85320" cy="5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ECAE8BB-1CE0-B2AE-A528-7A6911BF388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76304" y="5541760"/>
                  <a:ext cx="102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B1EB55A-9603-EF9A-1311-63B9140F8564}"/>
                    </a:ext>
                  </a:extLst>
                </p14:cNvPr>
                <p14:cNvContentPartPr/>
                <p14:nvPr/>
              </p14:nvContentPartPr>
              <p14:xfrm>
                <a:off x="3556664" y="5518000"/>
                <a:ext cx="106560" cy="99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B1EB55A-9603-EF9A-1311-63B9140F856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48024" y="5509360"/>
                  <a:ext cx="124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17F395D-B7E7-9E23-1DD4-B9FDCFA2A72F}"/>
                    </a:ext>
                  </a:extLst>
                </p14:cNvPr>
                <p14:cNvContentPartPr/>
                <p14:nvPr/>
              </p14:nvContentPartPr>
              <p14:xfrm>
                <a:off x="3723704" y="5529520"/>
                <a:ext cx="78840" cy="84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17F395D-B7E7-9E23-1DD4-B9FDCFA2A72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15064" y="5520880"/>
                  <a:ext cx="96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811376C-7CC5-8E51-5EAD-12A35BFD424C}"/>
                    </a:ext>
                  </a:extLst>
                </p14:cNvPr>
                <p14:cNvContentPartPr/>
                <p14:nvPr/>
              </p14:nvContentPartPr>
              <p14:xfrm>
                <a:off x="3865184" y="5505400"/>
                <a:ext cx="97920" cy="141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811376C-7CC5-8E51-5EAD-12A35BFD42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56544" y="5496400"/>
                  <a:ext cx="11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B84286-C1C2-F182-BFC4-08E8BE1E1B58}"/>
                    </a:ext>
                  </a:extLst>
                </p14:cNvPr>
                <p14:cNvContentPartPr/>
                <p14:nvPr/>
              </p14:nvContentPartPr>
              <p14:xfrm>
                <a:off x="4003784" y="5391640"/>
                <a:ext cx="73440" cy="229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B84286-C1C2-F182-BFC4-08E8BE1E1B5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994784" y="5383000"/>
                  <a:ext cx="91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FE8C354-98C9-B079-08E9-01CF92F9FADF}"/>
                    </a:ext>
                  </a:extLst>
                </p14:cNvPr>
                <p14:cNvContentPartPr/>
                <p14:nvPr/>
              </p14:nvContentPartPr>
              <p14:xfrm>
                <a:off x="4078304" y="5482000"/>
                <a:ext cx="36720" cy="29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FE8C354-98C9-B079-08E9-01CF92F9FA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069664" y="5473360"/>
                  <a:ext cx="54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E3DB0D7-9270-9628-78AF-F0D66469F961}"/>
                    </a:ext>
                  </a:extLst>
                </p14:cNvPr>
                <p14:cNvContentPartPr/>
                <p14:nvPr/>
              </p14:nvContentPartPr>
              <p14:xfrm>
                <a:off x="4153544" y="5512240"/>
                <a:ext cx="111600" cy="137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E3DB0D7-9270-9628-78AF-F0D66469F9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144904" y="5503240"/>
                  <a:ext cx="129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816228C-3807-D5EC-E122-DC00516EAB87}"/>
                    </a:ext>
                  </a:extLst>
                </p14:cNvPr>
                <p14:cNvContentPartPr/>
                <p14:nvPr/>
              </p14:nvContentPartPr>
              <p14:xfrm>
                <a:off x="4309424" y="5523760"/>
                <a:ext cx="61560" cy="151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816228C-3807-D5EC-E122-DC00516EAB8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300424" y="5515120"/>
                  <a:ext cx="792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C1A830A-F4E9-5C6C-9DC0-5DD5EEB59A94}"/>
                  </a:ext>
                </a:extLst>
              </p14:cNvPr>
              <p14:cNvContentPartPr/>
              <p14:nvPr/>
            </p14:nvContentPartPr>
            <p14:xfrm>
              <a:off x="3477104" y="5870440"/>
              <a:ext cx="124560" cy="2448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C1A830A-F4E9-5C6C-9DC0-5DD5EEB59A9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468464" y="5861440"/>
                <a:ext cx="14220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3CC0B7C-99C4-EE8D-1FCF-CE492F71E81C}"/>
              </a:ext>
            </a:extLst>
          </p:cNvPr>
          <p:cNvGrpSpPr/>
          <p:nvPr/>
        </p:nvGrpSpPr>
        <p:grpSpPr>
          <a:xfrm>
            <a:off x="1557584" y="5829760"/>
            <a:ext cx="1636560" cy="294480"/>
            <a:chOff x="1557584" y="5829760"/>
            <a:chExt cx="16365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C58DCCF-F42F-75B8-E605-51932E085AD7}"/>
                    </a:ext>
                  </a:extLst>
                </p14:cNvPr>
                <p14:cNvContentPartPr/>
                <p14:nvPr/>
              </p14:nvContentPartPr>
              <p14:xfrm>
                <a:off x="1652984" y="5943160"/>
                <a:ext cx="10800" cy="181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C58DCCF-F42F-75B8-E605-51932E085AD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644344" y="5934520"/>
                  <a:ext cx="28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B80D00E-7F71-05CE-B5D4-6CCF4E83C217}"/>
                    </a:ext>
                  </a:extLst>
                </p14:cNvPr>
                <p14:cNvContentPartPr/>
                <p14:nvPr/>
              </p14:nvContentPartPr>
              <p14:xfrm>
                <a:off x="1557584" y="5856400"/>
                <a:ext cx="167040" cy="162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B80D00E-7F71-05CE-B5D4-6CCF4E83C21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548584" y="5847400"/>
                  <a:ext cx="184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4FDE27D-3DFB-1D0A-2D44-F8A37B2639C9}"/>
                    </a:ext>
                  </a:extLst>
                </p14:cNvPr>
                <p14:cNvContentPartPr/>
                <p14:nvPr/>
              </p14:nvContentPartPr>
              <p14:xfrm>
                <a:off x="1828664" y="5897080"/>
                <a:ext cx="154440" cy="132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4FDE27D-3DFB-1D0A-2D44-F8A37B2639C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819664" y="5888080"/>
                  <a:ext cx="172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B203121-338A-FDCA-01FB-38AE93332396}"/>
                    </a:ext>
                  </a:extLst>
                </p14:cNvPr>
                <p14:cNvContentPartPr/>
                <p14:nvPr/>
              </p14:nvContentPartPr>
              <p14:xfrm>
                <a:off x="2035304" y="5891680"/>
                <a:ext cx="123840" cy="133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B203121-338A-FDCA-01FB-38AE9333239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026664" y="5883040"/>
                  <a:ext cx="141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15F9E72-4957-030C-3F6B-0B564ACC4674}"/>
                    </a:ext>
                  </a:extLst>
                </p14:cNvPr>
                <p14:cNvContentPartPr/>
                <p14:nvPr/>
              </p14:nvContentPartPr>
              <p14:xfrm>
                <a:off x="2211704" y="5851360"/>
                <a:ext cx="190440" cy="213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15F9E72-4957-030C-3F6B-0B564ACC467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03064" y="5842360"/>
                  <a:ext cx="208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D092EE4-24E3-8FC1-1648-D9B3EEE91385}"/>
                    </a:ext>
                  </a:extLst>
                </p14:cNvPr>
                <p14:cNvContentPartPr/>
                <p14:nvPr/>
              </p14:nvContentPartPr>
              <p14:xfrm>
                <a:off x="2491424" y="5972320"/>
                <a:ext cx="18360" cy="66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D092EE4-24E3-8FC1-1648-D9B3EEE9138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82784" y="5963320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2327949-7E49-91CF-DE13-EAE725EC3B44}"/>
                    </a:ext>
                  </a:extLst>
                </p14:cNvPr>
                <p14:cNvContentPartPr/>
                <p14:nvPr/>
              </p14:nvContentPartPr>
              <p14:xfrm>
                <a:off x="2509784" y="5895640"/>
                <a:ext cx="360" cy="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2327949-7E49-91CF-DE13-EAE725EC3B4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00784" y="5887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EAFF7C6-135E-6D98-1AAF-AA9EC6DEB1C7}"/>
                    </a:ext>
                  </a:extLst>
                </p14:cNvPr>
                <p14:cNvContentPartPr/>
                <p14:nvPr/>
              </p14:nvContentPartPr>
              <p14:xfrm>
                <a:off x="2584664" y="5959000"/>
                <a:ext cx="135360" cy="117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EAFF7C6-135E-6D98-1AAF-AA9EC6DEB1C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576024" y="5950360"/>
                  <a:ext cx="153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85BA186-F439-A54E-12F2-DA37F92F6327}"/>
                    </a:ext>
                  </a:extLst>
                </p14:cNvPr>
                <p14:cNvContentPartPr/>
                <p14:nvPr/>
              </p14:nvContentPartPr>
              <p14:xfrm>
                <a:off x="2811824" y="5829760"/>
                <a:ext cx="38520" cy="199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85BA186-F439-A54E-12F2-DA37F92F632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803184" y="5820760"/>
                  <a:ext cx="56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249C950-C455-168B-EDEB-881829F51A50}"/>
                    </a:ext>
                  </a:extLst>
                </p14:cNvPr>
                <p14:cNvContentPartPr/>
                <p14:nvPr/>
              </p14:nvContentPartPr>
              <p14:xfrm>
                <a:off x="2773664" y="5956120"/>
                <a:ext cx="116640" cy="45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249C950-C455-168B-EDEB-881829F51A5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765024" y="5947120"/>
                  <a:ext cx="134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1B7847F-E56D-7A28-5E3C-2FE0AB9BC614}"/>
                    </a:ext>
                  </a:extLst>
                </p14:cNvPr>
                <p14:cNvContentPartPr/>
                <p14:nvPr/>
              </p14:nvContentPartPr>
              <p14:xfrm>
                <a:off x="2982104" y="5948920"/>
                <a:ext cx="100080" cy="123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1B7847F-E56D-7A28-5E3C-2FE0AB9BC61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973464" y="5939920"/>
                  <a:ext cx="117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9378D64-2E63-E463-E7D0-FCD180466E32}"/>
                    </a:ext>
                  </a:extLst>
                </p14:cNvPr>
                <p14:cNvContentPartPr/>
                <p14:nvPr/>
              </p14:nvContentPartPr>
              <p14:xfrm>
                <a:off x="3185504" y="5968720"/>
                <a:ext cx="360" cy="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9378D64-2E63-E463-E7D0-FCD180466E3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76504" y="5960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B05D3EE-B42D-7E26-6D7E-E583FEAD8259}"/>
                    </a:ext>
                  </a:extLst>
                </p14:cNvPr>
                <p14:cNvContentPartPr/>
                <p14:nvPr/>
              </p14:nvContentPartPr>
              <p14:xfrm>
                <a:off x="3188744" y="6063760"/>
                <a:ext cx="5400" cy="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B05D3EE-B42D-7E26-6D7E-E583FEAD825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80104" y="6055120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6756C66-D99A-F649-8099-2770290F5817}"/>
                    </a:ext>
                  </a:extLst>
                </p14:cNvPr>
                <p14:cNvContentPartPr/>
                <p14:nvPr/>
              </p14:nvContentPartPr>
              <p14:xfrm>
                <a:off x="3185504" y="5961880"/>
                <a:ext cx="2160" cy="4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6756C66-D99A-F649-8099-2770290F58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76504" y="5953240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B736F9F-F7F0-4A48-62F2-2E5D4EC98836}"/>
              </a:ext>
            </a:extLst>
          </p:cNvPr>
          <p:cNvGrpSpPr/>
          <p:nvPr/>
        </p:nvGrpSpPr>
        <p:grpSpPr>
          <a:xfrm>
            <a:off x="3921704" y="5848120"/>
            <a:ext cx="1483920" cy="413640"/>
            <a:chOff x="3921704" y="5848120"/>
            <a:chExt cx="148392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78EDB24-D23C-78AF-BD41-8413C716BFD1}"/>
                    </a:ext>
                  </a:extLst>
                </p14:cNvPr>
                <p14:cNvContentPartPr/>
                <p14:nvPr/>
              </p14:nvContentPartPr>
              <p14:xfrm>
                <a:off x="3921704" y="5975200"/>
                <a:ext cx="163440" cy="1065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78EDB24-D23C-78AF-BD41-8413C716BFD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912704" y="5966200"/>
                  <a:ext cx="181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48C7F70-E5A4-B315-9BC9-6CD4398D2518}"/>
                    </a:ext>
                  </a:extLst>
                </p14:cNvPr>
                <p14:cNvContentPartPr/>
                <p14:nvPr/>
              </p14:nvContentPartPr>
              <p14:xfrm>
                <a:off x="4118264" y="5916520"/>
                <a:ext cx="154800" cy="178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48C7F70-E5A4-B315-9BC9-6CD4398D251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109624" y="5907880"/>
                  <a:ext cx="172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F8E8F38-AFB8-3EBB-1C5C-3C428EF9913B}"/>
                    </a:ext>
                  </a:extLst>
                </p14:cNvPr>
                <p14:cNvContentPartPr/>
                <p14:nvPr/>
              </p14:nvContentPartPr>
              <p14:xfrm>
                <a:off x="4401224" y="5903920"/>
                <a:ext cx="207000" cy="179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F8E8F38-AFB8-3EBB-1C5C-3C428EF9913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92224" y="5894920"/>
                  <a:ext cx="224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3B6FCE5-0C4E-452D-5942-86951D04CB29}"/>
                    </a:ext>
                  </a:extLst>
                </p14:cNvPr>
                <p14:cNvContentPartPr/>
                <p14:nvPr/>
              </p14:nvContentPartPr>
              <p14:xfrm>
                <a:off x="4594184" y="5903920"/>
                <a:ext cx="22680" cy="32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3B6FCE5-0C4E-452D-5942-86951D04CB2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85544" y="5894920"/>
                  <a:ext cx="4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0F4843D-6C15-6118-59C5-84F681C8F674}"/>
                    </a:ext>
                  </a:extLst>
                </p14:cNvPr>
                <p14:cNvContentPartPr/>
                <p14:nvPr/>
              </p14:nvContentPartPr>
              <p14:xfrm>
                <a:off x="4614344" y="6003280"/>
                <a:ext cx="169920" cy="258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0F4843D-6C15-6118-59C5-84F681C8F67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05704" y="5994280"/>
                  <a:ext cx="187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4B19A69-169A-3BDA-D2A0-AE660C1333F1}"/>
                    </a:ext>
                  </a:extLst>
                </p14:cNvPr>
                <p14:cNvContentPartPr/>
                <p14:nvPr/>
              </p14:nvContentPartPr>
              <p14:xfrm>
                <a:off x="4886144" y="5886640"/>
                <a:ext cx="254160" cy="223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4B19A69-169A-3BDA-D2A0-AE660C1333F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877504" y="5877640"/>
                  <a:ext cx="271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07379DE-7F6B-7866-3BE7-298821FB945A}"/>
                    </a:ext>
                  </a:extLst>
                </p14:cNvPr>
                <p14:cNvContentPartPr/>
                <p14:nvPr/>
              </p14:nvContentPartPr>
              <p14:xfrm>
                <a:off x="5130944" y="6002560"/>
                <a:ext cx="109080" cy="127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07379DE-7F6B-7866-3BE7-298821FB945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121944" y="5993560"/>
                  <a:ext cx="126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F2F6217-4FCF-5260-AC70-52FFEEBEF1AA}"/>
                    </a:ext>
                  </a:extLst>
                </p14:cNvPr>
                <p14:cNvContentPartPr/>
                <p14:nvPr/>
              </p14:nvContentPartPr>
              <p14:xfrm>
                <a:off x="5330744" y="5848120"/>
                <a:ext cx="57600" cy="2336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F2F6217-4FCF-5260-AC70-52FFEEBEF1A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322104" y="5839480"/>
                  <a:ext cx="75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55B742B-EE9B-00AA-7995-8CF60959B13B}"/>
                    </a:ext>
                  </a:extLst>
                </p14:cNvPr>
                <p14:cNvContentPartPr/>
                <p14:nvPr/>
              </p14:nvContentPartPr>
              <p14:xfrm>
                <a:off x="5317064" y="5980240"/>
                <a:ext cx="88560" cy="27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55B742B-EE9B-00AA-7995-8CF60959B13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08064" y="5971600"/>
                  <a:ext cx="1062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7928452B-13D7-5982-B545-F89593399DAE}"/>
              </a:ext>
            </a:extLst>
          </p:cNvPr>
          <p:cNvGrpSpPr/>
          <p:nvPr/>
        </p:nvGrpSpPr>
        <p:grpSpPr>
          <a:xfrm>
            <a:off x="5596784" y="5800600"/>
            <a:ext cx="282960" cy="400320"/>
            <a:chOff x="5596784" y="5800600"/>
            <a:chExt cx="28296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245EE45-7FFD-E0F4-3422-196711FE608E}"/>
                    </a:ext>
                  </a:extLst>
                </p14:cNvPr>
                <p14:cNvContentPartPr/>
                <p14:nvPr/>
              </p14:nvContentPartPr>
              <p14:xfrm>
                <a:off x="5673104" y="5931640"/>
                <a:ext cx="7200" cy="200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245EE45-7FFD-E0F4-3422-196711FE608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664464" y="5923000"/>
                  <a:ext cx="24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DE25BE6-A7A2-0973-66D7-1811C55C0193}"/>
                    </a:ext>
                  </a:extLst>
                </p14:cNvPr>
                <p14:cNvContentPartPr/>
                <p14:nvPr/>
              </p14:nvContentPartPr>
              <p14:xfrm>
                <a:off x="5596784" y="5890600"/>
                <a:ext cx="138960" cy="144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DE25BE6-A7A2-0973-66D7-1811C55C019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587784" y="5881960"/>
                  <a:ext cx="156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F5728FD-E5E5-E820-D201-C845D76F6FF1}"/>
                    </a:ext>
                  </a:extLst>
                </p14:cNvPr>
                <p14:cNvContentPartPr/>
                <p14:nvPr/>
              </p14:nvContentPartPr>
              <p14:xfrm>
                <a:off x="5604704" y="5800600"/>
                <a:ext cx="99000" cy="96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F5728FD-E5E5-E820-D201-C845D76F6FF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596064" y="5791960"/>
                  <a:ext cx="116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0F81461-810E-0F7F-E1B6-80EEA8C01D39}"/>
                    </a:ext>
                  </a:extLst>
                </p14:cNvPr>
                <p14:cNvContentPartPr/>
                <p14:nvPr/>
              </p14:nvContentPartPr>
              <p14:xfrm>
                <a:off x="5782184" y="6042160"/>
                <a:ext cx="97560" cy="158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0F81461-810E-0F7F-E1B6-80EEA8C01D3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73184" y="6033160"/>
                  <a:ext cx="115200" cy="17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597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E908-EB4F-A2BE-0667-08C341B2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Logistic regression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F6EF-8191-FB2E-D2AF-63ED89C6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 = </a:t>
            </a:r>
            <a:r>
              <a:rPr lang="en-DK" dirty="0">
                <a:sym typeface="Symbol" panose="05050102010706020507" pitchFamily="18" charset="2"/>
              </a:rPr>
              <a:t>-1</a:t>
            </a:r>
          </a:p>
          <a:p>
            <a:pPr lvl="1"/>
            <a:r>
              <a:rPr lang="en-DK" dirty="0">
                <a:sym typeface="Symbol" panose="05050102010706020507" pitchFamily="18" charset="2"/>
              </a:rPr>
              <a:t>Lower C (bigger l) requires</a:t>
            </a:r>
          </a:p>
          <a:p>
            <a:pPr lvl="2"/>
            <a:r>
              <a:rPr lang="en-DK" dirty="0">
                <a:sym typeface="Symbol" panose="05050102010706020507" pitchFamily="18" charset="2"/>
              </a:rPr>
              <a:t>Smaller coefficients</a:t>
            </a:r>
          </a:p>
          <a:p>
            <a:pPr lvl="2"/>
            <a:r>
              <a:rPr lang="en-DK" dirty="0">
                <a:sym typeface="Symbol" panose="05050102010706020507" pitchFamily="18" charset="2"/>
              </a:rPr>
              <a:t>Flatter, "softer" curve</a:t>
            </a:r>
          </a:p>
          <a:p>
            <a:pPr lvl="2"/>
            <a:r>
              <a:rPr lang="en-DK" dirty="0">
                <a:sym typeface="Symbol" panose="05050102010706020507" pitchFamily="18" charset="2"/>
              </a:rPr>
              <a:t>Too low C: underfitting</a:t>
            </a:r>
          </a:p>
          <a:p>
            <a:pPr lvl="1"/>
            <a:r>
              <a:rPr lang="en-DK" dirty="0">
                <a:sym typeface="Symbol" panose="05050102010706020507" pitchFamily="18" charset="2"/>
              </a:rPr>
              <a:t>Higher C allows (but doesn't require)</a:t>
            </a:r>
          </a:p>
          <a:p>
            <a:pPr lvl="2"/>
            <a:r>
              <a:rPr lang="en-DK" dirty="0">
                <a:sym typeface="Symbol" panose="05050102010706020507" pitchFamily="18" charset="2"/>
              </a:rPr>
              <a:t>Higher coefficients</a:t>
            </a:r>
          </a:p>
          <a:p>
            <a:pPr lvl="2"/>
            <a:r>
              <a:rPr lang="en-DK" dirty="0">
                <a:sym typeface="Symbol" panose="05050102010706020507" pitchFamily="18" charset="2"/>
              </a:rPr>
              <a:t>Steeper, "harder" curve</a:t>
            </a:r>
          </a:p>
          <a:p>
            <a:pPr lvl="2"/>
            <a:r>
              <a:rPr lang="en-DK" dirty="0">
                <a:sym typeface="Symbol" panose="05050102010706020507" pitchFamily="18" charset="2"/>
              </a:rPr>
              <a:t>Too high C: overfitting</a:t>
            </a:r>
          </a:p>
          <a:p>
            <a:r>
              <a:rPr lang="en-DK" dirty="0">
                <a:sym typeface="Symbol" panose="05050102010706020507" pitchFamily="18" charset="2"/>
              </a:rPr>
              <a:t>penalty: Choose between 'l1' (Lasso) and 'l2' (Ridge) or '</a:t>
            </a:r>
            <a:r>
              <a:rPr lang="en-DK" dirty="0" err="1">
                <a:sym typeface="Symbol" panose="05050102010706020507" pitchFamily="18" charset="2"/>
              </a:rPr>
              <a:t>elasticnet</a:t>
            </a:r>
            <a:r>
              <a:rPr lang="en-DK" dirty="0">
                <a:sym typeface="Symbol" panose="05050102010706020507" pitchFamily="18" charset="2"/>
              </a:rPr>
              <a:t>'</a:t>
            </a:r>
          </a:p>
          <a:p>
            <a:endParaRPr lang="en-DK" dirty="0">
              <a:sym typeface="Symbol" panose="05050102010706020507" pitchFamily="18" charset="2"/>
            </a:endParaRPr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9E58-1C8A-EDC0-97C4-7A1D584F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B803-F286-3EFD-0302-6C7046D2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6D75-171F-CCDF-7BC3-C9C1779A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533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67BD-D76D-DE5A-C138-F4B9610B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381B-6270-D557-722A-D330D8AF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logistic </a:t>
            </a:r>
            <a:r>
              <a:rPr lang="en-DK" dirty="0" err="1"/>
              <a:t>regression.ipynb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EBD8-FB8B-5B02-3A08-F809ECC8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2D9D-2967-0FAE-2CFA-0425FD55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CC17B-E529-5645-9485-255BACA9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52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886F-5DCA-83B2-AD0D-79C49897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Choosing the linear separator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AB43E2-A0CF-7A62-E18E-0FD3831EA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034381"/>
            <a:ext cx="5257800" cy="3933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F5626-EBCD-A836-8153-4007DEB2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766C-A350-5B71-13F1-9C5621E2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DC50-82E6-B88E-F37C-92050305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047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040-3E56-DFD2-A4B2-94F7F3B7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Support Vector Machine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CB8EF7-1A53-00D4-0212-3CED33BF3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034381"/>
            <a:ext cx="5257800" cy="3933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DDD2-BCB5-1E1D-055A-C2084C04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125F-B7D4-D96A-F9E6-FDF3E994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BF91F-C1A0-0729-4BA7-3A222711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754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7B243D-7F55-FFBE-F59A-A6DC2B6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Soft margin SVM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6CF9A5-BEC7-B72F-C27E-FC91AE5C74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K" dirty="0"/>
              <a:t>Usually data isn't clean enough to be fully separable</a:t>
            </a:r>
          </a:p>
          <a:p>
            <a:r>
              <a:rPr lang="en-DK" dirty="0"/>
              <a:t>Support Vector Machines allow for a slack variable, </a:t>
            </a:r>
            <a:r>
              <a:rPr lang="en-DK" dirty="0">
                <a:sym typeface="Symbol" panose="05050102010706020507" pitchFamily="18" charset="2"/>
              </a:rPr>
              <a:t></a:t>
            </a:r>
          </a:p>
          <a:p>
            <a:r>
              <a:rPr lang="en-DK" dirty="0"/>
              <a:t>The hyperparameter C suppresses the slack, Lasso style</a:t>
            </a:r>
          </a:p>
          <a:p>
            <a:r>
              <a:rPr lang="en-DK" dirty="0"/>
              <a:t>High C =&gt; low slack</a:t>
            </a:r>
          </a:p>
          <a:p>
            <a:r>
              <a:rPr lang="en-DK" dirty="0"/>
              <a:t>Too high C creates overfitting, too low C creates underfitting</a:t>
            </a:r>
          </a:p>
          <a:p>
            <a:endParaRPr lang="en-DK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D8D809-16FE-4EB9-9FBF-93F2F1E38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488" y="2070100"/>
            <a:ext cx="5181024" cy="38623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4EFC-7070-C706-B318-ACEBC9E7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BF35-E87F-61DF-4EA8-85EB76B2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2D09-590C-85F3-01AB-DBC84AD1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17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204BDB-B55C-57B7-016A-1054134B4058}"/>
                  </a:ext>
                </a:extLst>
              </p14:cNvPr>
              <p14:cNvContentPartPr/>
              <p14:nvPr/>
            </p14:nvContentPartPr>
            <p14:xfrm>
              <a:off x="8373345" y="3873540"/>
              <a:ext cx="114120" cy="8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204BDB-B55C-57B7-016A-1054134B40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705" y="3864540"/>
                <a:ext cx="1317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3E937C-9BAB-9B54-3530-9C2433310F61}"/>
                  </a:ext>
                </a:extLst>
              </p14:cNvPr>
              <p14:cNvContentPartPr/>
              <p14:nvPr/>
            </p14:nvContentPartPr>
            <p14:xfrm>
              <a:off x="8436705" y="39009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3E937C-9BAB-9B54-3530-9C2433310F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7705" y="3891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B4C81F-BAF6-854C-B16C-CB6CA519E13B}"/>
                  </a:ext>
                </a:extLst>
              </p14:cNvPr>
              <p14:cNvContentPartPr/>
              <p14:nvPr/>
            </p14:nvContentPartPr>
            <p14:xfrm>
              <a:off x="7428345" y="3357660"/>
              <a:ext cx="968400" cy="503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B4C81F-BAF6-854C-B16C-CB6CA519E1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9345" y="3349020"/>
                <a:ext cx="9860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EB2E1A-0FDE-52D5-F934-92C806D37B56}"/>
                  </a:ext>
                </a:extLst>
              </p14:cNvPr>
              <p14:cNvContentPartPr/>
              <p14:nvPr/>
            </p14:nvContentPartPr>
            <p14:xfrm>
              <a:off x="7267065" y="3069300"/>
              <a:ext cx="172440" cy="281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EB2E1A-0FDE-52D5-F934-92C806D37B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8425" y="3060660"/>
                <a:ext cx="1900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8A289A12-EADB-D9AE-1735-BE7C53471BDA}"/>
              </a:ext>
            </a:extLst>
          </p:cNvPr>
          <p:cNvGrpSpPr/>
          <p:nvPr/>
        </p:nvGrpSpPr>
        <p:grpSpPr>
          <a:xfrm>
            <a:off x="8732625" y="3950580"/>
            <a:ext cx="1305360" cy="493200"/>
            <a:chOff x="8732625" y="3950580"/>
            <a:chExt cx="130536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B3EDA3-9989-F272-89BC-46C20D6BF91D}"/>
                    </a:ext>
                  </a:extLst>
                </p14:cNvPr>
                <p14:cNvContentPartPr/>
                <p14:nvPr/>
              </p14:nvContentPartPr>
              <p14:xfrm>
                <a:off x="8732625" y="3950580"/>
                <a:ext cx="727200" cy="493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B3EDA3-9989-F272-89BC-46C20D6BF9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23985" y="3941580"/>
                  <a:ext cx="744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7EBA0B-F479-2D29-1688-1D17D38B9013}"/>
                    </a:ext>
                  </a:extLst>
                </p14:cNvPr>
                <p14:cNvContentPartPr/>
                <p14:nvPr/>
              </p14:nvContentPartPr>
              <p14:xfrm>
                <a:off x="9260385" y="4139580"/>
                <a:ext cx="777600" cy="23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7EBA0B-F479-2D29-1688-1D17D38B90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51745" y="4130940"/>
                  <a:ext cx="79524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3844F6-C23D-F930-1EF1-1B4C3EFDD49C}"/>
                  </a:ext>
                </a:extLst>
              </p14:cNvPr>
              <p14:cNvContentPartPr/>
              <p14:nvPr/>
            </p14:nvContentPartPr>
            <p14:xfrm>
              <a:off x="10147785" y="4183140"/>
              <a:ext cx="231120" cy="326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3844F6-C23D-F930-1EF1-1B4C3EFDD4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39145" y="4174140"/>
                <a:ext cx="24876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47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9FAFC88-D4DA-D339-DFD3-D7EC0E00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Non-binary classification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4ACA7C-87C1-2F82-684C-C925E95B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K" dirty="0"/>
              <a:t>One-vs-rest (ovr)</a:t>
            </a:r>
          </a:p>
          <a:p>
            <a:pPr lvl="1"/>
            <a:r>
              <a:rPr lang="en-DK" dirty="0"/>
              <a:t>ovr training</a:t>
            </a:r>
          </a:p>
          <a:p>
            <a:pPr lvl="2"/>
            <a:r>
              <a:rPr lang="en-DK" dirty="0"/>
              <a:t>Take a category and solve it as a binary classification ("is it green or not")</a:t>
            </a:r>
          </a:p>
          <a:p>
            <a:pPr lvl="2"/>
            <a:r>
              <a:rPr lang="en-DK" dirty="0"/>
              <a:t>Do this for all values in the category set</a:t>
            </a:r>
          </a:p>
          <a:p>
            <a:pPr lvl="2"/>
            <a:r>
              <a:rPr lang="en-DK" dirty="0"/>
              <a:t>Save all </a:t>
            </a:r>
            <a:r>
              <a:rPr lang="en-DK" i="1" dirty="0"/>
              <a:t>k</a:t>
            </a:r>
            <a:r>
              <a:rPr lang="en-DK" dirty="0"/>
              <a:t> </a:t>
            </a:r>
            <a:r>
              <a:rPr lang="en-DK" dirty="0" err="1"/>
              <a:t>SVMs</a:t>
            </a:r>
            <a:endParaRPr lang="en-DK" dirty="0"/>
          </a:p>
          <a:p>
            <a:pPr lvl="1"/>
            <a:r>
              <a:rPr lang="en-DK" dirty="0"/>
              <a:t>ovr prediction</a:t>
            </a:r>
          </a:p>
          <a:p>
            <a:pPr lvl="2"/>
            <a:r>
              <a:rPr lang="en-DK" dirty="0"/>
              <a:t>Run all </a:t>
            </a:r>
            <a:r>
              <a:rPr lang="en-DK" dirty="0" err="1"/>
              <a:t>SVMs</a:t>
            </a:r>
            <a:r>
              <a:rPr lang="en-DK" dirty="0"/>
              <a:t> and return the one with the best score</a:t>
            </a:r>
          </a:p>
          <a:p>
            <a:r>
              <a:rPr lang="en-DK" dirty="0"/>
              <a:t>One-vs-one (</a:t>
            </a:r>
            <a:r>
              <a:rPr lang="en-DK" dirty="0" err="1"/>
              <a:t>ovo</a:t>
            </a:r>
            <a:r>
              <a:rPr lang="en-DK" dirty="0"/>
              <a:t>)</a:t>
            </a:r>
          </a:p>
          <a:p>
            <a:pPr lvl="1"/>
            <a:r>
              <a:rPr lang="en-DK" dirty="0" err="1"/>
              <a:t>ovo</a:t>
            </a:r>
            <a:r>
              <a:rPr lang="en-DK" dirty="0"/>
              <a:t> training</a:t>
            </a:r>
          </a:p>
          <a:p>
            <a:pPr lvl="2"/>
            <a:r>
              <a:rPr lang="en-DK" dirty="0"/>
              <a:t>Take two categories and run them against each other ("is it green or yellow"). Disregard samples that are neither.</a:t>
            </a:r>
          </a:p>
          <a:p>
            <a:pPr lvl="2"/>
            <a:r>
              <a:rPr lang="en-DK" dirty="0"/>
              <a:t>Do this for all combinations of values in the category set</a:t>
            </a:r>
          </a:p>
          <a:p>
            <a:pPr lvl="2"/>
            <a:r>
              <a:rPr lang="en-DK" dirty="0"/>
              <a:t>Save all  k(k-1)/2 </a:t>
            </a:r>
            <a:r>
              <a:rPr lang="en-DK" dirty="0" err="1"/>
              <a:t>SVMs</a:t>
            </a:r>
            <a:endParaRPr lang="en-DK" dirty="0"/>
          </a:p>
          <a:p>
            <a:pPr lvl="1"/>
            <a:r>
              <a:rPr lang="en-DK" dirty="0" err="1"/>
              <a:t>ovo</a:t>
            </a:r>
            <a:r>
              <a:rPr lang="en-DK" dirty="0"/>
              <a:t> prediction</a:t>
            </a:r>
          </a:p>
          <a:p>
            <a:pPr lvl="2"/>
            <a:r>
              <a:rPr lang="en-DK" dirty="0"/>
              <a:t>Run all </a:t>
            </a:r>
            <a:r>
              <a:rPr lang="en-DK" dirty="0" err="1"/>
              <a:t>SVMs</a:t>
            </a:r>
            <a:r>
              <a:rPr lang="en-DK" dirty="0"/>
              <a:t> and return the one with the most "wins"</a:t>
            </a:r>
          </a:p>
          <a:p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571F-4139-D4F4-9904-B1C42FEC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9-Oct-23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4299-123C-2FB9-F8FC-5562E858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8E4E0-3E1F-74F3-C5C4-3B1BD1F6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560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EC5-FBE7-C0B3-E8C7-B118F950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When data is not linearly separable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7143B-0BF4-58B7-7229-E1BFD65964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K" dirty="0"/>
              <a:t>Ideas?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9E4CD-C5E6-A518-C17F-CC30CF15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700F-55AA-7B7D-DD4B-7FDA5D12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9B94-187B-4DB2-F6D9-BAF48DC8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19</a:t>
            </a:fld>
            <a:endParaRPr lang="en-DK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212917F-4673-638F-22BB-CD2D9A46A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978" y="1825625"/>
            <a:ext cx="3994043" cy="4351338"/>
          </a:xfrm>
        </p:spPr>
      </p:pic>
    </p:spTree>
    <p:extLst>
      <p:ext uri="{BB962C8B-B14F-4D97-AF65-F5344CB8AC3E}">
        <p14:creationId xmlns:p14="http://schemas.microsoft.com/office/powerpoint/2010/main" val="274126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B769-08FE-28E1-D419-8817DB9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4EF8-64B4-9F96-6FB3-2C4CC274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A classification model (not regression, despite the name)</a:t>
            </a:r>
          </a:p>
          <a:p>
            <a:r>
              <a:rPr lang="en-DK" dirty="0"/>
              <a:t>Like decision trees</a:t>
            </a:r>
          </a:p>
          <a:p>
            <a:pPr lvl="1"/>
            <a:r>
              <a:rPr lang="en-DK" dirty="0"/>
              <a:t>Divides the problem space with hyperplanes</a:t>
            </a:r>
          </a:p>
          <a:p>
            <a:r>
              <a:rPr lang="en-DK" dirty="0"/>
              <a:t>Unlike decision trees</a:t>
            </a:r>
          </a:p>
          <a:p>
            <a:pPr lvl="1"/>
            <a:r>
              <a:rPr lang="en-DK" dirty="0"/>
              <a:t>Only one hyperplane</a:t>
            </a:r>
          </a:p>
          <a:p>
            <a:pPr lvl="1"/>
            <a:r>
              <a:rPr lang="en-DK" dirty="0"/>
              <a:t>The hyperplane can be all directions</a:t>
            </a:r>
          </a:p>
          <a:p>
            <a:pPr lvl="1"/>
            <a:r>
              <a:rPr lang="en-DK" dirty="0"/>
              <a:t>Logistic regression can model uncertainty</a:t>
            </a:r>
          </a:p>
          <a:p>
            <a:r>
              <a:rPr lang="en-DK" dirty="0"/>
              <a:t>Decision trees make "hard" decisions, logistic regression makes "soft" decisions</a:t>
            </a:r>
          </a:p>
          <a:p>
            <a:r>
              <a:rPr lang="en-DK" dirty="0"/>
              <a:t>Both work with linearly separable data</a:t>
            </a:r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F421-88EB-FA03-F28C-2BC0E4D0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EB1A-B8BC-AE28-DDCB-5A870E88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7576-1447-6F3E-528D-1668D86B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810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7A222F-A591-2F3F-A5C1-B01F5C78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Higher dimensions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BBBA0-E62E-5C04-872B-0D89DA67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7624-274F-4156-B005-C3B4C351E493}" type="datetime5">
              <a:rPr lang="en-GB" smtClean="0"/>
              <a:t>9-Oct-23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14C6F-0AF7-4051-439A-B33B4449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ED797-1407-6547-B7E4-05A17595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20</a:t>
            </a:fld>
            <a:endParaRPr lang="en-DK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C6451BB-C91E-5F44-871A-59CD20B10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359" y="1825625"/>
            <a:ext cx="8377282" cy="4351338"/>
          </a:xfrm>
        </p:spPr>
      </p:pic>
    </p:spTree>
    <p:extLst>
      <p:ext uri="{BB962C8B-B14F-4D97-AF65-F5344CB8AC3E}">
        <p14:creationId xmlns:p14="http://schemas.microsoft.com/office/powerpoint/2010/main" val="55532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8DBA-171B-5176-90EF-5C5593D0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kernel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FCCF-854B-EB97-47A2-346B688C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</a:t>
            </a:r>
            <a:r>
              <a:rPr lang="en-DK" i="1" dirty="0"/>
              <a:t>could</a:t>
            </a:r>
            <a:r>
              <a:rPr lang="en-DK" dirty="0"/>
              <a:t> make these transformations first, but...</a:t>
            </a:r>
          </a:p>
          <a:p>
            <a:r>
              <a:rPr lang="en-DK" dirty="0"/>
              <a:t>... adding too many dimensions (=features) slows down the algorithm</a:t>
            </a:r>
          </a:p>
          <a:p>
            <a:r>
              <a:rPr lang="en-DK" dirty="0"/>
              <a:t>The kernel trick:</a:t>
            </a:r>
          </a:p>
          <a:p>
            <a:pPr lvl="1" algn="just"/>
            <a:r>
              <a:rPr lang="en-DK" dirty="0"/>
              <a:t>Deep inside the (complex) math for SVM solution we find this: </a:t>
            </a:r>
            <a:r>
              <a:rPr lang="en-DK" b="1" i="1" dirty="0" err="1"/>
              <a:t>X</a:t>
            </a:r>
            <a:r>
              <a:rPr lang="en-DK" b="1" i="1" baseline="-25000" dirty="0" err="1"/>
              <a:t>i</a:t>
            </a:r>
            <a:r>
              <a:rPr lang="en-DK" b="1" i="1" baseline="30000" dirty="0" err="1"/>
              <a:t>T</a:t>
            </a:r>
            <a:r>
              <a:rPr lang="en-DK" b="1" i="1" dirty="0"/>
              <a:t> </a:t>
            </a:r>
            <a:r>
              <a:rPr lang="en-DK" b="1" i="1" dirty="0" err="1"/>
              <a:t>X</a:t>
            </a:r>
            <a:r>
              <a:rPr lang="en-DK" b="1" i="1" baseline="-25000" dirty="0" err="1"/>
              <a:t>j</a:t>
            </a:r>
            <a:endParaRPr lang="en-DK" i="1" baseline="-25000" dirty="0"/>
          </a:p>
          <a:p>
            <a:pPr lvl="1"/>
            <a:r>
              <a:rPr lang="en-DK" dirty="0"/>
              <a:t>This is known as the </a:t>
            </a:r>
            <a:r>
              <a:rPr lang="en-DK" i="1" dirty="0"/>
              <a:t>linear kernel</a:t>
            </a:r>
          </a:p>
          <a:p>
            <a:pPr lvl="1"/>
            <a:r>
              <a:rPr lang="en-DK" dirty="0"/>
              <a:t>We can swap the linear kernel for another function </a:t>
            </a:r>
            <a:r>
              <a:rPr lang="en-DK" i="1" dirty="0"/>
              <a:t>K(</a:t>
            </a:r>
            <a:r>
              <a:rPr lang="en-DK" b="1" i="1" dirty="0"/>
              <a:t>X</a:t>
            </a:r>
            <a:r>
              <a:rPr lang="en-DK" b="1" i="1" baseline="-25000" dirty="0"/>
              <a:t>i</a:t>
            </a:r>
            <a:r>
              <a:rPr lang="en-DK" i="1" dirty="0"/>
              <a:t>, </a:t>
            </a:r>
            <a:r>
              <a:rPr lang="en-DK" b="1" i="1" dirty="0" err="1"/>
              <a:t>X</a:t>
            </a:r>
            <a:r>
              <a:rPr lang="en-DK" b="1" i="1" baseline="-25000" dirty="0" err="1"/>
              <a:t>j</a:t>
            </a:r>
            <a:r>
              <a:rPr lang="en-DK" i="1" dirty="0"/>
              <a:t>)</a:t>
            </a:r>
          </a:p>
          <a:p>
            <a:pPr lvl="1"/>
            <a:r>
              <a:rPr lang="en-DK" i="1" dirty="0"/>
              <a:t>K</a:t>
            </a:r>
            <a:r>
              <a:rPr lang="en-DK" dirty="0"/>
              <a:t> is the kernel</a:t>
            </a:r>
          </a:p>
          <a:p>
            <a:pPr lvl="1"/>
            <a:r>
              <a:rPr lang="en-DK" dirty="0"/>
              <a:t>Not all functions are suitable as kernels - use the built-ins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B4C3-48A1-E77E-2F12-03C5F692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B7FD-4DB1-67B7-6B3B-4DDBE213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1C5B-E8F9-1C29-2635-87ECD2E2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323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52C7-F418-6BD0-E2BA-ED835ABF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RBF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F58E-8432-84F1-3D03-DA3C4037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(Gaussian) </a:t>
            </a:r>
            <a:r>
              <a:rPr lang="en-DK" i="1" dirty="0"/>
              <a:t>Radial Basis Function</a:t>
            </a:r>
            <a:r>
              <a:rPr lang="en-DK" dirty="0"/>
              <a:t> kernel is the default kernel in </a:t>
            </a:r>
            <a:r>
              <a:rPr lang="en-DK" dirty="0" err="1"/>
              <a:t>sklearn</a:t>
            </a:r>
            <a:endParaRPr lang="en-DK" dirty="0"/>
          </a:p>
          <a:p>
            <a:endParaRPr lang="en-DK" dirty="0"/>
          </a:p>
          <a:p>
            <a:r>
              <a:rPr lang="en-DK" dirty="0"/>
              <a:t>This corresponds to mapping the problem space to an infinite-dimensional space</a:t>
            </a:r>
          </a:p>
          <a:p>
            <a:r>
              <a:rPr lang="en-DK" dirty="0"/>
              <a:t>Consequently, the RBF kernel is very flexible and useful</a:t>
            </a:r>
          </a:p>
          <a:p>
            <a:r>
              <a:rPr lang="en-DK" dirty="0"/>
              <a:t>It is, unfortunately, slow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C366F-C722-2D01-38FD-44F0C40E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75512-5168-285F-3485-0C852031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C167-FC9F-9826-C117-A0153C9D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22</a:t>
            </a:fld>
            <a:endParaRPr lang="en-DK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AC409B-C68F-82E4-7F0A-D8284722FEEE}"/>
              </a:ext>
            </a:extLst>
          </p:cNvPr>
          <p:cNvGrpSpPr/>
          <p:nvPr/>
        </p:nvGrpSpPr>
        <p:grpSpPr>
          <a:xfrm>
            <a:off x="1224224" y="2718280"/>
            <a:ext cx="2102400" cy="453240"/>
            <a:chOff x="1224224" y="2718280"/>
            <a:chExt cx="210240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B4AF51-6550-6974-F878-3FF62E37FA3E}"/>
                    </a:ext>
                  </a:extLst>
                </p14:cNvPr>
                <p14:cNvContentPartPr/>
                <p14:nvPr/>
              </p14:nvContentPartPr>
              <p14:xfrm>
                <a:off x="1224224" y="2752120"/>
                <a:ext cx="15840" cy="332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B4AF51-6550-6974-F878-3FF62E37FA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15224" y="2743480"/>
                  <a:ext cx="334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54CF83-F517-3F9E-21E8-8A41B27BA950}"/>
                    </a:ext>
                  </a:extLst>
                </p14:cNvPr>
                <p14:cNvContentPartPr/>
                <p14:nvPr/>
              </p14:nvContentPartPr>
              <p14:xfrm>
                <a:off x="1234664" y="2829520"/>
                <a:ext cx="151200" cy="13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54CF83-F517-3F9E-21E8-8A41B27BA9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5664" y="2820880"/>
                  <a:ext cx="168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5B18A9-A318-1E93-A100-31FA4D848CC8}"/>
                    </a:ext>
                  </a:extLst>
                </p14:cNvPr>
                <p14:cNvContentPartPr/>
                <p14:nvPr/>
              </p14:nvContentPartPr>
              <p14:xfrm>
                <a:off x="1279664" y="2915560"/>
                <a:ext cx="140760" cy="144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5B18A9-A318-1E93-A100-31FA4D848C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0664" y="2906920"/>
                  <a:ext cx="158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3E6B29-6457-DBAA-F82F-56A71B32FE48}"/>
                    </a:ext>
                  </a:extLst>
                </p14:cNvPr>
                <p14:cNvContentPartPr/>
                <p14:nvPr/>
              </p14:nvContentPartPr>
              <p14:xfrm>
                <a:off x="1511144" y="2759320"/>
                <a:ext cx="132480" cy="30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3E6B29-6457-DBAA-F82F-56A71B32FE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2144" y="2750320"/>
                  <a:ext cx="150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5C3FAF-297A-E442-2F6D-9499A392E4B7}"/>
                    </a:ext>
                  </a:extLst>
                </p14:cNvPr>
                <p14:cNvContentPartPr/>
                <p14:nvPr/>
              </p14:nvContentPartPr>
              <p14:xfrm>
                <a:off x="1701944" y="2820160"/>
                <a:ext cx="208440" cy="178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5C3FAF-297A-E442-2F6D-9499A392E4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3304" y="2811520"/>
                  <a:ext cx="226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85A84F-9412-BF83-82D5-F8B49F0659ED}"/>
                    </a:ext>
                  </a:extLst>
                </p14:cNvPr>
                <p14:cNvContentPartPr/>
                <p14:nvPr/>
              </p14:nvContentPartPr>
              <p14:xfrm>
                <a:off x="1732904" y="2856160"/>
                <a:ext cx="132480" cy="19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85A84F-9412-BF83-82D5-F8B49F0659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4264" y="2847520"/>
                  <a:ext cx="150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9EAA7A-5BF7-2774-176A-9E45F86EDF9D}"/>
                    </a:ext>
                  </a:extLst>
                </p14:cNvPr>
                <p14:cNvContentPartPr/>
                <p14:nvPr/>
              </p14:nvContentPartPr>
              <p14:xfrm>
                <a:off x="1931264" y="3026440"/>
                <a:ext cx="12600" cy="8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9EAA7A-5BF7-2774-176A-9E45F86EDF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2264" y="3017800"/>
                  <a:ext cx="30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456182-4ECB-9C22-6F99-0312BD24B316}"/>
                    </a:ext>
                  </a:extLst>
                </p14:cNvPr>
                <p14:cNvContentPartPr/>
                <p14:nvPr/>
              </p14:nvContentPartPr>
              <p14:xfrm>
                <a:off x="1710584" y="3097000"/>
                <a:ext cx="109800" cy="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456182-4ECB-9C22-6F99-0312BD24B3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01584" y="3088360"/>
                  <a:ext cx="127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87221A-39FC-6648-E39C-D61140FE8867}"/>
                    </a:ext>
                  </a:extLst>
                </p14:cNvPr>
                <p14:cNvContentPartPr/>
                <p14:nvPr/>
              </p14:nvContentPartPr>
              <p14:xfrm>
                <a:off x="2056184" y="3033640"/>
                <a:ext cx="66600" cy="13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87221A-39FC-6648-E39C-D61140FE88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7544" y="3025000"/>
                  <a:ext cx="84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68D14F-6D65-81C3-07A8-76BAEA851A52}"/>
                    </a:ext>
                  </a:extLst>
                </p14:cNvPr>
                <p14:cNvContentPartPr/>
                <p14:nvPr/>
              </p14:nvContentPartPr>
              <p14:xfrm>
                <a:off x="1931264" y="2946160"/>
                <a:ext cx="2880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68D14F-6D65-81C3-07A8-76BAEA851A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2624" y="2937160"/>
                  <a:ext cx="46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BA02F3-65A1-2431-6DFE-5D7DF22D9A79}"/>
                    </a:ext>
                  </a:extLst>
                </p14:cNvPr>
                <p14:cNvContentPartPr/>
                <p14:nvPr/>
              </p14:nvContentPartPr>
              <p14:xfrm>
                <a:off x="2254184" y="2748160"/>
                <a:ext cx="20880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BA02F3-65A1-2431-6DFE-5D7DF22D9A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5544" y="2739160"/>
                  <a:ext cx="226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FDE8D5-05B9-2643-8A14-312F48E1A953}"/>
                    </a:ext>
                  </a:extLst>
                </p14:cNvPr>
                <p14:cNvContentPartPr/>
                <p14:nvPr/>
              </p14:nvContentPartPr>
              <p14:xfrm>
                <a:off x="2247344" y="2836360"/>
                <a:ext cx="137520" cy="18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FDE8D5-05B9-2643-8A14-312F48E1A9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38344" y="2827720"/>
                  <a:ext cx="155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CC77A-C0E0-67FA-713C-272A13BE1C19}"/>
                    </a:ext>
                  </a:extLst>
                </p14:cNvPr>
                <p14:cNvContentPartPr/>
                <p14:nvPr/>
              </p14:nvContentPartPr>
              <p14:xfrm>
                <a:off x="2412584" y="2986840"/>
                <a:ext cx="92160" cy="15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CC77A-C0E0-67FA-713C-272A13BE1C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03944" y="2978200"/>
                  <a:ext cx="109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722A29-1EEE-91E5-57EF-9A48486F65C8}"/>
                    </a:ext>
                  </a:extLst>
                </p14:cNvPr>
                <p14:cNvContentPartPr/>
                <p14:nvPr/>
              </p14:nvContentPartPr>
              <p14:xfrm>
                <a:off x="2480264" y="2911960"/>
                <a:ext cx="15840" cy="1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722A29-1EEE-91E5-57EF-9A48486F65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71264" y="2902960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991665-382C-25C4-6BC5-6338F57A900A}"/>
                    </a:ext>
                  </a:extLst>
                </p14:cNvPr>
                <p14:cNvContentPartPr/>
                <p14:nvPr/>
              </p14:nvContentPartPr>
              <p14:xfrm>
                <a:off x="2596544" y="2718280"/>
                <a:ext cx="117360" cy="361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991665-382C-25C4-6BC5-6338F57A90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87544" y="2709640"/>
                  <a:ext cx="1350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2F0BB0-F4F0-D74F-318E-66F93F3063D8}"/>
                    </a:ext>
                  </a:extLst>
                </p14:cNvPr>
                <p14:cNvContentPartPr/>
                <p14:nvPr/>
              </p14:nvContentPartPr>
              <p14:xfrm>
                <a:off x="2233304" y="3076120"/>
                <a:ext cx="142920" cy="1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2F0BB0-F4F0-D74F-318E-66F93F3063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4664" y="3067480"/>
                  <a:ext cx="160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930D74-3CCC-9845-0992-E830DAA10617}"/>
                    </a:ext>
                  </a:extLst>
                </p14:cNvPr>
                <p14:cNvContentPartPr/>
                <p14:nvPr/>
              </p14:nvContentPartPr>
              <p14:xfrm>
                <a:off x="2851784" y="2931400"/>
                <a:ext cx="10296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930D74-3CCC-9845-0992-E830DAA106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43144" y="2922760"/>
                  <a:ext cx="120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748ABB-90EA-71D8-169F-5E04FEFCCC39}"/>
                    </a:ext>
                  </a:extLst>
                </p14:cNvPr>
                <p14:cNvContentPartPr/>
                <p14:nvPr/>
              </p14:nvContentPartPr>
              <p14:xfrm>
                <a:off x="2860424" y="3010240"/>
                <a:ext cx="144720" cy="2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748ABB-90EA-71D8-169F-5E04FEFCCC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51784" y="3001600"/>
                  <a:ext cx="162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487ED4-9968-6472-A0C1-A4582FFC42FE}"/>
                    </a:ext>
                  </a:extLst>
                </p14:cNvPr>
                <p14:cNvContentPartPr/>
                <p14:nvPr/>
              </p14:nvContentPartPr>
              <p14:xfrm>
                <a:off x="3145544" y="2853640"/>
                <a:ext cx="181080" cy="24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487ED4-9968-6472-A0C1-A4582FFC42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6544" y="2844640"/>
                  <a:ext cx="1987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E79721-A0CD-6F05-AF20-78F254F6FE38}"/>
              </a:ext>
            </a:extLst>
          </p:cNvPr>
          <p:cNvGrpSpPr/>
          <p:nvPr/>
        </p:nvGrpSpPr>
        <p:grpSpPr>
          <a:xfrm>
            <a:off x="3400784" y="2663920"/>
            <a:ext cx="272880" cy="206640"/>
            <a:chOff x="3400784" y="2663920"/>
            <a:chExt cx="27288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364CF5-1132-056E-7BB5-A0C23E8B7618}"/>
                    </a:ext>
                  </a:extLst>
                </p14:cNvPr>
                <p14:cNvContentPartPr/>
                <p14:nvPr/>
              </p14:nvContentPartPr>
              <p14:xfrm>
                <a:off x="3400784" y="2774080"/>
                <a:ext cx="97560" cy="7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364CF5-1132-056E-7BB5-A0C23E8B76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92144" y="2765080"/>
                  <a:ext cx="115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96C6CD-C0A8-EA11-F3A4-218E6BAA4413}"/>
                    </a:ext>
                  </a:extLst>
                </p14:cNvPr>
                <p14:cNvContentPartPr/>
                <p14:nvPr/>
              </p14:nvContentPartPr>
              <p14:xfrm>
                <a:off x="3512024" y="2742760"/>
                <a:ext cx="104760" cy="127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96C6CD-C0A8-EA11-F3A4-218E6BAA44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3024" y="2733760"/>
                  <a:ext cx="122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1BB839-FD31-6147-0E42-0DF0CF07BBC7}"/>
                    </a:ext>
                  </a:extLst>
                </p14:cNvPr>
                <p14:cNvContentPartPr/>
                <p14:nvPr/>
              </p14:nvContentPartPr>
              <p14:xfrm>
                <a:off x="3524264" y="2663920"/>
                <a:ext cx="149400" cy="17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1BB839-FD31-6147-0E42-0DF0CF07BB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15264" y="2655280"/>
                  <a:ext cx="16704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BC2876-C071-61C7-8AA0-DE7C88645C3E}"/>
              </a:ext>
            </a:extLst>
          </p:cNvPr>
          <p:cNvGrpSpPr/>
          <p:nvPr/>
        </p:nvGrpSpPr>
        <p:grpSpPr>
          <a:xfrm>
            <a:off x="3842504" y="2426320"/>
            <a:ext cx="1287360" cy="488160"/>
            <a:chOff x="3842504" y="2426320"/>
            <a:chExt cx="128736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021063-122D-7156-8AB6-F5F47DD4254A}"/>
                    </a:ext>
                  </a:extLst>
                </p14:cNvPr>
                <p14:cNvContentPartPr/>
                <p14:nvPr/>
              </p14:nvContentPartPr>
              <p14:xfrm>
                <a:off x="3842504" y="2605960"/>
                <a:ext cx="50400" cy="213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021063-122D-7156-8AB6-F5F47DD425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33864" y="2597320"/>
                  <a:ext cx="68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EC2E58-C740-060A-0E7C-438743CD5F3F}"/>
                    </a:ext>
                  </a:extLst>
                </p14:cNvPr>
                <p14:cNvContentPartPr/>
                <p14:nvPr/>
              </p14:nvContentPartPr>
              <p14:xfrm>
                <a:off x="3954824" y="2668600"/>
                <a:ext cx="146160" cy="128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EC2E58-C740-060A-0E7C-438743CD5F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46184" y="2659600"/>
                  <a:ext cx="163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FC468D-14BA-234D-82E7-1759AC41D413}"/>
                    </a:ext>
                  </a:extLst>
                </p14:cNvPr>
                <p14:cNvContentPartPr/>
                <p14:nvPr/>
              </p14:nvContentPartPr>
              <p14:xfrm>
                <a:off x="3989744" y="2674360"/>
                <a:ext cx="82080" cy="12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FC468D-14BA-234D-82E7-1759AC41D4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80744" y="2665720"/>
                  <a:ext cx="99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44944C-6CA5-F704-7E9A-0AD64A15BD55}"/>
                    </a:ext>
                  </a:extLst>
                </p14:cNvPr>
                <p14:cNvContentPartPr/>
                <p14:nvPr/>
              </p14:nvContentPartPr>
              <p14:xfrm>
                <a:off x="4118624" y="2809720"/>
                <a:ext cx="34560" cy="82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44944C-6CA5-F704-7E9A-0AD64A15BD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09984" y="2800720"/>
                  <a:ext cx="52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7BF05F-39E3-A1AE-DC40-2174A79768C6}"/>
                    </a:ext>
                  </a:extLst>
                </p14:cNvPr>
                <p14:cNvContentPartPr/>
                <p14:nvPr/>
              </p14:nvContentPartPr>
              <p14:xfrm>
                <a:off x="4170464" y="274384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7BF05F-39E3-A1AE-DC40-2174A79768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61464" y="2735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D9B1CC-0DAB-4152-E566-EBFF3E06FE9E}"/>
                    </a:ext>
                  </a:extLst>
                </p14:cNvPr>
                <p14:cNvContentPartPr/>
                <p14:nvPr/>
              </p14:nvContentPartPr>
              <p14:xfrm>
                <a:off x="4293584" y="2733400"/>
                <a:ext cx="137160" cy="27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D9B1CC-0DAB-4152-E566-EBFF3E06FE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84944" y="2724760"/>
                  <a:ext cx="154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B38FE6-A031-C9A0-1D39-322B590CC5DC}"/>
                    </a:ext>
                  </a:extLst>
                </p14:cNvPr>
                <p14:cNvContentPartPr/>
                <p14:nvPr/>
              </p14:nvContentPartPr>
              <p14:xfrm>
                <a:off x="3951584" y="2858680"/>
                <a:ext cx="50760" cy="2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B38FE6-A031-C9A0-1D39-322B590CC5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42584" y="2849680"/>
                  <a:ext cx="68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CBCFD4-0452-24CE-256A-33E7AA008258}"/>
                    </a:ext>
                  </a:extLst>
                </p14:cNvPr>
                <p14:cNvContentPartPr/>
                <p14:nvPr/>
              </p14:nvContentPartPr>
              <p14:xfrm>
                <a:off x="4535144" y="2641600"/>
                <a:ext cx="180360" cy="163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CBCFD4-0452-24CE-256A-33E7AA0082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26504" y="2632960"/>
                  <a:ext cx="198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0425DF-9021-1FBD-0D46-F7CF655E1AC9}"/>
                    </a:ext>
                  </a:extLst>
                </p14:cNvPr>
                <p14:cNvContentPartPr/>
                <p14:nvPr/>
              </p14:nvContentPartPr>
              <p14:xfrm>
                <a:off x="4602824" y="2633680"/>
                <a:ext cx="107640" cy="15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0425DF-9021-1FBD-0D46-F7CF655E1A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94184" y="2625040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CF2804-740C-AE30-E37A-2F2613D09A1C}"/>
                    </a:ext>
                  </a:extLst>
                </p14:cNvPr>
                <p14:cNvContentPartPr/>
                <p14:nvPr/>
              </p14:nvContentPartPr>
              <p14:xfrm>
                <a:off x="4743944" y="2797120"/>
                <a:ext cx="50040" cy="117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CF2804-740C-AE30-E37A-2F2613D09A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35304" y="2788480"/>
                  <a:ext cx="67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F58965-0EBA-7F8D-F5E9-E4163C4D49BD}"/>
                    </a:ext>
                  </a:extLst>
                </p14:cNvPr>
                <p14:cNvContentPartPr/>
                <p14:nvPr/>
              </p14:nvContentPartPr>
              <p14:xfrm>
                <a:off x="4776704" y="271252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F58965-0EBA-7F8D-F5E9-E4163C4D49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67704" y="2703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295F9C-8881-E917-5450-BCD23A988FD1}"/>
                    </a:ext>
                  </a:extLst>
                </p14:cNvPr>
                <p14:cNvContentPartPr/>
                <p14:nvPr/>
              </p14:nvContentPartPr>
              <p14:xfrm>
                <a:off x="4570064" y="2837800"/>
                <a:ext cx="144000" cy="1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295F9C-8881-E917-5450-BCD23A988FD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61064" y="2829160"/>
                  <a:ext cx="161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A5F9FF-EEE9-4556-ED11-BF7668473967}"/>
                    </a:ext>
                  </a:extLst>
                </p14:cNvPr>
                <p14:cNvContentPartPr/>
                <p14:nvPr/>
              </p14:nvContentPartPr>
              <p14:xfrm>
                <a:off x="4842584" y="2549080"/>
                <a:ext cx="105120" cy="32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A5F9FF-EEE9-4556-ED11-BF766847396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833944" y="2540440"/>
                  <a:ext cx="122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68ED13-E5C8-5780-3C19-796DECE27385}"/>
                    </a:ext>
                  </a:extLst>
                </p14:cNvPr>
                <p14:cNvContentPartPr/>
                <p14:nvPr/>
              </p14:nvContentPartPr>
              <p14:xfrm>
                <a:off x="4990544" y="2426320"/>
                <a:ext cx="139320" cy="18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68ED13-E5C8-5780-3C19-796DECE2738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81544" y="2417680"/>
                  <a:ext cx="15696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803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B124-0DE6-D35D-1B48-17956D15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Effect of gamma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CEEDAC-1841-76E6-5116-AC77D1967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172"/>
            <a:ext cx="10515600" cy="419824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C465-9C70-A680-8025-DBBDC688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FC1A-0589-9241-C8E0-09B2CF9B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5B36-756D-19C7-24D3-0B6D441D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470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944D-E2BA-7099-1EDA-218A7D17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DA82-E488-5AF7-67A0-F3999DBB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 is the same as for the linear kernel</a:t>
            </a:r>
          </a:p>
          <a:p>
            <a:r>
              <a:rPr lang="en-DK" dirty="0"/>
              <a:t>gamma</a:t>
            </a:r>
          </a:p>
          <a:p>
            <a:pPr lvl="1"/>
            <a:r>
              <a:rPr lang="en-DK" dirty="0"/>
              <a:t>The decision boundaries are no longer straight lines but curves</a:t>
            </a:r>
          </a:p>
          <a:p>
            <a:pPr lvl="1"/>
            <a:r>
              <a:rPr lang="en-DK" dirty="0"/>
              <a:t>High gamma makes the probability function steeper</a:t>
            </a:r>
          </a:p>
          <a:p>
            <a:pPr lvl="1"/>
            <a:r>
              <a:rPr lang="en-DK" dirty="0"/>
              <a:t>More importantly: High gamma makes the decision boundaries curvier</a:t>
            </a:r>
          </a:p>
          <a:p>
            <a:r>
              <a:rPr lang="en-DK" dirty="0"/>
              <a:t>Too high C and gamma can put every sample in it's own little region (overfitting)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256D-52A9-B415-418D-46F49B45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0311-1362-F512-F0F1-7737FA80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7CCD5-39B3-0D9B-C714-CD688754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835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3932B-0A47-5201-ED96-A11CC6E3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poly kernel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F9B071-80CE-AEB2-E32E-68E1B0204B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DK" dirty="0"/>
          </a:p>
          <a:p>
            <a:endParaRPr lang="en-DK" dirty="0"/>
          </a:p>
          <a:p>
            <a:r>
              <a:rPr lang="en-DK" dirty="0"/>
              <a:t>This corresponds to mapping the problem space to a higher-dimensional space (</a:t>
            </a:r>
            <a:r>
              <a:rPr lang="en-GB"/>
              <a:t>right</a:t>
            </a:r>
            <a:r>
              <a:rPr lang="en-DK"/>
              <a:t>)</a:t>
            </a:r>
            <a:endParaRPr lang="en-DK" dirty="0"/>
          </a:p>
          <a:p>
            <a:r>
              <a:rPr lang="en-DK" dirty="0"/>
              <a:t>Faster than RBF, slower than linear</a:t>
            </a:r>
          </a:p>
          <a:p>
            <a:r>
              <a:rPr lang="en-DK" dirty="0"/>
              <a:t>Not as versatile as RBF, but more than linear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D4A9001-8099-45B8-A48E-E7D45F6E64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0485" y="1825625"/>
            <a:ext cx="4265030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815A-FAD5-FF57-54F8-C5C049FC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75F3-0F9B-695A-9F43-20B9019C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34405-55DA-AD0F-BA0E-91425C00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25</a:t>
            </a:fld>
            <a:endParaRPr lang="en-DK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4270CB-586D-2719-CB33-53A5A115B32C}"/>
              </a:ext>
            </a:extLst>
          </p:cNvPr>
          <p:cNvGrpSpPr/>
          <p:nvPr/>
        </p:nvGrpSpPr>
        <p:grpSpPr>
          <a:xfrm>
            <a:off x="1164824" y="1892800"/>
            <a:ext cx="1036080" cy="635040"/>
            <a:chOff x="1164824" y="1892800"/>
            <a:chExt cx="103608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AA146F-7C2E-B7D9-4713-8962DB842EF7}"/>
                    </a:ext>
                  </a:extLst>
                </p14:cNvPr>
                <p14:cNvContentPartPr/>
                <p14:nvPr/>
              </p14:nvContentPartPr>
              <p14:xfrm>
                <a:off x="1164824" y="1892800"/>
                <a:ext cx="26640" cy="43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AA146F-7C2E-B7D9-4713-8962DB842E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55824" y="1883800"/>
                  <a:ext cx="442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B5A415-2B4D-5D61-3FD9-F15CF95E8E1E}"/>
                    </a:ext>
                  </a:extLst>
                </p14:cNvPr>
                <p14:cNvContentPartPr/>
                <p14:nvPr/>
              </p14:nvContentPartPr>
              <p14:xfrm>
                <a:off x="1192904" y="1929520"/>
                <a:ext cx="274320" cy="18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B5A415-2B4D-5D61-3FD9-F15CF95E8E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3904" y="1920520"/>
                  <a:ext cx="291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AB1EDF-2FE1-EE60-A09A-1351CFBC200E}"/>
                    </a:ext>
                  </a:extLst>
                </p14:cNvPr>
                <p14:cNvContentPartPr/>
                <p14:nvPr/>
              </p14:nvContentPartPr>
              <p14:xfrm>
                <a:off x="1302344" y="2054800"/>
                <a:ext cx="165240" cy="23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AB1EDF-2FE1-EE60-A09A-1351CFBC20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3344" y="2045800"/>
                  <a:ext cx="182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FD0546-28FD-4DC6-9D43-0B64A332F774}"/>
                    </a:ext>
                  </a:extLst>
                </p14:cNvPr>
                <p14:cNvContentPartPr/>
                <p14:nvPr/>
              </p14:nvContentPartPr>
              <p14:xfrm>
                <a:off x="1575944" y="1927720"/>
                <a:ext cx="125640" cy="399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FD0546-28FD-4DC6-9D43-0B64A332F7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67304" y="1918720"/>
                  <a:ext cx="1432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39D3AB-1B65-5D08-1D1C-A2ECC5B35B8E}"/>
                    </a:ext>
                  </a:extLst>
                </p14:cNvPr>
                <p14:cNvContentPartPr/>
                <p14:nvPr/>
              </p14:nvContentPartPr>
              <p14:xfrm>
                <a:off x="1724264" y="2016640"/>
                <a:ext cx="258480" cy="248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39D3AB-1B65-5D08-1D1C-A2ECC5B35B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15624" y="2007640"/>
                  <a:ext cx="276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20B32B-B671-6156-1DF2-1FF06B8A82FE}"/>
                    </a:ext>
                  </a:extLst>
                </p14:cNvPr>
                <p14:cNvContentPartPr/>
                <p14:nvPr/>
              </p14:nvContentPartPr>
              <p14:xfrm>
                <a:off x="1813904" y="2055880"/>
                <a:ext cx="131400" cy="22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20B32B-B671-6156-1DF2-1FF06B8A82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05264" y="2047240"/>
                  <a:ext cx="149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77320E-B0B1-54FE-9C3A-16546A7FE755}"/>
                    </a:ext>
                  </a:extLst>
                </p14:cNvPr>
                <p14:cNvContentPartPr/>
                <p14:nvPr/>
              </p14:nvContentPartPr>
              <p14:xfrm>
                <a:off x="1734704" y="2357200"/>
                <a:ext cx="116280" cy="1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77320E-B0B1-54FE-9C3A-16546A7FE7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26064" y="2348560"/>
                  <a:ext cx="133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952D63-FD39-1E0A-D43D-4B299F9883BB}"/>
                    </a:ext>
                  </a:extLst>
                </p14:cNvPr>
                <p14:cNvContentPartPr/>
                <p14:nvPr/>
              </p14:nvContentPartPr>
              <p14:xfrm>
                <a:off x="2028824" y="2261440"/>
                <a:ext cx="20880" cy="10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952D63-FD39-1E0A-D43D-4B299F9883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19824" y="2252440"/>
                  <a:ext cx="38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201747-978C-BA93-D5E1-1880C5F967B1}"/>
                    </a:ext>
                  </a:extLst>
                </p14:cNvPr>
                <p14:cNvContentPartPr/>
                <p14:nvPr/>
              </p14:nvContentPartPr>
              <p14:xfrm>
                <a:off x="2056184" y="217072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201747-978C-BA93-D5E1-1880C5F967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47544" y="2161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A7E6F9-AECA-2A1E-127B-E27B7AC939E1}"/>
                    </a:ext>
                  </a:extLst>
                </p14:cNvPr>
                <p14:cNvContentPartPr/>
                <p14:nvPr/>
              </p14:nvContentPartPr>
              <p14:xfrm>
                <a:off x="2063024" y="2343160"/>
                <a:ext cx="137880" cy="18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A7E6F9-AECA-2A1E-127B-E27B7AC939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4384" y="2334160"/>
                  <a:ext cx="1555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992015-E5D0-F381-CAAF-CA011336BFD0}"/>
              </a:ext>
            </a:extLst>
          </p:cNvPr>
          <p:cNvGrpSpPr/>
          <p:nvPr/>
        </p:nvGrpSpPr>
        <p:grpSpPr>
          <a:xfrm>
            <a:off x="3042944" y="2049040"/>
            <a:ext cx="405000" cy="316080"/>
            <a:chOff x="3042944" y="2049040"/>
            <a:chExt cx="40500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5EBE70-26FC-9B88-6597-DE892873FD77}"/>
                    </a:ext>
                  </a:extLst>
                </p14:cNvPr>
                <p14:cNvContentPartPr/>
                <p14:nvPr/>
              </p14:nvContentPartPr>
              <p14:xfrm>
                <a:off x="3042944" y="2176480"/>
                <a:ext cx="184680" cy="24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5EBE70-26FC-9B88-6597-DE892873FD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34304" y="2167840"/>
                  <a:ext cx="202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43F18A-1D4E-FDCE-47BA-5F72E006A42E}"/>
                    </a:ext>
                  </a:extLst>
                </p14:cNvPr>
                <p14:cNvContentPartPr/>
                <p14:nvPr/>
              </p14:nvContentPartPr>
              <p14:xfrm>
                <a:off x="3063824" y="2289880"/>
                <a:ext cx="156600" cy="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43F18A-1D4E-FDCE-47BA-5F72E006A4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54824" y="2280880"/>
                  <a:ext cx="174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CBEBFD-6D3E-F41F-B397-C3693296619F}"/>
                    </a:ext>
                  </a:extLst>
                </p14:cNvPr>
                <p14:cNvContentPartPr/>
                <p14:nvPr/>
              </p14:nvContentPartPr>
              <p14:xfrm>
                <a:off x="3368744" y="2049040"/>
                <a:ext cx="79200" cy="31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CBEBFD-6D3E-F41F-B397-C369329661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60104" y="2040040"/>
                  <a:ext cx="9684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CF38EDF-4EE0-421D-6C05-3148ADE4F653}"/>
              </a:ext>
            </a:extLst>
          </p:cNvPr>
          <p:cNvGrpSpPr/>
          <p:nvPr/>
        </p:nvGrpSpPr>
        <p:grpSpPr>
          <a:xfrm>
            <a:off x="2369744" y="1978480"/>
            <a:ext cx="492840" cy="502200"/>
            <a:chOff x="2369744" y="1978480"/>
            <a:chExt cx="49284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399B60-B589-FC3B-CD43-63DB4741EC00}"/>
                    </a:ext>
                  </a:extLst>
                </p14:cNvPr>
                <p14:cNvContentPartPr/>
                <p14:nvPr/>
              </p14:nvContentPartPr>
              <p14:xfrm>
                <a:off x="2405384" y="1978480"/>
                <a:ext cx="261000" cy="307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399B60-B589-FC3B-CD43-63DB4741EC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384" y="1969480"/>
                  <a:ext cx="278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02F583-0147-2F06-283B-200A9EB88EAF}"/>
                    </a:ext>
                  </a:extLst>
                </p14:cNvPr>
                <p14:cNvContentPartPr/>
                <p14:nvPr/>
              </p14:nvContentPartPr>
              <p14:xfrm>
                <a:off x="2424464" y="2081440"/>
                <a:ext cx="144720" cy="22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02F583-0147-2F06-283B-200A9EB88EA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5824" y="2072440"/>
                  <a:ext cx="162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59B27B-F0E2-F46B-FF29-4786196374DA}"/>
                    </a:ext>
                  </a:extLst>
                </p14:cNvPr>
                <p14:cNvContentPartPr/>
                <p14:nvPr/>
              </p14:nvContentPartPr>
              <p14:xfrm>
                <a:off x="2570264" y="2317960"/>
                <a:ext cx="90720" cy="162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59B27B-F0E2-F46B-FF29-4786196374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61624" y="2308960"/>
                  <a:ext cx="10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021514-C99B-7323-959D-829882574829}"/>
                    </a:ext>
                  </a:extLst>
                </p14:cNvPr>
                <p14:cNvContentPartPr/>
                <p14:nvPr/>
              </p14:nvContentPartPr>
              <p14:xfrm>
                <a:off x="2651984" y="2248120"/>
                <a:ext cx="360" cy="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021514-C99B-7323-959D-8298825748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43344" y="223912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08D27F-5F96-09D4-9809-9B273375FD95}"/>
                    </a:ext>
                  </a:extLst>
                </p14:cNvPr>
                <p14:cNvContentPartPr/>
                <p14:nvPr/>
              </p14:nvContentPartPr>
              <p14:xfrm>
                <a:off x="2784104" y="2023480"/>
                <a:ext cx="78480" cy="39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08D27F-5F96-09D4-9809-9B273375FD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75104" y="2014840"/>
                  <a:ext cx="96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1D3478-9E4C-7D78-9334-C0CC579A0D63}"/>
                    </a:ext>
                  </a:extLst>
                </p14:cNvPr>
                <p14:cNvContentPartPr/>
                <p14:nvPr/>
              </p14:nvContentPartPr>
              <p14:xfrm>
                <a:off x="2369744" y="2411200"/>
                <a:ext cx="147600" cy="1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1D3478-9E4C-7D78-9334-C0CC579A0D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60744" y="2402200"/>
                  <a:ext cx="16524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DBF9F66-5CB1-8DBC-801F-28CCBBB9EDB9}"/>
                  </a:ext>
                </a:extLst>
              </p14:cNvPr>
              <p14:cNvContentPartPr/>
              <p14:nvPr/>
            </p14:nvContentPartPr>
            <p14:xfrm>
              <a:off x="3503024" y="2147320"/>
              <a:ext cx="284040" cy="305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DBF9F66-5CB1-8DBC-801F-28CCBBB9EDB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94024" y="2138680"/>
                <a:ext cx="30168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53A8AC45-B932-A554-E9F9-F77165A59FFB}"/>
              </a:ext>
            </a:extLst>
          </p:cNvPr>
          <p:cNvGrpSpPr/>
          <p:nvPr/>
        </p:nvGrpSpPr>
        <p:grpSpPr>
          <a:xfrm>
            <a:off x="3821264" y="2037880"/>
            <a:ext cx="731160" cy="472680"/>
            <a:chOff x="3821264" y="2037880"/>
            <a:chExt cx="73116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A8111A-81CB-84B8-70BD-1C71CDF8849C}"/>
                    </a:ext>
                  </a:extLst>
                </p14:cNvPr>
                <p14:cNvContentPartPr/>
                <p14:nvPr/>
              </p14:nvContentPartPr>
              <p14:xfrm>
                <a:off x="3821264" y="2037880"/>
                <a:ext cx="238680" cy="293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A8111A-81CB-84B8-70BD-1C71CDF884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12264" y="2028880"/>
                  <a:ext cx="256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48791E-E39C-00D4-1665-B9A3F30884C2}"/>
                    </a:ext>
                  </a:extLst>
                </p14:cNvPr>
                <p14:cNvContentPartPr/>
                <p14:nvPr/>
              </p14:nvContentPartPr>
              <p14:xfrm>
                <a:off x="3855824" y="2088280"/>
                <a:ext cx="144360" cy="23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48791E-E39C-00D4-1665-B9A3F30884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47184" y="2079640"/>
                  <a:ext cx="162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F3C0A6-798D-A507-A7E4-DE6C9735765F}"/>
                    </a:ext>
                  </a:extLst>
                </p14:cNvPr>
                <p14:cNvContentPartPr/>
                <p14:nvPr/>
              </p14:nvContentPartPr>
              <p14:xfrm>
                <a:off x="4099184" y="2280520"/>
                <a:ext cx="15480" cy="10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F3C0A6-798D-A507-A7E4-DE6C973576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90184" y="2271880"/>
                  <a:ext cx="33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6E7EBF-0822-3A7D-F95C-F55CF3378C09}"/>
                    </a:ext>
                  </a:extLst>
                </p14:cNvPr>
                <p14:cNvContentPartPr/>
                <p14:nvPr/>
              </p14:nvContentPartPr>
              <p14:xfrm>
                <a:off x="4118264" y="2136880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6E7EBF-0822-3A7D-F95C-F55CF3378C0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09624" y="212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6BAC6E-BF8D-DE45-E39F-7190A4465FAA}"/>
                    </a:ext>
                  </a:extLst>
                </p14:cNvPr>
                <p14:cNvContentPartPr/>
                <p14:nvPr/>
              </p14:nvContentPartPr>
              <p14:xfrm>
                <a:off x="3834944" y="2404720"/>
                <a:ext cx="167040" cy="8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6BAC6E-BF8D-DE45-E39F-7190A4465F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26304" y="2396080"/>
                  <a:ext cx="184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3628BD-1982-3429-91F7-A87B8B0A0C52}"/>
                    </a:ext>
                  </a:extLst>
                </p14:cNvPr>
                <p14:cNvContentPartPr/>
                <p14:nvPr/>
              </p14:nvContentPartPr>
              <p14:xfrm>
                <a:off x="4239944" y="2063080"/>
                <a:ext cx="216360" cy="24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3628BD-1982-3429-91F7-A87B8B0A0C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30944" y="2054080"/>
                  <a:ext cx="234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CAEE7B4-B6D7-70B5-1365-9A9C7C41D794}"/>
                    </a:ext>
                  </a:extLst>
                </p14:cNvPr>
                <p14:cNvContentPartPr/>
                <p14:nvPr/>
              </p14:nvContentPartPr>
              <p14:xfrm>
                <a:off x="4255064" y="2103760"/>
                <a:ext cx="186840" cy="22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CAEE7B4-B6D7-70B5-1365-9A9C7C41D7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46424" y="2095120"/>
                  <a:ext cx="204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24162D-2355-C08C-91CD-D55C6F731042}"/>
                    </a:ext>
                  </a:extLst>
                </p14:cNvPr>
                <p14:cNvContentPartPr/>
                <p14:nvPr/>
              </p14:nvContentPartPr>
              <p14:xfrm>
                <a:off x="4239944" y="2387440"/>
                <a:ext cx="130680" cy="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24162D-2355-C08C-91CD-D55C6F73104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30944" y="2378440"/>
                  <a:ext cx="148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8E235E-EB5D-BAEC-4F98-03057C05897F}"/>
                    </a:ext>
                  </a:extLst>
                </p14:cNvPr>
                <p14:cNvContentPartPr/>
                <p14:nvPr/>
              </p14:nvContentPartPr>
              <p14:xfrm>
                <a:off x="4455224" y="2299240"/>
                <a:ext cx="95400" cy="21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8E235E-EB5D-BAEC-4F98-03057C05897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6584" y="2290240"/>
                  <a:ext cx="113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F88745-F51C-E547-964D-F7C7653A140B}"/>
                    </a:ext>
                  </a:extLst>
                </p14:cNvPr>
                <p14:cNvContentPartPr/>
                <p14:nvPr/>
              </p14:nvContentPartPr>
              <p14:xfrm>
                <a:off x="4533344" y="2203120"/>
                <a:ext cx="19080" cy="1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F88745-F51C-E547-964D-F7C7653A140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524704" y="2194480"/>
                  <a:ext cx="367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175FAA-D890-1570-3AE9-BCCB8B6015EB}"/>
              </a:ext>
            </a:extLst>
          </p:cNvPr>
          <p:cNvGrpSpPr/>
          <p:nvPr/>
        </p:nvGrpSpPr>
        <p:grpSpPr>
          <a:xfrm>
            <a:off x="4736744" y="2133640"/>
            <a:ext cx="427680" cy="164520"/>
            <a:chOff x="4736744" y="2133640"/>
            <a:chExt cx="4276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2565F8E-E93A-CE4A-7A5C-F79E0F905631}"/>
                    </a:ext>
                  </a:extLst>
                </p14:cNvPr>
                <p14:cNvContentPartPr/>
                <p14:nvPr/>
              </p14:nvContentPartPr>
              <p14:xfrm>
                <a:off x="4736744" y="2203120"/>
                <a:ext cx="177120" cy="28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2565F8E-E93A-CE4A-7A5C-F79E0F90563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28104" y="2194480"/>
                  <a:ext cx="194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47AAB60-7E96-DED1-E338-E7609A5AD577}"/>
                    </a:ext>
                  </a:extLst>
                </p14:cNvPr>
                <p14:cNvContentPartPr/>
                <p14:nvPr/>
              </p14:nvContentPartPr>
              <p14:xfrm>
                <a:off x="4828904" y="2133640"/>
                <a:ext cx="43920" cy="16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47AAB60-7E96-DED1-E338-E7609A5AD57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19904" y="2124640"/>
                  <a:ext cx="61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871E8FD-4921-DC65-A20D-F5429EA1AC4C}"/>
                    </a:ext>
                  </a:extLst>
                </p14:cNvPr>
                <p14:cNvContentPartPr/>
                <p14:nvPr/>
              </p14:nvContentPartPr>
              <p14:xfrm>
                <a:off x="5012864" y="2161360"/>
                <a:ext cx="151560" cy="112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871E8FD-4921-DC65-A20D-F5429EA1AC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04224" y="2152360"/>
                  <a:ext cx="16920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01E94F-F218-CBE8-D0F8-60AD8543F9B1}"/>
              </a:ext>
            </a:extLst>
          </p:cNvPr>
          <p:cNvGrpSpPr/>
          <p:nvPr/>
        </p:nvGrpSpPr>
        <p:grpSpPr>
          <a:xfrm>
            <a:off x="5234984" y="1897120"/>
            <a:ext cx="315360" cy="502920"/>
            <a:chOff x="5234984" y="1897120"/>
            <a:chExt cx="31536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1F6ADF-81D0-257D-D19C-C07EEE612646}"/>
                    </a:ext>
                  </a:extLst>
                </p14:cNvPr>
                <p14:cNvContentPartPr/>
                <p14:nvPr/>
              </p14:nvContentPartPr>
              <p14:xfrm>
                <a:off x="5234984" y="2017720"/>
                <a:ext cx="70920" cy="382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1F6ADF-81D0-257D-D19C-C07EEE61264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26344" y="2008720"/>
                  <a:ext cx="88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DD0D371-8763-141F-7139-6005C189BB26}"/>
                    </a:ext>
                  </a:extLst>
                </p14:cNvPr>
                <p14:cNvContentPartPr/>
                <p14:nvPr/>
              </p14:nvContentPartPr>
              <p14:xfrm>
                <a:off x="5376824" y="1897120"/>
                <a:ext cx="173520" cy="189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DD0D371-8763-141F-7139-6005C189BB2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67824" y="1888480"/>
                  <a:ext cx="191160" cy="20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202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24B5C3-7F58-C860-9AA4-559AEC5A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Dimensions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EC9DC4-7DF8-14A7-CBBF-D8234FC04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r = 0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99CAA72-EB40-00C4-C7D4-20931BB1167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7985150"/>
              </p:ext>
            </p:extLst>
          </p:nvPr>
        </p:nvGraphicFramePr>
        <p:xfrm>
          <a:off x="839788" y="2505075"/>
          <a:ext cx="5157784" cy="222504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89446">
                  <a:extLst>
                    <a:ext uri="{9D8B030D-6E8A-4147-A177-3AD203B41FA5}">
                      <a16:colId xmlns:a16="http://schemas.microsoft.com/office/drawing/2014/main" val="309717873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3464282489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3000073505"/>
                    </a:ext>
                  </a:extLst>
                </a:gridCol>
                <a:gridCol w="1289446">
                  <a:extLst>
                    <a:ext uri="{9D8B030D-6E8A-4147-A177-3AD203B41FA5}">
                      <a16:colId xmlns:a16="http://schemas.microsoft.com/office/drawing/2014/main" val="115521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d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d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d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6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9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82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1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254273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EA8470-5752-BA52-6CFB-F0A82CA2B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r </a:t>
            </a:r>
            <a:r>
              <a:rPr lang="en-DK" dirty="0">
                <a:sym typeface="Symbol" panose="05050102010706020507" pitchFamily="18" charset="2"/>
              </a:rPr>
              <a:t></a:t>
            </a:r>
            <a:r>
              <a:rPr lang="en-DK" dirty="0"/>
              <a:t> 0</a:t>
            </a:r>
            <a:r>
              <a:rPr lang="en-DK" baseline="30000" dirty="0"/>
              <a:t>*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01E5266-C44E-AFFA-13CA-82CFBE478F8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08809861"/>
              </p:ext>
            </p:extLst>
          </p:nvPr>
        </p:nvGraphicFramePr>
        <p:xfrm>
          <a:off x="6172200" y="2505075"/>
          <a:ext cx="5183188" cy="22250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95797">
                  <a:extLst>
                    <a:ext uri="{9D8B030D-6E8A-4147-A177-3AD203B41FA5}">
                      <a16:colId xmlns:a16="http://schemas.microsoft.com/office/drawing/2014/main" val="1244919453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009763673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3820569381"/>
                    </a:ext>
                  </a:extLst>
                </a:gridCol>
                <a:gridCol w="1295797">
                  <a:extLst>
                    <a:ext uri="{9D8B030D-6E8A-4147-A177-3AD203B41FA5}">
                      <a16:colId xmlns:a16="http://schemas.microsoft.com/office/drawing/2014/main" val="79103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d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d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d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4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3</a:t>
                      </a:r>
                      <a:endParaRPr lang="en-DK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5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1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7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7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K" dirty="0"/>
                        <a:t>k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K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062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1E869-BCF4-C626-D5A9-0ABB6C14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6A6A-3039-9C8A-F647-9482D305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F93E-7CBD-E10E-BAE8-D4DB9561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26</a:t>
            </a:fld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739DF9-6C61-84AF-FCB2-6CDA4801D1D9}"/>
              </a:ext>
            </a:extLst>
          </p:cNvPr>
          <p:cNvSpPr txBox="1"/>
          <p:nvPr/>
        </p:nvSpPr>
        <p:spPr>
          <a:xfrm>
            <a:off x="6172200" y="4944862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*One of the dimensions is constant </a:t>
            </a:r>
            <a:r>
              <a:rPr lang="en-DK" i="1" dirty="0"/>
              <a:t>r</a:t>
            </a:r>
            <a:r>
              <a:rPr lang="en-DK" i="1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469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4979877-F9B5-9551-5B5D-03DA0B1C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Hyperparameters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F27895-1AF4-3E2C-96CC-4D817726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 still makes the margin harder</a:t>
            </a:r>
          </a:p>
          <a:p>
            <a:r>
              <a:rPr lang="en-DK" dirty="0"/>
              <a:t>gamma still makes the probability curve steeper</a:t>
            </a:r>
          </a:p>
          <a:p>
            <a:r>
              <a:rPr lang="en-DK" dirty="0"/>
              <a:t>degree makes the model more complex (higher dimensionality) </a:t>
            </a:r>
          </a:p>
          <a:p>
            <a:pPr lvl="1"/>
            <a:r>
              <a:rPr lang="en-DK" dirty="0"/>
              <a:t>especially in conjunction with coef0</a:t>
            </a:r>
          </a:p>
          <a:p>
            <a:pPr lvl="1"/>
            <a:r>
              <a:rPr lang="en-DK" dirty="0"/>
              <a:t>Note: There is a qualitative difference between even and odd degrees</a:t>
            </a:r>
          </a:p>
          <a:p>
            <a:r>
              <a:rPr lang="en-DK" dirty="0"/>
              <a:t>coef0 = </a:t>
            </a:r>
            <a:r>
              <a:rPr lang="en-DK" i="1" dirty="0"/>
              <a:t>r</a:t>
            </a:r>
            <a:endParaRPr lang="en-DK" dirty="0"/>
          </a:p>
          <a:p>
            <a:pPr lvl="1"/>
            <a:r>
              <a:rPr lang="en-DK" dirty="0"/>
              <a:t>coef0 makes the model more complex when different from 0</a:t>
            </a:r>
          </a:p>
          <a:p>
            <a:pPr lvl="1"/>
            <a:r>
              <a:rPr lang="en-DK" dirty="0"/>
              <a:t>High coef0 gives more weight to the lower-degree terms of polynomial</a:t>
            </a:r>
          </a:p>
          <a:p>
            <a:pPr lvl="1"/>
            <a:r>
              <a:rPr lang="en-DK" dirty="0"/>
              <a:t>If you find yourselves fiddling too much with coef0 it might be a sign you should have used RBF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AD9DE-F3B5-D530-3C47-BEEB7F4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694E-11B8-431F-A532-FC8C9A1D5583}" type="datetime5">
              <a:rPr lang="en-GB" smtClean="0"/>
              <a:t>9-Oct-23</a:t>
            </a:fld>
            <a:endParaRPr lang="en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486D1-C0ED-56D4-34F4-919B859D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A759A-2A70-2998-35B4-82C0BCE9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6758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A48B-631A-F6BB-85E4-33160D3D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2F59-8286-26F1-E8CD-A839EC1F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Both methods work well on high-dimensional data</a:t>
            </a:r>
          </a:p>
          <a:p>
            <a:r>
              <a:rPr lang="en-DK" dirty="0"/>
              <a:t>Both methods are vulnerable to scaling - might require preprocessing</a:t>
            </a:r>
          </a:p>
          <a:p>
            <a:r>
              <a:rPr lang="en-DK" dirty="0"/>
              <a:t>Logistic Regression is fast, but requires linear separability</a:t>
            </a:r>
          </a:p>
          <a:p>
            <a:r>
              <a:rPr lang="en-DK" dirty="0"/>
              <a:t>Support Vector Machines are slow, but powerful</a:t>
            </a:r>
          </a:p>
          <a:p>
            <a:r>
              <a:rPr lang="en-DK" dirty="0"/>
              <a:t>Support Vector Machines requires hyperparameter tuning - beware of overfitting</a:t>
            </a:r>
          </a:p>
          <a:p>
            <a:r>
              <a:rPr lang="en-DK" dirty="0"/>
              <a:t>Always try Logistic Regression first. If for no other reason, then to explore the problem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33DD-D442-3808-35AC-E96D81BC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7BA0-4B1B-25CE-686B-F55B44DF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D6C2-D50D-1A15-B675-C201CFBA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28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38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A014-1D69-76E5-B017-5579732C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sigmoid </a:t>
            </a:r>
            <a:r>
              <a:rPr lang="en-GB" dirty="0"/>
              <a:t>(</a:t>
            </a:r>
            <a:r>
              <a:rPr lang="en-DK" dirty="0"/>
              <a:t>or logistic</a:t>
            </a:r>
            <a:r>
              <a:rPr lang="en-GB" dirty="0"/>
              <a:t>)</a:t>
            </a:r>
            <a:r>
              <a:rPr lang="en-DK" dirty="0"/>
              <a:t> function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3F722A-23E1-06D7-E7AE-B25191E3B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04" y="1690688"/>
            <a:ext cx="10515600" cy="45198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2271-1AF6-3702-1405-10FF522E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7910-2D4A-0675-DDB0-EC9F8FB1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7734-F7FB-1201-79A9-B2981B3B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200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81D4-E8AF-F6FF-48D4-0DA7C11F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Titanic deaths by age (2</a:t>
            </a:r>
            <a:r>
              <a:rPr lang="en-DK" baseline="30000" dirty="0"/>
              <a:t>nd</a:t>
            </a:r>
            <a:r>
              <a:rPr lang="en-DK" dirty="0"/>
              <a:t> class only)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C432-1BA0-AB8F-1C98-E538EE20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1E74-9D8F-0A3F-490E-927DA124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5490-D539-3BE9-290C-37B14982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4</a:t>
            </a:fld>
            <a:endParaRPr lang="en-DK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7AB556-274E-43E6-B16F-B218B371C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5572"/>
            <a:ext cx="10515600" cy="25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FAB2-511B-9EBF-DE24-D881978F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Probability of dying by age (2</a:t>
            </a:r>
            <a:r>
              <a:rPr lang="en-DK" baseline="30000" dirty="0"/>
              <a:t>nd</a:t>
            </a:r>
            <a:r>
              <a:rPr lang="en-DK" dirty="0"/>
              <a:t> class)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E71B9D-8B19-4833-B123-A78D0C650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5572"/>
            <a:ext cx="10515600" cy="25114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90E9-3E59-A9F6-0CE7-62DB67FA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2078C-CE05-55D0-DEBF-28B8EBF7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B0B3-5463-EE9D-F8CF-9341855B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820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47E8-EC3A-D452-B828-DA4E0578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Impact of coefficients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024184-5B74-CC61-641E-75713BB88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2601119"/>
            <a:ext cx="6515100" cy="28003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4706-67C3-3E68-45B4-69DF5FF4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EA8B-03E3-CB9E-83F3-93DB915B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21C6-CDE1-5874-1804-F8335534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43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4BFF-551B-B4A5-A2F6-1B5AB6B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Probability of dying by age (all classes)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8C70-6749-69C9-7B01-72293AAF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E1C9-8F57-8D4C-7D70-F58EC397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9F20F-8264-3C8F-1DA2-9FA03664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7</a:t>
            </a:fld>
            <a:endParaRPr lang="en-DK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92D1A6-2D10-499F-83C1-0B0B558FE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5572"/>
            <a:ext cx="10515600" cy="25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0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4BFF-551B-B4A5-A2F6-1B5AB6B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Probability of dying by age (all classes)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8C70-6749-69C9-7B01-72293AAF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E1C9-8F57-8D4C-7D70-F58EC397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9F20F-8264-3C8F-1DA2-9FA03664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8</a:t>
            </a:fld>
            <a:endParaRPr lang="en-DK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66153A-0AF9-4415-B266-B5131DB30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0652"/>
            <a:ext cx="10515600" cy="250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7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173E-B72F-9121-57D9-3CAE50DF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987F-495F-16EA-5FFE-6A7F704A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Cost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Goal: minimize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Gradient descent or (variations of) Newton iteration</a:t>
            </a:r>
          </a:p>
          <a:p>
            <a:pPr lvl="1"/>
            <a:r>
              <a:rPr lang="en-DK" dirty="0"/>
              <a:t>Both use the derivative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6578-0252-3729-5FD7-22D4F84F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1C77-1393-4143-AA8D-8138680D81F8}" type="datetime5">
              <a:rPr lang="en-GB" smtClean="0"/>
              <a:t>9-Oct-23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C342-9A37-7BF3-C61E-0A035756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(oih@via.dk)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6C9A5-2770-BFBC-1D33-66D8D5F9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736-79A6-41BF-9A45-06706D273F4A}" type="slidenum">
              <a:rPr lang="en-DK" smtClean="0"/>
              <a:t>9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EC3052-7FAF-93CC-031D-D43405563C31}"/>
                  </a:ext>
                </a:extLst>
              </p14:cNvPr>
              <p14:cNvContentPartPr/>
              <p14:nvPr/>
            </p14:nvContentPartPr>
            <p14:xfrm>
              <a:off x="2228145" y="2042580"/>
              <a:ext cx="221760" cy="65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EC3052-7FAF-93CC-031D-D43405563C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505" y="2033940"/>
                <a:ext cx="239400" cy="66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0E222AA-0536-F86D-9C49-D8052053F6A3}"/>
              </a:ext>
            </a:extLst>
          </p:cNvPr>
          <p:cNvGrpSpPr/>
          <p:nvPr/>
        </p:nvGrpSpPr>
        <p:grpSpPr>
          <a:xfrm>
            <a:off x="1765905" y="3084780"/>
            <a:ext cx="128520" cy="119520"/>
            <a:chOff x="1765905" y="3084780"/>
            <a:chExt cx="12852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08BEE4-D925-52D9-4E64-4EC964BE1734}"/>
                    </a:ext>
                  </a:extLst>
                </p14:cNvPr>
                <p14:cNvContentPartPr/>
                <p14:nvPr/>
              </p14:nvContentPartPr>
              <p14:xfrm>
                <a:off x="1765905" y="3084780"/>
                <a:ext cx="128520" cy="22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08BEE4-D925-52D9-4E64-4EC964BE17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57265" y="3076140"/>
                  <a:ext cx="146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B7EDD2-3C03-3A44-090C-503689228E16}"/>
                    </a:ext>
                  </a:extLst>
                </p14:cNvPr>
                <p14:cNvContentPartPr/>
                <p14:nvPr/>
              </p14:nvContentPartPr>
              <p14:xfrm>
                <a:off x="1780665" y="3186660"/>
                <a:ext cx="104040" cy="17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B7EDD2-3C03-3A44-090C-503689228E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1665" y="3178020"/>
                  <a:ext cx="1216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0C84A31-DC5A-28F7-941E-0785FFC57797}"/>
                  </a:ext>
                </a:extLst>
              </p14:cNvPr>
              <p14:cNvContentPartPr/>
              <p14:nvPr/>
            </p14:nvContentPartPr>
            <p14:xfrm>
              <a:off x="2127345" y="3159300"/>
              <a:ext cx="168120" cy="9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0C84A31-DC5A-28F7-941E-0785FFC577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18345" y="3150660"/>
                <a:ext cx="185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8554C57-2DAC-0245-249F-355D76919EBE}"/>
                  </a:ext>
                </a:extLst>
              </p14:cNvPr>
              <p14:cNvContentPartPr/>
              <p14:nvPr/>
            </p14:nvContentPartPr>
            <p14:xfrm>
              <a:off x="2530185" y="3061740"/>
              <a:ext cx="163080" cy="277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8554C57-2DAC-0245-249F-355D76919E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21545" y="3053100"/>
                <a:ext cx="18072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AED452-221D-344C-192E-BDCA11BF7E58}"/>
              </a:ext>
            </a:extLst>
          </p:cNvPr>
          <p:cNvGrpSpPr/>
          <p:nvPr/>
        </p:nvGrpSpPr>
        <p:grpSpPr>
          <a:xfrm>
            <a:off x="3765705" y="3028980"/>
            <a:ext cx="204120" cy="160560"/>
            <a:chOff x="3765705" y="3028980"/>
            <a:chExt cx="20412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01D773-A444-501F-EE67-A8CBF9D3D2CA}"/>
                    </a:ext>
                  </a:extLst>
                </p14:cNvPr>
                <p14:cNvContentPartPr/>
                <p14:nvPr/>
              </p14:nvContentPartPr>
              <p14:xfrm>
                <a:off x="3765705" y="3076140"/>
                <a:ext cx="204120" cy="14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01D773-A444-501F-EE67-A8CBF9D3D2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6705" y="3067500"/>
                  <a:ext cx="221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84CD355-6F17-43B5-B577-C7E99924C894}"/>
                    </a:ext>
                  </a:extLst>
                </p14:cNvPr>
                <p14:cNvContentPartPr/>
                <p14:nvPr/>
              </p14:nvContentPartPr>
              <p14:xfrm>
                <a:off x="3872985" y="3028980"/>
                <a:ext cx="21600" cy="160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84CD355-6F17-43B5-B577-C7E99924C8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4345" y="3019980"/>
                  <a:ext cx="392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B103342-2C26-089E-8DB3-9C0578C6C4F7}"/>
              </a:ext>
            </a:extLst>
          </p:cNvPr>
          <p:cNvGrpSpPr/>
          <p:nvPr/>
        </p:nvGrpSpPr>
        <p:grpSpPr>
          <a:xfrm>
            <a:off x="4146225" y="2959500"/>
            <a:ext cx="199440" cy="194040"/>
            <a:chOff x="4146225" y="2959500"/>
            <a:chExt cx="19944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8CC1C7-A9F1-68EF-E449-2B68DA175494}"/>
                    </a:ext>
                  </a:extLst>
                </p14:cNvPr>
                <p14:cNvContentPartPr/>
                <p14:nvPr/>
              </p14:nvContentPartPr>
              <p14:xfrm>
                <a:off x="4146225" y="2959500"/>
                <a:ext cx="70200" cy="194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8CC1C7-A9F1-68EF-E449-2B68DA1754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7585" y="2950860"/>
                  <a:ext cx="87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A58046-2BD1-753C-F29A-E439A19463D3}"/>
                    </a:ext>
                  </a:extLst>
                </p14:cNvPr>
                <p14:cNvContentPartPr/>
                <p14:nvPr/>
              </p14:nvContentPartPr>
              <p14:xfrm>
                <a:off x="4337745" y="2991900"/>
                <a:ext cx="7920" cy="152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A58046-2BD1-753C-F29A-E439A19463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9105" y="2982900"/>
                  <a:ext cx="2556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94DB5DC-EE13-B4A0-013B-39052B49D219}"/>
                  </a:ext>
                </a:extLst>
              </p14:cNvPr>
              <p14:cNvContentPartPr/>
              <p14:nvPr/>
            </p14:nvContentPartPr>
            <p14:xfrm>
              <a:off x="2425065" y="2852220"/>
              <a:ext cx="110520" cy="569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94DB5DC-EE13-B4A0-013B-39052B49D2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6425" y="2843580"/>
                <a:ext cx="1281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C2817F5-F22C-EB53-82C8-A0E6958B8F88}"/>
                  </a:ext>
                </a:extLst>
              </p14:cNvPr>
              <p14:cNvContentPartPr/>
              <p14:nvPr/>
            </p14:nvContentPartPr>
            <p14:xfrm>
              <a:off x="1656105" y="3870300"/>
              <a:ext cx="473040" cy="349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C2817F5-F22C-EB53-82C8-A0E6958B8F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47105" y="3861300"/>
                <a:ext cx="49068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C71BED6-442A-F4B8-C4E1-C875B57FCFD4}"/>
              </a:ext>
            </a:extLst>
          </p:cNvPr>
          <p:cNvGrpSpPr/>
          <p:nvPr/>
        </p:nvGrpSpPr>
        <p:grpSpPr>
          <a:xfrm>
            <a:off x="1651785" y="4314540"/>
            <a:ext cx="347760" cy="249840"/>
            <a:chOff x="1651785" y="4314540"/>
            <a:chExt cx="34776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7C2E174-44BE-ABE7-F31F-A9C02C12444D}"/>
                    </a:ext>
                  </a:extLst>
                </p14:cNvPr>
                <p14:cNvContentPartPr/>
                <p14:nvPr/>
              </p14:nvContentPartPr>
              <p14:xfrm>
                <a:off x="1651785" y="4396620"/>
                <a:ext cx="48600" cy="155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7C2E174-44BE-ABE7-F31F-A9C02C1244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43145" y="4387620"/>
                  <a:ext cx="66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62F568C-0507-45DA-3F6A-5BD747052809}"/>
                    </a:ext>
                  </a:extLst>
                </p14:cNvPr>
                <p14:cNvContentPartPr/>
                <p14:nvPr/>
              </p14:nvContentPartPr>
              <p14:xfrm>
                <a:off x="1655025" y="4314540"/>
                <a:ext cx="19440" cy="27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62F568C-0507-45DA-3F6A-5BD7470528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46385" y="4305540"/>
                  <a:ext cx="37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771A673-906D-F04D-D1B5-BB2967C014B0}"/>
                    </a:ext>
                  </a:extLst>
                </p14:cNvPr>
                <p14:cNvContentPartPr/>
                <p14:nvPr/>
              </p14:nvContentPartPr>
              <p14:xfrm>
                <a:off x="1774905" y="4462860"/>
                <a:ext cx="99000" cy="11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771A673-906D-F04D-D1B5-BB2967C014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66265" y="4454220"/>
                  <a:ext cx="116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003375B-C16D-60F0-89C9-E29D0AECB44C}"/>
                    </a:ext>
                  </a:extLst>
                </p14:cNvPr>
                <p14:cNvContentPartPr/>
                <p14:nvPr/>
              </p14:nvContentPartPr>
              <p14:xfrm>
                <a:off x="1782465" y="4548900"/>
                <a:ext cx="99000" cy="4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003375B-C16D-60F0-89C9-E29D0AECB4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73465" y="4540260"/>
                  <a:ext cx="116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E7A22F6-B40A-2714-F021-A1E90D130D5B}"/>
                    </a:ext>
                  </a:extLst>
                </p14:cNvPr>
                <p14:cNvContentPartPr/>
                <p14:nvPr/>
              </p14:nvContentPartPr>
              <p14:xfrm>
                <a:off x="1991265" y="4433700"/>
                <a:ext cx="8280" cy="130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E7A22F6-B40A-2714-F021-A1E90D130D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82265" y="4425060"/>
                  <a:ext cx="259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BB7848D-2766-016C-D71D-875778673348}"/>
                  </a:ext>
                </a:extLst>
              </p14:cNvPr>
              <p14:cNvContentPartPr/>
              <p14:nvPr/>
            </p14:nvContentPartPr>
            <p14:xfrm>
              <a:off x="1828905" y="3766260"/>
              <a:ext cx="90000" cy="1296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BB7848D-2766-016C-D71D-8757786733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20265" y="3757260"/>
                <a:ext cx="10764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25424F1-91B1-B645-0074-6D57B37A6ED4}"/>
              </a:ext>
            </a:extLst>
          </p:cNvPr>
          <p:cNvGrpSpPr/>
          <p:nvPr/>
        </p:nvGrpSpPr>
        <p:grpSpPr>
          <a:xfrm>
            <a:off x="2299785" y="3959940"/>
            <a:ext cx="276840" cy="313920"/>
            <a:chOff x="2299785" y="3959940"/>
            <a:chExt cx="27684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93486E0-E2CB-C7E5-8BD8-5E8FC4F1EE61}"/>
                    </a:ext>
                  </a:extLst>
                </p14:cNvPr>
                <p14:cNvContentPartPr/>
                <p14:nvPr/>
              </p14:nvContentPartPr>
              <p14:xfrm>
                <a:off x="2299785" y="3959940"/>
                <a:ext cx="154080" cy="198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93486E0-E2CB-C7E5-8BD8-5E8FC4F1EE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0785" y="3951300"/>
                  <a:ext cx="171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F770C33-B4E4-94E1-9CF6-06977B5DEE87}"/>
                    </a:ext>
                  </a:extLst>
                </p14:cNvPr>
                <p14:cNvContentPartPr/>
                <p14:nvPr/>
              </p14:nvContentPartPr>
              <p14:xfrm>
                <a:off x="2536665" y="4161540"/>
                <a:ext cx="39960" cy="112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F770C33-B4E4-94E1-9CF6-06977B5DEE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27665" y="4152540"/>
                  <a:ext cx="57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A2624C5-5702-971D-89B6-31ACA5E1EE23}"/>
                    </a:ext>
                  </a:extLst>
                </p14:cNvPr>
                <p14:cNvContentPartPr/>
                <p14:nvPr/>
              </p14:nvContentPartPr>
              <p14:xfrm>
                <a:off x="2562945" y="4064340"/>
                <a:ext cx="11880" cy="16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A2624C5-5702-971D-89B6-31ACA5E1EE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4305" y="4055340"/>
                  <a:ext cx="295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BA7A63D-EB5B-3F40-903D-501D7D51B121}"/>
              </a:ext>
            </a:extLst>
          </p:cNvPr>
          <p:cNvGrpSpPr/>
          <p:nvPr/>
        </p:nvGrpSpPr>
        <p:grpSpPr>
          <a:xfrm>
            <a:off x="1530825" y="2340300"/>
            <a:ext cx="462600" cy="347400"/>
            <a:chOff x="1530825" y="2340300"/>
            <a:chExt cx="4626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64A218-D97C-8FA1-B60A-5E22437CC281}"/>
                    </a:ext>
                  </a:extLst>
                </p14:cNvPr>
                <p14:cNvContentPartPr/>
                <p14:nvPr/>
              </p14:nvContentPartPr>
              <p14:xfrm>
                <a:off x="1530825" y="2340300"/>
                <a:ext cx="189720" cy="22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64A218-D97C-8FA1-B60A-5E22437CC2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21825" y="2331300"/>
                  <a:ext cx="207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EDC17D-EA1E-3C54-1BA7-FBEE63EA7911}"/>
                    </a:ext>
                  </a:extLst>
                </p14:cNvPr>
                <p14:cNvContentPartPr/>
                <p14:nvPr/>
              </p14:nvContentPartPr>
              <p14:xfrm>
                <a:off x="1836465" y="2445780"/>
                <a:ext cx="144000" cy="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EDC17D-EA1E-3C54-1BA7-FBEE63EA79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27825" y="2437140"/>
                  <a:ext cx="161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3592CF-8A4E-074A-190A-398813A2686E}"/>
                    </a:ext>
                  </a:extLst>
                </p14:cNvPr>
                <p14:cNvContentPartPr/>
                <p14:nvPr/>
              </p14:nvContentPartPr>
              <p14:xfrm>
                <a:off x="1849425" y="2508780"/>
                <a:ext cx="144000" cy="13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3592CF-8A4E-074A-190A-398813A268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40785" y="2500140"/>
                  <a:ext cx="161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0599283-137F-C333-1DEC-00B37768F2CD}"/>
                    </a:ext>
                  </a:extLst>
                </p14:cNvPr>
                <p14:cNvContentPartPr/>
                <p14:nvPr/>
              </p14:nvContentPartPr>
              <p14:xfrm>
                <a:off x="1721625" y="2575020"/>
                <a:ext cx="46440" cy="112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0599283-137F-C333-1DEC-00B37768F2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12625" y="2566380"/>
                  <a:ext cx="64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2DC6FC-1268-A76E-ECC9-BDA686014788}"/>
                    </a:ext>
                  </a:extLst>
                </p14:cNvPr>
                <p14:cNvContentPartPr/>
                <p14:nvPr/>
              </p14:nvContentPartPr>
              <p14:xfrm>
                <a:off x="1732065" y="2495460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92DC6FC-1268-A76E-ECC9-BDA6860147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23425" y="2486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0157F4-C8DD-600B-81FB-E5E266C3D899}"/>
                  </a:ext>
                </a:extLst>
              </p14:cNvPr>
              <p14:cNvContentPartPr/>
              <p14:nvPr/>
            </p14:nvContentPartPr>
            <p14:xfrm>
              <a:off x="2532345" y="2126460"/>
              <a:ext cx="143280" cy="1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0157F4-C8DD-600B-81FB-E5E266C3D8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23345" y="2117460"/>
                <a:ext cx="160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DB93B99-6D11-5DCF-95DB-26522E71DB43}"/>
                  </a:ext>
                </a:extLst>
              </p14:cNvPr>
              <p14:cNvContentPartPr/>
              <p14:nvPr/>
            </p14:nvContentPartPr>
            <p14:xfrm>
              <a:off x="2746185" y="1987500"/>
              <a:ext cx="19080" cy="213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DB93B99-6D11-5DCF-95DB-26522E71DB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37185" y="1978860"/>
                <a:ext cx="36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2995F67-D61D-FB78-CDC1-625F5CB413D4}"/>
                  </a:ext>
                </a:extLst>
              </p14:cNvPr>
              <p14:cNvContentPartPr/>
              <p14:nvPr/>
            </p14:nvContentPartPr>
            <p14:xfrm>
              <a:off x="2825745" y="2082900"/>
              <a:ext cx="113040" cy="112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2995F67-D61D-FB78-CDC1-625F5CB413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17105" y="2074260"/>
                <a:ext cx="1306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E0D940-FD57-4DFE-4259-9DC0BB3087FC}"/>
                  </a:ext>
                </a:extLst>
              </p14:cNvPr>
              <p14:cNvContentPartPr/>
              <p14:nvPr/>
            </p14:nvContentPartPr>
            <p14:xfrm>
              <a:off x="2909985" y="2051220"/>
              <a:ext cx="195120" cy="305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E0D940-FD57-4DFE-4259-9DC0BB3087F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00985" y="2042220"/>
                <a:ext cx="212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9E45EE-42DD-5967-E7D8-6DD392DDBDBC}"/>
                  </a:ext>
                </a:extLst>
              </p14:cNvPr>
              <p14:cNvContentPartPr/>
              <p14:nvPr/>
            </p14:nvContentPartPr>
            <p14:xfrm>
              <a:off x="3184665" y="1933500"/>
              <a:ext cx="85320" cy="191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9E45EE-42DD-5967-E7D8-6DD392DDBD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76025" y="1924860"/>
                <a:ext cx="102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7C27AB9-595F-45A8-AA12-4797A9DA529A}"/>
                  </a:ext>
                </a:extLst>
              </p14:cNvPr>
              <p14:cNvContentPartPr/>
              <p14:nvPr/>
            </p14:nvContentPartPr>
            <p14:xfrm>
              <a:off x="3305265" y="2041860"/>
              <a:ext cx="13320" cy="259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7C27AB9-595F-45A8-AA12-4797A9DA52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96265" y="2032860"/>
                <a:ext cx="309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F1BAF7-AE91-7D84-FEEA-700F4028F3F1}"/>
                  </a:ext>
                </a:extLst>
              </p14:cNvPr>
              <p14:cNvContentPartPr/>
              <p14:nvPr/>
            </p14:nvContentPartPr>
            <p14:xfrm>
              <a:off x="3277185" y="2043300"/>
              <a:ext cx="66240" cy="8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F1BAF7-AE91-7D84-FEEA-700F4028F3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68545" y="2034660"/>
                <a:ext cx="838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61F760E-7EFA-56D0-FD9C-E18282B40131}"/>
                  </a:ext>
                </a:extLst>
              </p14:cNvPr>
              <p14:cNvContentPartPr/>
              <p14:nvPr/>
            </p14:nvContentPartPr>
            <p14:xfrm>
              <a:off x="3275385" y="1975260"/>
              <a:ext cx="100800" cy="54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61F760E-7EFA-56D0-FD9C-E18282B401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66745" y="1966620"/>
                <a:ext cx="118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5DD06E-2251-80A8-F681-58CEC5B1DA0B}"/>
                  </a:ext>
                </a:extLst>
              </p14:cNvPr>
              <p14:cNvContentPartPr/>
              <p14:nvPr/>
            </p14:nvContentPartPr>
            <p14:xfrm>
              <a:off x="3430185" y="1900020"/>
              <a:ext cx="101520" cy="258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5DD06E-2251-80A8-F681-58CEC5B1DA0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21185" y="1891380"/>
                <a:ext cx="1191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DAA5A9A-8201-CBC6-1247-15D7E36429C0}"/>
                  </a:ext>
                </a:extLst>
              </p14:cNvPr>
              <p14:cNvContentPartPr/>
              <p14:nvPr/>
            </p14:nvContentPartPr>
            <p14:xfrm>
              <a:off x="3797025" y="2077860"/>
              <a:ext cx="15480" cy="60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DAA5A9A-8201-CBC6-1247-15D7E36429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88385" y="2069220"/>
                <a:ext cx="33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6658112-F62D-5C89-A0DE-1E857591AFEB}"/>
                  </a:ext>
                </a:extLst>
              </p14:cNvPr>
              <p14:cNvContentPartPr/>
              <p14:nvPr/>
            </p14:nvContentPartPr>
            <p14:xfrm>
              <a:off x="3836265" y="1962300"/>
              <a:ext cx="15120" cy="1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6658112-F62D-5C89-A0DE-1E857591AF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27625" y="1953300"/>
                <a:ext cx="327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E529A6D-F7D2-8C06-772E-F7BEDDBE36FA}"/>
                  </a:ext>
                </a:extLst>
              </p14:cNvPr>
              <p14:cNvContentPartPr/>
              <p14:nvPr/>
            </p14:nvContentPartPr>
            <p14:xfrm>
              <a:off x="3896025" y="1849620"/>
              <a:ext cx="118080" cy="366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E529A6D-F7D2-8C06-772E-F7BEDDBE36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87385" y="1840620"/>
                <a:ext cx="1357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CA22AB-4D88-839A-44D4-284C7D6B9725}"/>
                  </a:ext>
                </a:extLst>
              </p14:cNvPr>
              <p14:cNvContentPartPr/>
              <p14:nvPr/>
            </p14:nvContentPartPr>
            <p14:xfrm>
              <a:off x="3877305" y="2086500"/>
              <a:ext cx="88920" cy="11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CA22AB-4D88-839A-44D4-284C7D6B972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68665" y="2077860"/>
                <a:ext cx="106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D61A50E-81A7-9055-7929-5BBFA4CBD408}"/>
                  </a:ext>
                </a:extLst>
              </p14:cNvPr>
              <p14:cNvContentPartPr/>
              <p14:nvPr/>
            </p14:nvContentPartPr>
            <p14:xfrm>
              <a:off x="3398145" y="2122500"/>
              <a:ext cx="26640" cy="102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D61A50E-81A7-9055-7929-5BBFA4CBD40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89145" y="2113860"/>
                <a:ext cx="44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DE920FD-8143-9789-A5D5-783BB13DB79D}"/>
                  </a:ext>
                </a:extLst>
              </p14:cNvPr>
              <p14:cNvContentPartPr/>
              <p14:nvPr/>
            </p14:nvContentPartPr>
            <p14:xfrm>
              <a:off x="3410025" y="2036100"/>
              <a:ext cx="11160" cy="4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DE920FD-8143-9789-A5D5-783BB13DB79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01025" y="2027100"/>
                <a:ext cx="2880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D1A481B-B969-814A-5EB1-B0B067ACE71B}"/>
              </a:ext>
            </a:extLst>
          </p:cNvPr>
          <p:cNvGrpSpPr/>
          <p:nvPr/>
        </p:nvGrpSpPr>
        <p:grpSpPr>
          <a:xfrm>
            <a:off x="2506425" y="2399700"/>
            <a:ext cx="1157040" cy="395280"/>
            <a:chOff x="2506425" y="2399700"/>
            <a:chExt cx="115704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4B989E-88C9-2BFA-1C8F-D2338C3B57F7}"/>
                    </a:ext>
                  </a:extLst>
                </p14:cNvPr>
                <p14:cNvContentPartPr/>
                <p14:nvPr/>
              </p14:nvContentPartPr>
              <p14:xfrm>
                <a:off x="2506425" y="2504820"/>
                <a:ext cx="167040" cy="2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4B989E-88C9-2BFA-1C8F-D2338C3B57F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97425" y="2495820"/>
                  <a:ext cx="184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0F3CD3-3B2D-0B23-96EB-4D806822E875}"/>
                    </a:ext>
                  </a:extLst>
                </p14:cNvPr>
                <p14:cNvContentPartPr/>
                <p14:nvPr/>
              </p14:nvContentPartPr>
              <p14:xfrm>
                <a:off x="2757345" y="2429580"/>
                <a:ext cx="3960" cy="135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0F3CD3-3B2D-0B23-96EB-4D806822E8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8345" y="2420940"/>
                  <a:ext cx="21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F86688-9FDD-30DC-9C48-685CC95BAA24}"/>
                    </a:ext>
                  </a:extLst>
                </p14:cNvPr>
                <p14:cNvContentPartPr/>
                <p14:nvPr/>
              </p14:nvContentPartPr>
              <p14:xfrm>
                <a:off x="2835465" y="2494380"/>
                <a:ext cx="111600" cy="119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F86688-9FDD-30DC-9C48-685CC95BAA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26465" y="2485380"/>
                  <a:ext cx="129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2C4535-61B7-8F2F-F84A-BE4158430EB7}"/>
                    </a:ext>
                  </a:extLst>
                </p14:cNvPr>
                <p14:cNvContentPartPr/>
                <p14:nvPr/>
              </p14:nvContentPartPr>
              <p14:xfrm>
                <a:off x="2925105" y="2509140"/>
                <a:ext cx="179280" cy="285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2C4535-61B7-8F2F-F84A-BE4158430E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6105" y="2500500"/>
                  <a:ext cx="196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888E97-6701-F21E-DD82-7FBCBAD1343B}"/>
                    </a:ext>
                  </a:extLst>
                </p14:cNvPr>
                <p14:cNvContentPartPr/>
                <p14:nvPr/>
              </p14:nvContentPartPr>
              <p14:xfrm>
                <a:off x="3138225" y="2445060"/>
                <a:ext cx="61200" cy="181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888E97-6701-F21E-DD82-7FBCBAD134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29225" y="2436420"/>
                  <a:ext cx="78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83B1DE-1803-7C53-5A49-CF2238FD91D3}"/>
                    </a:ext>
                  </a:extLst>
                </p14:cNvPr>
                <p14:cNvContentPartPr/>
                <p14:nvPr/>
              </p14:nvContentPartPr>
              <p14:xfrm>
                <a:off x="3284745" y="2475660"/>
                <a:ext cx="13320" cy="115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83B1DE-1803-7C53-5A49-CF2238FD91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75745" y="2467020"/>
                  <a:ext cx="30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5AB9F9-9F14-4FAF-4DC3-025FEA78CDD6}"/>
                    </a:ext>
                  </a:extLst>
                </p14:cNvPr>
                <p14:cNvContentPartPr/>
                <p14:nvPr/>
              </p14:nvContentPartPr>
              <p14:xfrm>
                <a:off x="3349905" y="2518140"/>
                <a:ext cx="80280" cy="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5AB9F9-9F14-4FAF-4DC3-025FEA78CD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41265" y="2509140"/>
                  <a:ext cx="97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DF9B24-2BEE-CEDB-E12D-FDB241458DD4}"/>
                    </a:ext>
                  </a:extLst>
                </p14:cNvPr>
                <p14:cNvContentPartPr/>
                <p14:nvPr/>
              </p14:nvContentPartPr>
              <p14:xfrm>
                <a:off x="3495345" y="2489340"/>
                <a:ext cx="19080" cy="199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DF9B24-2BEE-CEDB-E12D-FDB241458D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86705" y="2480700"/>
                  <a:ext cx="36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3C08A9-2CD6-8B00-1AAB-2CD017317286}"/>
                    </a:ext>
                  </a:extLst>
                </p14:cNvPr>
                <p14:cNvContentPartPr/>
                <p14:nvPr/>
              </p14:nvContentPartPr>
              <p14:xfrm>
                <a:off x="3473025" y="2477820"/>
                <a:ext cx="67320" cy="86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3C08A9-2CD6-8B00-1AAB-2CD0173172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64025" y="2469180"/>
                  <a:ext cx="849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2D95FB-D851-1094-D449-911F2BEAF4F0}"/>
                    </a:ext>
                  </a:extLst>
                </p14:cNvPr>
                <p14:cNvContentPartPr/>
                <p14:nvPr/>
              </p14:nvContentPartPr>
              <p14:xfrm>
                <a:off x="3465465" y="2423460"/>
                <a:ext cx="82080" cy="52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2D95FB-D851-1094-D449-911F2BEAF4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56825" y="2414820"/>
                  <a:ext cx="99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757ED0-F7BD-BBFE-EBBA-C5F6AC937C8F}"/>
                    </a:ext>
                  </a:extLst>
                </p14:cNvPr>
                <p14:cNvContentPartPr/>
                <p14:nvPr/>
              </p14:nvContentPartPr>
              <p14:xfrm>
                <a:off x="3607305" y="2399700"/>
                <a:ext cx="56160" cy="21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757ED0-F7BD-BBFE-EBBA-C5F6AC937C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98305" y="2391060"/>
                  <a:ext cx="73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6237124-AE23-853E-CA5C-E5FC485AE9AF}"/>
                    </a:ext>
                  </a:extLst>
                </p14:cNvPr>
                <p14:cNvContentPartPr/>
                <p14:nvPr/>
              </p14:nvContentPartPr>
              <p14:xfrm>
                <a:off x="3575625" y="2593740"/>
                <a:ext cx="32040" cy="73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6237124-AE23-853E-CA5C-E5FC485AE9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66625" y="2585100"/>
                  <a:ext cx="49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4F1B03A-BA46-DB36-6F65-9F97C4CBFD99}"/>
                    </a:ext>
                  </a:extLst>
                </p14:cNvPr>
                <p14:cNvContentPartPr/>
                <p14:nvPr/>
              </p14:nvContentPartPr>
              <p14:xfrm>
                <a:off x="3607305" y="2491860"/>
                <a:ext cx="17280" cy="2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4F1B03A-BA46-DB36-6F65-9F97C4CBFD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98305" y="2483220"/>
                  <a:ext cx="349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D05B023-190C-B336-A993-5D7121699539}"/>
              </a:ext>
            </a:extLst>
          </p:cNvPr>
          <p:cNvGrpSpPr/>
          <p:nvPr/>
        </p:nvGrpSpPr>
        <p:grpSpPr>
          <a:xfrm>
            <a:off x="4132545" y="1926300"/>
            <a:ext cx="388440" cy="308880"/>
            <a:chOff x="4132545" y="1926300"/>
            <a:chExt cx="3884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D5DBB1-DB17-DDD6-8451-8BD62A8CFE3D}"/>
                    </a:ext>
                  </a:extLst>
                </p14:cNvPr>
                <p14:cNvContentPartPr/>
                <p14:nvPr/>
              </p14:nvContentPartPr>
              <p14:xfrm>
                <a:off x="4132545" y="1990380"/>
                <a:ext cx="141120" cy="24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D5DBB1-DB17-DDD6-8451-8BD62A8CFE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23545" y="1981380"/>
                  <a:ext cx="158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D1B8ED-B3FE-7EC6-E5E7-933CBD7991BB}"/>
                    </a:ext>
                  </a:extLst>
                </p14:cNvPr>
                <p14:cNvContentPartPr/>
                <p14:nvPr/>
              </p14:nvContentPartPr>
              <p14:xfrm>
                <a:off x="4347105" y="2020620"/>
                <a:ext cx="67320" cy="10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D1B8ED-B3FE-7EC6-E5E7-933CBD7991B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38465" y="2011980"/>
                  <a:ext cx="8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6994B0-6F42-69B1-5B4F-4E83EFA2607A}"/>
                    </a:ext>
                  </a:extLst>
                </p14:cNvPr>
                <p14:cNvContentPartPr/>
                <p14:nvPr/>
              </p14:nvContentPartPr>
              <p14:xfrm>
                <a:off x="4335945" y="2076780"/>
                <a:ext cx="76320" cy="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6994B0-6F42-69B1-5B4F-4E83EFA260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7305" y="2067780"/>
                  <a:ext cx="93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F64F70-4295-95D3-BFBD-95EEDC4B30AD}"/>
                    </a:ext>
                  </a:extLst>
                </p14:cNvPr>
                <p14:cNvContentPartPr/>
                <p14:nvPr/>
              </p14:nvContentPartPr>
              <p14:xfrm>
                <a:off x="4500105" y="1926300"/>
                <a:ext cx="20880" cy="194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F64F70-4295-95D3-BFBD-95EEDC4B30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91105" y="1917300"/>
                  <a:ext cx="38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42DAE0B-D2A1-7455-78BE-8A7C0746EFE0}"/>
                    </a:ext>
                  </a:extLst>
                </p14:cNvPr>
                <p14:cNvContentPartPr/>
                <p14:nvPr/>
              </p14:nvContentPartPr>
              <p14:xfrm>
                <a:off x="4296705" y="2120700"/>
                <a:ext cx="41040" cy="8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42DAE0B-D2A1-7455-78BE-8A7C0746EF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87705" y="2111700"/>
                  <a:ext cx="5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94931E3-DBC6-F7D9-0D6E-25140D86E0CA}"/>
                    </a:ext>
                  </a:extLst>
                </p14:cNvPr>
                <p14:cNvContentPartPr/>
                <p14:nvPr/>
              </p14:nvContentPartPr>
              <p14:xfrm>
                <a:off x="4321545" y="2020620"/>
                <a:ext cx="1800" cy="4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94931E3-DBC6-F7D9-0D6E-25140D86E0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12545" y="2011620"/>
                  <a:ext cx="194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B68F91-BD16-3AE7-598F-0F7CFB3D535A}"/>
              </a:ext>
            </a:extLst>
          </p:cNvPr>
          <p:cNvGrpSpPr/>
          <p:nvPr/>
        </p:nvGrpSpPr>
        <p:grpSpPr>
          <a:xfrm>
            <a:off x="3894225" y="2368740"/>
            <a:ext cx="838080" cy="314280"/>
            <a:chOff x="3894225" y="2368740"/>
            <a:chExt cx="8380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0BE37A-A8B0-448B-D49B-CCCAA43E9CBC}"/>
                    </a:ext>
                  </a:extLst>
                </p14:cNvPr>
                <p14:cNvContentPartPr/>
                <p14:nvPr/>
              </p14:nvContentPartPr>
              <p14:xfrm>
                <a:off x="3894225" y="2495460"/>
                <a:ext cx="7920" cy="10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0BE37A-A8B0-448B-D49B-CCCAA43E9C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85225" y="2486820"/>
                  <a:ext cx="25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C999DC-A9ED-410B-6DA1-795F409DE6E4}"/>
                    </a:ext>
                  </a:extLst>
                </p14:cNvPr>
                <p14:cNvContentPartPr/>
                <p14:nvPr/>
              </p14:nvContentPartPr>
              <p14:xfrm>
                <a:off x="3935265" y="2368740"/>
                <a:ext cx="22680" cy="32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C999DC-A9ED-410B-6DA1-795F409DE6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26265" y="2360100"/>
                  <a:ext cx="4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944CD8-BFBD-99B2-C007-745CEA95FA6C}"/>
                    </a:ext>
                  </a:extLst>
                </p14:cNvPr>
                <p14:cNvContentPartPr/>
                <p14:nvPr/>
              </p14:nvContentPartPr>
              <p14:xfrm>
                <a:off x="4020945" y="2380260"/>
                <a:ext cx="71640" cy="24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944CD8-BFBD-99B2-C007-745CEA95FA6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12305" y="2371620"/>
                  <a:ext cx="89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766A3DD-9D6E-115C-98B5-40F091BBEABE}"/>
                    </a:ext>
                  </a:extLst>
                </p14:cNvPr>
                <p14:cNvContentPartPr/>
                <p14:nvPr/>
              </p14:nvContentPartPr>
              <p14:xfrm>
                <a:off x="3989265" y="2535420"/>
                <a:ext cx="115920" cy="1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766A3DD-9D6E-115C-98B5-40F091BBEAB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80625" y="2526420"/>
                  <a:ext cx="1335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717A339-8E8A-13AD-21FA-2AF3290A78BB}"/>
                    </a:ext>
                  </a:extLst>
                </p14:cNvPr>
                <p14:cNvContentPartPr/>
                <p14:nvPr/>
              </p14:nvContentPartPr>
              <p14:xfrm>
                <a:off x="4181505" y="2416260"/>
                <a:ext cx="182880" cy="266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717A339-8E8A-13AD-21FA-2AF3290A78B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72505" y="2407260"/>
                  <a:ext cx="200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C340C8-BA09-18F7-8A33-F6274FE7DDA4}"/>
                    </a:ext>
                  </a:extLst>
                </p14:cNvPr>
                <p14:cNvContentPartPr/>
                <p14:nvPr/>
              </p14:nvContentPartPr>
              <p14:xfrm>
                <a:off x="4406865" y="2464500"/>
                <a:ext cx="579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C340C8-BA09-18F7-8A33-F6274FE7DDA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97865" y="2455860"/>
                  <a:ext cx="7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7E6B12-D042-4358-CC01-78BE9F098D36}"/>
                    </a:ext>
                  </a:extLst>
                </p14:cNvPr>
                <p14:cNvContentPartPr/>
                <p14:nvPr/>
              </p14:nvContentPartPr>
              <p14:xfrm>
                <a:off x="4419825" y="2501580"/>
                <a:ext cx="70920" cy="12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7E6B12-D042-4358-CC01-78BE9F098D3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411185" y="2492940"/>
                  <a:ext cx="88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CFC6E5-B109-1DE7-C9FA-34CA59C5DCBF}"/>
                    </a:ext>
                  </a:extLst>
                </p14:cNvPr>
                <p14:cNvContentPartPr/>
                <p14:nvPr/>
              </p14:nvContentPartPr>
              <p14:xfrm>
                <a:off x="4584345" y="2422380"/>
                <a:ext cx="147960" cy="145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CFC6E5-B109-1DE7-C9FA-34CA59C5DCB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575345" y="2413380"/>
                  <a:ext cx="165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6F677C-C389-FE4A-5281-C35D36AAB178}"/>
                    </a:ext>
                  </a:extLst>
                </p14:cNvPr>
                <p14:cNvContentPartPr/>
                <p14:nvPr/>
              </p14:nvContentPartPr>
              <p14:xfrm>
                <a:off x="4387425" y="2550900"/>
                <a:ext cx="50400" cy="61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6F677C-C389-FE4A-5281-C35D36AAB17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78785" y="2541900"/>
                  <a:ext cx="68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4D55554-2A0D-85A0-953A-4D551C779D82}"/>
                    </a:ext>
                  </a:extLst>
                </p14:cNvPr>
                <p14:cNvContentPartPr/>
                <p14:nvPr/>
              </p14:nvContentPartPr>
              <p14:xfrm>
                <a:off x="4384545" y="2452260"/>
                <a:ext cx="396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4D55554-2A0D-85A0-953A-4D551C779D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75545" y="2443260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6F3FF20-F599-582E-67BD-35D412E5EE8C}"/>
              </a:ext>
            </a:extLst>
          </p:cNvPr>
          <p:cNvGrpSpPr/>
          <p:nvPr/>
        </p:nvGrpSpPr>
        <p:grpSpPr>
          <a:xfrm>
            <a:off x="2721705" y="2939700"/>
            <a:ext cx="872640" cy="371880"/>
            <a:chOff x="2721705" y="2939700"/>
            <a:chExt cx="87264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555D9DE-184F-4774-14BD-276D2B65C5C1}"/>
                    </a:ext>
                  </a:extLst>
                </p14:cNvPr>
                <p14:cNvContentPartPr/>
                <p14:nvPr/>
              </p14:nvContentPartPr>
              <p14:xfrm>
                <a:off x="2868945" y="2999460"/>
                <a:ext cx="7920" cy="182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555D9DE-184F-4774-14BD-276D2B65C5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60305" y="2990820"/>
                  <a:ext cx="25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37EF81-2211-B95A-41D0-619AEB473A96}"/>
                    </a:ext>
                  </a:extLst>
                </p14:cNvPr>
                <p14:cNvContentPartPr/>
                <p14:nvPr/>
              </p14:nvContentPartPr>
              <p14:xfrm>
                <a:off x="2912145" y="3069300"/>
                <a:ext cx="113760" cy="106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37EF81-2211-B95A-41D0-619AEB473A9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03505" y="3060660"/>
                  <a:ext cx="131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B99080-85AC-B594-3257-152AA27FA3BA}"/>
                    </a:ext>
                  </a:extLst>
                </p14:cNvPr>
                <p14:cNvContentPartPr/>
                <p14:nvPr/>
              </p14:nvContentPartPr>
              <p14:xfrm>
                <a:off x="2997825" y="3081180"/>
                <a:ext cx="184680" cy="230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B99080-85AC-B594-3257-152AA27FA3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89185" y="3072180"/>
                  <a:ext cx="202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05A08A-A204-8346-C5BD-EEFB4DCA37AA}"/>
                    </a:ext>
                  </a:extLst>
                </p14:cNvPr>
                <p14:cNvContentPartPr/>
                <p14:nvPr/>
              </p14:nvContentPartPr>
              <p14:xfrm>
                <a:off x="3212025" y="3020700"/>
                <a:ext cx="71280" cy="187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05A08A-A204-8346-C5BD-EEFB4DCA37A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03385" y="3011700"/>
                  <a:ext cx="88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39D678-A7B6-B003-4187-A0DACEA3C979}"/>
                    </a:ext>
                  </a:extLst>
                </p14:cNvPr>
                <p14:cNvContentPartPr/>
                <p14:nvPr/>
              </p14:nvContentPartPr>
              <p14:xfrm>
                <a:off x="3340545" y="3077580"/>
                <a:ext cx="7920" cy="123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39D678-A7B6-B003-4187-A0DACEA3C97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31905" y="3068580"/>
                  <a:ext cx="25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92559C-F87F-65E0-F3D1-DB8CB13B3DA1}"/>
                    </a:ext>
                  </a:extLst>
                </p14:cNvPr>
                <p14:cNvContentPartPr/>
                <p14:nvPr/>
              </p14:nvContentPartPr>
              <p14:xfrm>
                <a:off x="3303465" y="3026100"/>
                <a:ext cx="140400" cy="116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92559C-F87F-65E0-F3D1-DB8CB13B3D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94465" y="3017100"/>
                  <a:ext cx="158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A5AAE1-084F-1D3D-33B9-49E1918A695D}"/>
                    </a:ext>
                  </a:extLst>
                </p14:cNvPr>
                <p14:cNvContentPartPr/>
                <p14:nvPr/>
              </p14:nvContentPartPr>
              <p14:xfrm>
                <a:off x="3333345" y="2939700"/>
                <a:ext cx="85680" cy="117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A5AAE1-084F-1D3D-33B9-49E1918A69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24345" y="2931060"/>
                  <a:ext cx="103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B59A20-596E-6B92-D889-1F3D585B4F0D}"/>
                    </a:ext>
                  </a:extLst>
                </p14:cNvPr>
                <p14:cNvContentPartPr/>
                <p14:nvPr/>
              </p14:nvContentPartPr>
              <p14:xfrm>
                <a:off x="3508305" y="2961660"/>
                <a:ext cx="86040" cy="227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B59A20-596E-6B92-D889-1F3D585B4F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99665" y="2953020"/>
                  <a:ext cx="103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92246A-42CE-642A-321C-16174A147A43}"/>
                    </a:ext>
                  </a:extLst>
                </p14:cNvPr>
                <p14:cNvContentPartPr/>
                <p14:nvPr/>
              </p14:nvContentPartPr>
              <p14:xfrm>
                <a:off x="2721705" y="3207900"/>
                <a:ext cx="17280" cy="73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92246A-42CE-642A-321C-16174A147A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13065" y="3199260"/>
                  <a:ext cx="34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2A1155B-4D73-229C-C101-DE157385742A}"/>
                    </a:ext>
                  </a:extLst>
                </p14:cNvPr>
                <p14:cNvContentPartPr/>
                <p14:nvPr/>
              </p14:nvContentPartPr>
              <p14:xfrm>
                <a:off x="2732865" y="3128340"/>
                <a:ext cx="6120" cy="1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2A1155B-4D73-229C-C101-DE15738574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4225" y="3119700"/>
                  <a:ext cx="23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993AFE-85D5-F2F3-45D4-BBC312B975DA}"/>
                    </a:ext>
                  </a:extLst>
                </p14:cNvPr>
                <p14:cNvContentPartPr/>
                <p14:nvPr/>
              </p14:nvContentPartPr>
              <p14:xfrm>
                <a:off x="3441345" y="3179460"/>
                <a:ext cx="7560" cy="76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993AFE-85D5-F2F3-45D4-BBC312B975D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32345" y="3170460"/>
                  <a:ext cx="25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6311467-3048-58EF-E86A-A252266B4EB4}"/>
                    </a:ext>
                  </a:extLst>
                </p14:cNvPr>
                <p14:cNvContentPartPr/>
                <p14:nvPr/>
              </p14:nvContentPartPr>
              <p14:xfrm>
                <a:off x="3460065" y="3118620"/>
                <a:ext cx="6120" cy="10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6311467-3048-58EF-E86A-A252266B4E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51065" y="3109620"/>
                  <a:ext cx="237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0B8F69-74AE-5A4D-6C61-D42A6EF783D9}"/>
              </a:ext>
            </a:extLst>
          </p:cNvPr>
          <p:cNvGrpSpPr/>
          <p:nvPr/>
        </p:nvGrpSpPr>
        <p:grpSpPr>
          <a:xfrm>
            <a:off x="4496145" y="2878500"/>
            <a:ext cx="525960" cy="407520"/>
            <a:chOff x="4496145" y="2878500"/>
            <a:chExt cx="52596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FB6DA5-1226-0624-B4B5-8EE8B115FC8F}"/>
                    </a:ext>
                  </a:extLst>
                </p14:cNvPr>
                <p14:cNvContentPartPr/>
                <p14:nvPr/>
              </p14:nvContentPartPr>
              <p14:xfrm>
                <a:off x="4496145" y="3050220"/>
                <a:ext cx="138600" cy="18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FB6DA5-1226-0624-B4B5-8EE8B115FC8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87505" y="3041220"/>
                  <a:ext cx="156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063D04-78DF-238E-F68D-701384008975}"/>
                    </a:ext>
                  </a:extLst>
                </p14:cNvPr>
                <p14:cNvContentPartPr/>
                <p14:nvPr/>
              </p14:nvContentPartPr>
              <p14:xfrm>
                <a:off x="4636185" y="2978940"/>
                <a:ext cx="220680" cy="307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063D04-78DF-238E-F68D-70138400897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627545" y="2969940"/>
                  <a:ext cx="238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8BC16E9-2261-7544-5D78-546E669EAEA0}"/>
                    </a:ext>
                  </a:extLst>
                </p14:cNvPr>
                <p14:cNvContentPartPr/>
                <p14:nvPr/>
              </p14:nvContentPartPr>
              <p14:xfrm>
                <a:off x="4928865" y="2878500"/>
                <a:ext cx="93240" cy="294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8BC16E9-2261-7544-5D78-546E669EAEA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19865" y="2869860"/>
                  <a:ext cx="110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3340285-E5D0-E95A-0782-4B8E81E5CA07}"/>
                    </a:ext>
                  </a:extLst>
                </p14:cNvPr>
                <p14:cNvContentPartPr/>
                <p14:nvPr/>
              </p14:nvContentPartPr>
              <p14:xfrm>
                <a:off x="4904385" y="3124020"/>
                <a:ext cx="17280" cy="87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3340285-E5D0-E95A-0782-4B8E81E5CA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895745" y="3115380"/>
                  <a:ext cx="34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0481218-47EF-8101-0EFB-1F114A4ACEF1}"/>
                    </a:ext>
                  </a:extLst>
                </p14:cNvPr>
                <p14:cNvContentPartPr/>
                <p14:nvPr/>
              </p14:nvContentPartPr>
              <p14:xfrm>
                <a:off x="4921305" y="3016380"/>
                <a:ext cx="11520" cy="3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0481218-47EF-8101-0EFB-1F114A4ACEF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912305" y="3007740"/>
                  <a:ext cx="291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5A684A-B31F-2450-AE54-57CDE237936E}"/>
              </a:ext>
            </a:extLst>
          </p:cNvPr>
          <p:cNvGrpSpPr/>
          <p:nvPr/>
        </p:nvGrpSpPr>
        <p:grpSpPr>
          <a:xfrm>
            <a:off x="5184105" y="2644860"/>
            <a:ext cx="1319760" cy="723960"/>
            <a:chOff x="5184105" y="2644860"/>
            <a:chExt cx="1319760" cy="7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8F75AD6-769C-DE23-F1FB-3B8F903A4EAA}"/>
                    </a:ext>
                  </a:extLst>
                </p14:cNvPr>
                <p14:cNvContentPartPr/>
                <p14:nvPr/>
              </p14:nvContentPartPr>
              <p14:xfrm>
                <a:off x="5184105" y="2899740"/>
                <a:ext cx="13320" cy="236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8F75AD6-769C-DE23-F1FB-3B8F903A4EA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75465" y="2890740"/>
                  <a:ext cx="30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6A1097D-E7FD-58C9-9ED8-F80145F085F9}"/>
                    </a:ext>
                  </a:extLst>
                </p14:cNvPr>
                <p14:cNvContentPartPr/>
                <p14:nvPr/>
              </p14:nvContentPartPr>
              <p14:xfrm>
                <a:off x="5295345" y="3009900"/>
                <a:ext cx="119160" cy="137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6A1097D-E7FD-58C9-9ED8-F80145F085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286345" y="3000900"/>
                  <a:ext cx="136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8C5F6C-936D-8428-A72C-2BC90DB94BF6}"/>
                    </a:ext>
                  </a:extLst>
                </p14:cNvPr>
                <p14:cNvContentPartPr/>
                <p14:nvPr/>
              </p14:nvContentPartPr>
              <p14:xfrm>
                <a:off x="5383545" y="3021420"/>
                <a:ext cx="189720" cy="347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E8C5F6C-936D-8428-A72C-2BC90DB94BF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374905" y="3012780"/>
                  <a:ext cx="207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B9BF07-6D97-E13F-73BC-F17680354F7C}"/>
                    </a:ext>
                  </a:extLst>
                </p14:cNvPr>
                <p14:cNvContentPartPr/>
                <p14:nvPr/>
              </p14:nvContentPartPr>
              <p14:xfrm>
                <a:off x="5653545" y="2903700"/>
                <a:ext cx="63720" cy="266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B9BF07-6D97-E13F-73BC-F17680354F7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44905" y="2894700"/>
                  <a:ext cx="81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56F0FC-F4EA-3E22-DF43-F3184FFB03BD}"/>
                    </a:ext>
                  </a:extLst>
                </p14:cNvPr>
                <p14:cNvContentPartPr/>
                <p14:nvPr/>
              </p14:nvContentPartPr>
              <p14:xfrm>
                <a:off x="5779545" y="2984340"/>
                <a:ext cx="1800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56F0FC-F4EA-3E22-DF43-F3184FFB03B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70905" y="2975340"/>
                  <a:ext cx="35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27F8C5E-A236-8FFB-9ACE-A35E763D9FE6}"/>
                    </a:ext>
                  </a:extLst>
                </p14:cNvPr>
                <p14:cNvContentPartPr/>
                <p14:nvPr/>
              </p14:nvContentPartPr>
              <p14:xfrm>
                <a:off x="5871705" y="3042660"/>
                <a:ext cx="123480" cy="22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27F8C5E-A236-8FFB-9ACE-A35E763D9FE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863065" y="3033660"/>
                  <a:ext cx="141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9A65B1-7736-AE12-9D0E-997F094C6DCB}"/>
                    </a:ext>
                  </a:extLst>
                </p14:cNvPr>
                <p14:cNvContentPartPr/>
                <p14:nvPr/>
              </p14:nvContentPartPr>
              <p14:xfrm>
                <a:off x="6115425" y="2986500"/>
                <a:ext cx="4680" cy="214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9A65B1-7736-AE12-9D0E-997F094C6DC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06785" y="2977860"/>
                  <a:ext cx="22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F57939-216F-9048-500E-1142E9973292}"/>
                    </a:ext>
                  </a:extLst>
                </p14:cNvPr>
                <p14:cNvContentPartPr/>
                <p14:nvPr/>
              </p14:nvContentPartPr>
              <p14:xfrm>
                <a:off x="6065745" y="2923140"/>
                <a:ext cx="142560" cy="167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F57939-216F-9048-500E-1142E997329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56745" y="2914140"/>
                  <a:ext cx="160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C6B30F2-19E8-E4B4-57A2-91FF05A17AD7}"/>
                    </a:ext>
                  </a:extLst>
                </p14:cNvPr>
                <p14:cNvContentPartPr/>
                <p14:nvPr/>
              </p14:nvContentPartPr>
              <p14:xfrm>
                <a:off x="6069345" y="2852220"/>
                <a:ext cx="95400" cy="87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C6B30F2-19E8-E4B4-57A2-91FF05A17AD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060705" y="2843220"/>
                  <a:ext cx="113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FA7FD6-35B1-249D-D19B-CB0C2C54A54D}"/>
                    </a:ext>
                  </a:extLst>
                </p14:cNvPr>
                <p14:cNvContentPartPr/>
                <p14:nvPr/>
              </p14:nvContentPartPr>
              <p14:xfrm>
                <a:off x="6281745" y="2800020"/>
                <a:ext cx="114840" cy="338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FA7FD6-35B1-249D-D19B-CB0C2C54A54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73105" y="2791380"/>
                  <a:ext cx="1324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4468AFB-1B5B-E1C4-E1D1-F03EF0BC75CC}"/>
                    </a:ext>
                  </a:extLst>
                </p14:cNvPr>
                <p14:cNvContentPartPr/>
                <p14:nvPr/>
              </p14:nvContentPartPr>
              <p14:xfrm>
                <a:off x="6414225" y="2644860"/>
                <a:ext cx="89640" cy="516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4468AFB-1B5B-E1C4-E1D1-F03EF0BC75C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05225" y="2635860"/>
                  <a:ext cx="1072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60D6266-0100-9EFD-D7C6-FE8BE3E845FE}"/>
                    </a:ext>
                  </a:extLst>
                </p14:cNvPr>
                <p14:cNvContentPartPr/>
                <p14:nvPr/>
              </p14:nvContentPartPr>
              <p14:xfrm>
                <a:off x="6238905" y="3147060"/>
                <a:ext cx="3960" cy="60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60D6266-0100-9EFD-D7C6-FE8BE3E845F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30265" y="3138060"/>
                  <a:ext cx="21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84A3D06-F493-F980-127A-21AE509564A5}"/>
                    </a:ext>
                  </a:extLst>
                </p14:cNvPr>
                <p14:cNvContentPartPr/>
                <p14:nvPr/>
              </p14:nvContentPartPr>
              <p14:xfrm>
                <a:off x="6266985" y="3016380"/>
                <a:ext cx="3960" cy="9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84A3D06-F493-F980-127A-21AE509564A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257985" y="3007740"/>
                  <a:ext cx="21600" cy="2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529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1250</Words>
  <Application>Microsoft Office PowerPoint</Application>
  <PresentationFormat>Widescreen</PresentationFormat>
  <Paragraphs>263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Symbol</vt:lpstr>
      <vt:lpstr>Office Theme</vt:lpstr>
      <vt:lpstr>MAL1, Session 7</vt:lpstr>
      <vt:lpstr>Logistic Regression</vt:lpstr>
      <vt:lpstr>The sigmoid (or logistic) function</vt:lpstr>
      <vt:lpstr>Titanic deaths by age (2nd class only)</vt:lpstr>
      <vt:lpstr>Probability of dying by age (2nd class)</vt:lpstr>
      <vt:lpstr>Impact of coefficients</vt:lpstr>
      <vt:lpstr>Probability of dying by age (all classes)</vt:lpstr>
      <vt:lpstr>Probability of dying by age (all classes)</vt:lpstr>
      <vt:lpstr>Logistic regression</vt:lpstr>
      <vt:lpstr>The sigmoid and it's derivative</vt:lpstr>
      <vt:lpstr>Lasso (L1) and Ridge (L2)</vt:lpstr>
      <vt:lpstr>Softmax (multinomial) Regression</vt:lpstr>
      <vt:lpstr>Logistic regression hyperparameters</vt:lpstr>
      <vt:lpstr>Examples</vt:lpstr>
      <vt:lpstr>Choosing the linear separator</vt:lpstr>
      <vt:lpstr>Support Vector Machine Model</vt:lpstr>
      <vt:lpstr>Soft margin SVM</vt:lpstr>
      <vt:lpstr>Non-binary classification</vt:lpstr>
      <vt:lpstr>When data is not linearly separable </vt:lpstr>
      <vt:lpstr>Higher dimensions</vt:lpstr>
      <vt:lpstr>The kernel trick</vt:lpstr>
      <vt:lpstr>The RBF kernel</vt:lpstr>
      <vt:lpstr>Effect of gamma</vt:lpstr>
      <vt:lpstr>Hyperparameters</vt:lpstr>
      <vt:lpstr>The poly kernel</vt:lpstr>
      <vt:lpstr>Dimensions</vt:lpstr>
      <vt:lpstr>Hyperparameters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MAL1, Session 7</dc:title>
  <dc:creator>Ole Ildsgaard Hougaard (OIH) | VIA</dc:creator>
  <cp:lastModifiedBy>Ole Ildsgaard Hougaard (OIH) | VIA</cp:lastModifiedBy>
  <cp:revision>70</cp:revision>
  <dcterms:created xsi:type="dcterms:W3CDTF">2023-10-05T15:57:00Z</dcterms:created>
  <dcterms:modified xsi:type="dcterms:W3CDTF">2023-10-09T06:52:06Z</dcterms:modified>
</cp:coreProperties>
</file>