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8" r:id="rId2"/>
    <p:sldId id="299" r:id="rId3"/>
    <p:sldId id="300" r:id="rId4"/>
    <p:sldId id="279" r:id="rId5"/>
    <p:sldId id="280" r:id="rId6"/>
    <p:sldId id="291" r:id="rId7"/>
    <p:sldId id="283" r:id="rId8"/>
    <p:sldId id="289" r:id="rId9"/>
    <p:sldId id="292" r:id="rId10"/>
    <p:sldId id="294" r:id="rId11"/>
    <p:sldId id="302" r:id="rId12"/>
    <p:sldId id="303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/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98"/>
            <p14:sldId id="299"/>
            <p14:sldId id="300"/>
            <p14:sldId id="279"/>
            <p14:sldId id="280"/>
            <p14:sldId id="291"/>
            <p14:sldId id="283"/>
            <p14:sldId id="289"/>
            <p14:sldId id="292"/>
            <p14:sldId id="294"/>
            <p14:sldId id="302"/>
            <p14:sldId id="303"/>
          </p14:sldIdLst>
        </p14:section>
        <p14:section name="Подробнее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41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594776477423274E-2"/>
          <c:y val="8.6947126080984344E-2"/>
          <c:w val="0.39313494980259944"/>
          <c:h val="0.86402754938188009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40-4E5C-B429-D206E84E04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40-4E5C-B429-D206E84E04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40-4E5C-B429-D206E84E04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40-4E5C-B429-D206E84E042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140-4E5C-B429-D206E84E042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140-4E5C-B429-D206E84E042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40-4E5C-B429-D206E84E042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140-4E5C-B429-D206E84E042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40-4E5C-B429-D206E84E042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40-4E5C-B429-D206E84E042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140-4E5C-B429-D206E84E0424}"/>
              </c:ext>
            </c:extLst>
          </c:dPt>
          <c:cat>
            <c:strRef>
              <c:f>Лист1!$A$2:$A$12</c:f>
              <c:strCache>
                <c:ptCount val="11"/>
                <c:pt idx="0">
                  <c:v>Определиться с платформой</c:v>
                </c:pt>
                <c:pt idx="1">
                  <c:v>Исследовать рынок</c:v>
                </c:pt>
                <c:pt idx="2">
                  <c:v>Определиться с жанром</c:v>
                </c:pt>
                <c:pt idx="3">
                  <c:v>Разработать геймплей</c:v>
                </c:pt>
                <c:pt idx="4">
                  <c:v>Создать сюжет</c:v>
                </c:pt>
                <c:pt idx="5">
                  <c:v>Разобраться с монетизацией</c:v>
                </c:pt>
                <c:pt idx="6">
                  <c:v>Разработать дизайн</c:v>
                </c:pt>
                <c:pt idx="7">
                  <c:v>Разработать прототип</c:v>
                </c:pt>
                <c:pt idx="8">
                  <c:v>Тестирование </c:v>
                </c:pt>
                <c:pt idx="9">
                  <c:v>Реклама</c:v>
                </c:pt>
                <c:pt idx="10">
                  <c:v>Запуск и поддержка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0.5</c:v>
                </c:pt>
                <c:pt idx="1">
                  <c:v>1</c:v>
                </c:pt>
                <c:pt idx="2" formatCode="0.00">
                  <c:v>1.5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A4-4BB2-BAD5-9BB9AAEE04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811498967883355"/>
          <c:y val="5.4487415117336433E-3"/>
          <c:w val="0.37380914864680487"/>
          <c:h val="0.994551258488266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15.02.2024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24:36.3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 1 24575,'-8'0'0,"-4"15"0,1 15 0,-7 6 0,0 4 0,3 15 0,4 6 0,4 9 0,3 6 0,2 4 0,10-15 0,13-19 0,12-11 0,8-20 0,-2-5-8191</inkml:trace>
</inkml:ink>
</file>

<file path=ppt/ink/ink2.xml><?xml version="1.0" encoding="utf-8"?>
<inkml:ink xmlns:inkml="http://www.w3.org/2003/InkML">
  <inkml:definitions/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15.02.2024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53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9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15.02.2024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15.02.2024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4D05BA8D-0F72-DE4F-9AC8-24D6DA9DE003}"/>
                  </a:ext>
                </a:extLst>
              </p14:cNvPr>
              <p14:cNvContentPartPr/>
              <p14:nvPr/>
            </p14:nvContentPartPr>
            <p14:xfrm rot="2415915">
              <a:off x="5402858" y="8038821"/>
              <a:ext cx="50165" cy="226928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4D05BA8D-0F72-DE4F-9AC8-24D6DA9DE0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415915">
                <a:off x="5396894" y="8032746"/>
                <a:ext cx="62092" cy="239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1" name="Рукописный ввод 12">
                <a:extLst>
                  <a:ext uri="{FF2B5EF4-FFF2-40B4-BE49-F238E27FC236}">
                    <a16:creationId xmlns:a16="http://schemas.microsoft.com/office/drawing/2014/main" id="{A0DF5CD4-6A56-BF56-B109-30C75A04CA13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62763" y="1372976"/>
              <a:ext cx="982663" cy="1709949"/>
            </p14:xfrm>
          </p:contentPart>
        </mc:Choice>
        <mc:Fallback xmlns="">
          <p:pic>
            <p:nvPicPr>
              <p:cNvPr id="2051" name="Рукописный ввод 12">
                <a:extLst>
                  <a:ext uri="{FF2B5EF4-FFF2-40B4-BE49-F238E27FC236}">
                    <a16:creationId xmlns:a16="http://schemas.microsoft.com/office/drawing/2014/main" id="{A0DF5CD4-6A56-BF56-B109-30C75A04CA13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DFEE374-4400-DCE6-2D94-A6433890DE9F}"/>
              </a:ext>
            </a:extLst>
          </p:cNvPr>
          <p:cNvSpPr txBox="1"/>
          <p:nvPr/>
        </p:nvSpPr>
        <p:spPr>
          <a:xfrm>
            <a:off x="318921" y="1790263"/>
            <a:ext cx="1105301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ВЫПУСКНАЯ КВАЛИФИКАЦИОННАЯ РАБОТА НА ТЕМУ</a:t>
            </a:r>
          </a:p>
          <a:p>
            <a:pPr algn="ctr"/>
            <a:r>
              <a:rPr lang="ru-RU" sz="3200" dirty="0"/>
              <a:t> </a:t>
            </a:r>
          </a:p>
          <a:p>
            <a:pPr algn="ctr"/>
            <a:r>
              <a:rPr lang="ru-RU" sz="3200" dirty="0"/>
              <a:t>“Разработка мобильной игры в жанре RougeLike”</a:t>
            </a:r>
          </a:p>
          <a:p>
            <a:pPr algn="ctr"/>
            <a:r>
              <a:rPr lang="ru-RU" sz="3200" dirty="0"/>
              <a:t> _____________________________________________ </a:t>
            </a:r>
          </a:p>
          <a:p>
            <a:pPr algn="ctr"/>
            <a:r>
              <a:rPr lang="ru-RU" sz="3200" dirty="0"/>
              <a:t>_____________________________________________ 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r"/>
            <a:r>
              <a:rPr lang="ru-RU" dirty="0"/>
              <a:t>Студент: Мазур М.Г.</a:t>
            </a:r>
          </a:p>
          <a:p>
            <a:pPr algn="r"/>
            <a:r>
              <a:rPr lang="ru-RU" dirty="0"/>
              <a:t>Руководитель: Павлов С.В.</a:t>
            </a:r>
          </a:p>
        </p:txBody>
      </p:sp>
    </p:spTree>
    <p:extLst>
      <p:ext uri="{BB962C8B-B14F-4D97-AF65-F5344CB8AC3E}">
        <p14:creationId xmlns:p14="http://schemas.microsoft.com/office/powerpoint/2010/main" val="303921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BC161-6922-6393-4346-FD6B3EBC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1668" cy="640080"/>
          </a:xfrm>
        </p:spPr>
        <p:txBody>
          <a:bodyPr/>
          <a:lstStyle/>
          <a:p>
            <a:pPr algn="ctr"/>
            <a:r>
              <a:rPr lang="ru-RU" dirty="0"/>
              <a:t>Главное меню уровни и управление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9CEA7ED-F882-1781-AF70-80AC123464A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8" y="1260925"/>
            <a:ext cx="4789160" cy="23120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62398C-8393-573E-C97B-CE86A5C0E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635" y="1251441"/>
            <a:ext cx="4789160" cy="233097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16E04B-BF93-A74E-440E-54609688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" y="3745722"/>
            <a:ext cx="4789160" cy="22743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AC7358-FBBC-48C1-C890-8E0B4B60B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636" y="3745722"/>
            <a:ext cx="4647532" cy="22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1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C986F-FA25-006F-5A37-B6FF3FA6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7235" cy="64008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30DA93-C1AD-7042-E332-12B1110B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4545"/>
            <a:ext cx="5311542" cy="262399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664156-3958-5A53-A680-BF5B8F1B2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8" y="1230843"/>
            <a:ext cx="4508475" cy="24323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D6B7FE-EA8C-02DC-66D4-AB5077235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989" y="3663202"/>
            <a:ext cx="5807242" cy="31276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B536FBB-FC24-04B4-80AE-0BB3873DC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38" y="4296645"/>
            <a:ext cx="4097623" cy="23723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E4E6DC-0317-C9A3-71C3-10A6B004A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218" y="2459557"/>
            <a:ext cx="4313722" cy="28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11B08-8FF6-CBA0-9A99-6DD1CF6A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09319" cy="64008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94FADE-97C2-45C9-341F-28C5C3A7F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08" y="1584754"/>
            <a:ext cx="4487183" cy="44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2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5C414-5F0E-CBE7-19BB-B72F33F6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64940" cy="640080"/>
          </a:xfrm>
        </p:spPr>
        <p:txBody>
          <a:bodyPr/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895DA-B181-02F2-D571-9DFD76340AD0}"/>
              </a:ext>
            </a:extLst>
          </p:cNvPr>
          <p:cNvSpPr txBox="1"/>
          <p:nvPr/>
        </p:nvSpPr>
        <p:spPr>
          <a:xfrm>
            <a:off x="320842" y="1354285"/>
            <a:ext cx="11550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Разработать проект мобильной игры.</a:t>
            </a:r>
          </a:p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DB7977-8781-6743-F713-C38FF303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85" y="1785172"/>
            <a:ext cx="4446629" cy="44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9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BA543-2F9F-D358-3E7F-2E8AE78D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3277" cy="640080"/>
          </a:xfrm>
        </p:spPr>
        <p:txBody>
          <a:bodyPr/>
          <a:lstStyle/>
          <a:p>
            <a:pPr algn="ctr"/>
            <a:r>
              <a:rPr lang="ru-RU" dirty="0"/>
              <a:t>Задачи, которые следует решить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7ED99-E977-D522-8013-30E66DE2FCBA}"/>
              </a:ext>
            </a:extLst>
          </p:cNvPr>
          <p:cNvSpPr txBox="1"/>
          <p:nvPr/>
        </p:nvSpPr>
        <p:spPr>
          <a:xfrm>
            <a:off x="521207" y="1370328"/>
            <a:ext cx="94409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Определить рентабельность разработки проекта.</a:t>
            </a:r>
          </a:p>
          <a:p>
            <a:r>
              <a:rPr lang="ru-RU" sz="2800" dirty="0"/>
              <a:t>Определить платформу для разработки.</a:t>
            </a:r>
          </a:p>
          <a:p>
            <a:r>
              <a:rPr lang="ru-RU" sz="2800" dirty="0"/>
              <a:t>Выбрать инструменты разработки.</a:t>
            </a:r>
          </a:p>
          <a:p>
            <a:r>
              <a:rPr lang="ru-RU" sz="2800" dirty="0"/>
              <a:t>Разработать проект.</a:t>
            </a:r>
          </a:p>
          <a:p>
            <a:r>
              <a:rPr lang="ru-RU" sz="2800" dirty="0"/>
              <a:t>Выпустить проект.</a:t>
            </a:r>
          </a:p>
          <a:p>
            <a:r>
              <a:rPr lang="ru-RU" sz="2800" dirty="0"/>
              <a:t>Поддерживать проект.</a:t>
            </a:r>
          </a:p>
        </p:txBody>
      </p:sp>
    </p:spTree>
    <p:extLst>
      <p:ext uri="{BB962C8B-B14F-4D97-AF65-F5344CB8AC3E}">
        <p14:creationId xmlns:p14="http://schemas.microsoft.com/office/powerpoint/2010/main" val="62400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49588" cy="640080"/>
          </a:xfrm>
        </p:spPr>
        <p:txBody>
          <a:bodyPr rtlCol="0"/>
          <a:lstStyle/>
          <a:p>
            <a:pPr algn="ctr"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Доли рынка игровой индустрии 13го, 22го и 23го года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8D2CF6-1FD7-7B5A-ABDD-2D1195B4A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8" y="3718742"/>
            <a:ext cx="4735646" cy="2895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9008B0-97EB-D013-6738-C7ED69D4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775" y="1257550"/>
            <a:ext cx="4453260" cy="274140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DD7BCF8-7CF0-04B1-3940-E9B637C3E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822" y="3568310"/>
            <a:ext cx="4453260" cy="304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3893" cy="640080"/>
          </a:xfrm>
        </p:spPr>
        <p:txBody>
          <a:bodyPr rtlCol="0"/>
          <a:lstStyle/>
          <a:p>
            <a:pPr algn="ctr"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Выбор движка и редактора кода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002A93-D9E9-350E-F646-7009D3FC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306763"/>
            <a:ext cx="5632116" cy="281605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5AB760-88E5-8078-7962-9DFB4666F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801" y="3192380"/>
            <a:ext cx="6285141" cy="337798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1E4A45-3562-3727-BADF-28854B06E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84" y="4406285"/>
            <a:ext cx="3375259" cy="21095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2B5323-96D1-203E-C1D6-DFAA3054F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655" y="1433133"/>
            <a:ext cx="5108408" cy="15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3D163-B94A-E1DD-CEA3-92F1090F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37393" cy="640080"/>
          </a:xfrm>
        </p:spPr>
        <p:txBody>
          <a:bodyPr/>
          <a:lstStyle/>
          <a:p>
            <a:pPr algn="ctr"/>
            <a:r>
              <a:rPr lang="ru-RU" dirty="0"/>
              <a:t>Этапы разработки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A0BD3CE-1045-9C49-209D-0F1C2B11528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56060365"/>
              </p:ext>
            </p:extLst>
          </p:nvPr>
        </p:nvGraphicFramePr>
        <p:xfrm>
          <a:off x="539750" y="1435100"/>
          <a:ext cx="11360150" cy="516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041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F2EB0-5F06-565E-11B5-A92767F2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37393" cy="640080"/>
          </a:xfrm>
        </p:spPr>
        <p:txBody>
          <a:bodyPr/>
          <a:lstStyle/>
          <a:p>
            <a:pPr algn="ctr"/>
            <a:r>
              <a:rPr lang="ru-RU" dirty="0"/>
              <a:t>Оптимизация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51F80D-53A2-15CD-D4F1-4F0F544FE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60761"/>
            <a:ext cx="2870535" cy="2280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B51F74-D6D7-D9DE-EF45-614AF7439028}"/>
              </a:ext>
            </a:extLst>
          </p:cNvPr>
          <p:cNvSpPr txBox="1"/>
          <p:nvPr/>
        </p:nvSpPr>
        <p:spPr>
          <a:xfrm>
            <a:off x="214742" y="3641558"/>
            <a:ext cx="317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800" dirty="0"/>
              <a:t>Object pooling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0A2B80-F339-5394-F4B1-CA45BF232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915" y="1360761"/>
            <a:ext cx="7361282" cy="1167731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EC72A98-BA21-98D2-3FBF-20F0B212F858}"/>
              </a:ext>
            </a:extLst>
          </p:cNvPr>
          <p:cNvSpPr txBox="1">
            <a:spLocks/>
          </p:cNvSpPr>
          <p:nvPr/>
        </p:nvSpPr>
        <p:spPr>
          <a:xfrm>
            <a:off x="3538915" y="2341725"/>
            <a:ext cx="708217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Не выделять память в часто вызываемых методах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ADA48744-07C5-D9C7-C8E4-2E79CF7A07A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3698207" y="3076946"/>
            <a:ext cx="3032368" cy="1771646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3B8E82F-951D-1F5C-E01E-55144283C44E}"/>
              </a:ext>
            </a:extLst>
          </p:cNvPr>
          <p:cNvSpPr txBox="1">
            <a:spLocks/>
          </p:cNvSpPr>
          <p:nvPr/>
        </p:nvSpPr>
        <p:spPr>
          <a:xfrm>
            <a:off x="3538915" y="4939642"/>
            <a:ext cx="3487430" cy="5232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Кэширование ссылок</a:t>
            </a:r>
            <a:endParaRPr lang="ru-RU" dirty="0"/>
          </a:p>
        </p:txBody>
      </p:sp>
      <p:pic>
        <p:nvPicPr>
          <p:cNvPr id="9" name="Объект 4">
            <a:extLst>
              <a:ext uri="{FF2B5EF4-FFF2-40B4-BE49-F238E27FC236}">
                <a16:creationId xmlns:a16="http://schemas.microsoft.com/office/drawing/2014/main" id="{A7C8B3E0-CFD7-5B01-0748-106C4FA47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351" y="3076946"/>
            <a:ext cx="3543290" cy="177164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29FEA91-F4D0-4B2C-E7E4-FC51E7A0A51E}"/>
              </a:ext>
            </a:extLst>
          </p:cNvPr>
          <p:cNvSpPr txBox="1">
            <a:spLocks/>
          </p:cNvSpPr>
          <p:nvPr/>
        </p:nvSpPr>
        <p:spPr>
          <a:xfrm>
            <a:off x="7026345" y="4881212"/>
            <a:ext cx="513413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Использование списков с заранее созданными объектами</a:t>
            </a:r>
          </a:p>
        </p:txBody>
      </p:sp>
      <p:pic>
        <p:nvPicPr>
          <p:cNvPr id="11" name="Объект 4">
            <a:extLst>
              <a:ext uri="{FF2B5EF4-FFF2-40B4-BE49-F238E27FC236}">
                <a16:creationId xmlns:a16="http://schemas.microsoft.com/office/drawing/2014/main" id="{182AE13C-A04B-C007-3F19-FB9DFD3DF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74" y="4186158"/>
            <a:ext cx="3177000" cy="2275788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049C933-B08C-C124-1EBE-A9738FC13116}"/>
              </a:ext>
            </a:extLst>
          </p:cNvPr>
          <p:cNvSpPr txBox="1">
            <a:spLocks/>
          </p:cNvSpPr>
          <p:nvPr/>
        </p:nvSpPr>
        <p:spPr>
          <a:xfrm>
            <a:off x="3538915" y="5642364"/>
            <a:ext cx="821607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Выключение ненужных компонентов или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68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67AAD-804B-C1FB-CAF7-76C7ED0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850460" cy="640080"/>
          </a:xfrm>
        </p:spPr>
        <p:txBody>
          <a:bodyPr/>
          <a:lstStyle/>
          <a:p>
            <a:pPr algn="ctr"/>
            <a:r>
              <a:rPr lang="en-US" dirty="0" err="1"/>
              <a:t>ScriptableObject</a:t>
            </a:r>
            <a:r>
              <a:rPr lang="ru-RU" dirty="0"/>
              <a:t> и Абстрактные классы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2A656C-9384-9EE1-8F3E-202F36306FC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349151"/>
            <a:ext cx="2992191" cy="35757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AE476-9531-EA70-6B26-4628706C5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74" y="1349151"/>
            <a:ext cx="7555363" cy="126704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53914B-521B-67C5-E07E-FBFA3C0B3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074" y="2871357"/>
            <a:ext cx="6237118" cy="35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F15CA-AB6B-67AB-7DF9-89FE23D5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08818" cy="64008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Дизайн игры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6CF1F3C-F9CB-D3E5-937C-9FDB94C0DD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5" y="1859577"/>
            <a:ext cx="3915326" cy="391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3F375E-9120-57A7-751B-348C9C4E9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856" y="1245552"/>
            <a:ext cx="3812287" cy="160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Объект 3">
            <a:extLst>
              <a:ext uri="{FF2B5EF4-FFF2-40B4-BE49-F238E27FC236}">
                <a16:creationId xmlns:a16="http://schemas.microsoft.com/office/drawing/2014/main" id="{6E6E9863-9842-1016-72A2-F0A917120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65" y="3010683"/>
            <a:ext cx="6271154" cy="3527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66141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0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{2DF0456D-BDCF-4620-9341-699E2C37653D}tf10001108_win32</Template>
  <TotalTime>283</TotalTime>
  <Words>124</Words>
  <Application>Microsoft Office PowerPoint</Application>
  <PresentationFormat>Широкоэкранный</PresentationFormat>
  <Paragraphs>34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Пользовательские</vt:lpstr>
      <vt:lpstr>Презентация PowerPoint</vt:lpstr>
      <vt:lpstr>Цель работы</vt:lpstr>
      <vt:lpstr>Задачи, которые следует решить</vt:lpstr>
      <vt:lpstr>Доли рынка игровой индустрии 13го, 22го и 23го года</vt:lpstr>
      <vt:lpstr>Выбор движка и редактора кода</vt:lpstr>
      <vt:lpstr>Этапы разработки</vt:lpstr>
      <vt:lpstr>Оптимизация</vt:lpstr>
      <vt:lpstr>ScriptableObject и Абстрактные классы</vt:lpstr>
      <vt:lpstr>Дизайн игры</vt:lpstr>
      <vt:lpstr>Главное меню уровни и управление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 в PowerPoint!</dc:title>
  <dc:creator>Machine</dc:creator>
  <cp:keywords/>
  <cp:lastModifiedBy>Machine</cp:lastModifiedBy>
  <cp:revision>8</cp:revision>
  <dcterms:created xsi:type="dcterms:W3CDTF">2024-02-13T11:45:58Z</dcterms:created>
  <dcterms:modified xsi:type="dcterms:W3CDTF">2024-02-15T09:37:27Z</dcterms:modified>
  <cp:version/>
</cp:coreProperties>
</file>