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21e7e6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221e7e6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21e7e6f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21e7e6f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21e7e6f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21e7e6f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21e7e6f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21e7e6f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21e7e6f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21e7e6f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2eeb478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2eeb478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xmlns="" id="{FF4E9A2E-74E7-5F97-2A45-8011660E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xmlns="" id="{3D531DE5-FEF0-E296-325A-0CCFF91802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xmlns="" id="{F3BB9367-990C-516E-EE60-295C545A4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2845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1055;&#1086;&#1083;&#1100;&#1079;&#1086;&#1074;&#1072;&#1090;&#1077;&#1083;&#1100;\Desktop\2025-04-16%2009-22-57.mkv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85700" y="1280425"/>
            <a:ext cx="7871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производственной практике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профессиональному модулю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ПМ.01. РАЗРАБОТКА МОДУЛЕЙ ПРОГРАММНОГО ОБЕСПЕЧЕНИЯ ДЛЯ КОМПЬЮТЕРНЫХ СИСТЕМ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20349" y="3733450"/>
            <a:ext cx="234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Отыргашева А.А.</a:t>
            </a: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ИС(ПРО) – 41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Горбунов С.И.</a:t>
            </a: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23432" y="-1"/>
            <a:ext cx="709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образовательное учреждение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Республики Хакасия «Хакасский политехнический колледж»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 09.02.07 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Информационные системы и программирование </a:t>
            </a:r>
            <a:b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квалификация «Программист»</a:t>
            </a:r>
            <a:endParaRPr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52464" y="4672437"/>
            <a:ext cx="10390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Абакан 2025 г</a:t>
            </a:r>
            <a:endParaRPr sz="11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285975" y="3122354"/>
            <a:ext cx="45720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специальности </a:t>
            </a:r>
            <a:r>
              <a:rPr lang="ru-RU" sz="1100">
                <a:solidFill>
                  <a:schemeClr val="dk1"/>
                </a:solidFill>
              </a:rPr>
              <a:t>09.02.07 Информационные системы и программирование</a:t>
            </a:r>
            <a:br>
              <a:rPr lang="ru-RU" sz="1100">
                <a:solidFill>
                  <a:schemeClr val="dk1"/>
                </a:solidFill>
              </a:rPr>
            </a:br>
            <a:r>
              <a:rPr lang="ru-RU" sz="1100">
                <a:solidFill>
                  <a:schemeClr val="dk1"/>
                </a:solidFill>
              </a:rPr>
              <a:t> Квалификация Программист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312825"/>
            <a:ext cx="85206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ru-RU" sz="3300" dirty="0">
                <a:latin typeface="Times New Roman"/>
                <a:ea typeface="Times New Roman"/>
                <a:cs typeface="Times New Roman"/>
                <a:sym typeface="Times New Roman"/>
              </a:rPr>
              <a:t>Предметная область</a:t>
            </a: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Организация: </a:t>
            </a:r>
            <a:b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ГБУЗ РХ «РКБ имени Г.Я. Ремишевской» — это специализированное медицинское учреждение, предоставляющее широкий спектр услуг по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лечению </a:t>
            </a: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и профилактике заболеваний. Деятельность организации сосредоточена в городе Абакан, где она успешно функционирует, обеспечивая пациентам качественную медицинскую помощь с использованием современного оборудования и передовых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технологий.</a:t>
            </a: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Предметная область:</a:t>
            </a:r>
            <a:endParaRPr lang="ru-RU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Предметная область охватывает процессы управления персоналом в медицинском учреждении, с акцентом на планирование и учет графика дежурств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сотрудников больницы. 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9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ru-RU" sz="3300">
                <a:latin typeface="Times New Roman"/>
                <a:ea typeface="Times New Roman"/>
                <a:cs typeface="Times New Roman"/>
                <a:sym typeface="Times New Roman"/>
              </a:rPr>
              <a:t>Проектирование</a:t>
            </a:r>
            <a:endParaRPr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59926" cy="1208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этапе проектирования была создана ER-диаграмма базы данных с сущностями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Корпус»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«Отделения», «Должности», «Сотрудники» 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«Смена для дежурств», </a:t>
            </a:r>
            <a:r>
              <a:rPr lang="ru-RU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связанными через внешние ключи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3</a:t>
            </a:fld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735" y="1850367"/>
            <a:ext cx="8305277" cy="301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ru-RU" sz="3300" dirty="0">
                <a:latin typeface="Times New Roman"/>
                <a:ea typeface="Times New Roman"/>
                <a:cs typeface="Times New Roman"/>
                <a:sym typeface="Times New Roman"/>
              </a:rPr>
              <a:t>Технологический стек</a:t>
            </a:r>
            <a:endParaRPr sz="3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Приложение разработано на Python с использованием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cs typeface="Times New Roman"/>
              </a:rPr>
              <a:t>PyQt</a:t>
            </a: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 для интуитивного графического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интерфейса. </a:t>
            </a: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Данные хранятся в базе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cs typeface="Times New Roman"/>
              </a:rPr>
              <a:t>PostgreSQL</a:t>
            </a: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, а взаимодействие с ней реализовано через </a:t>
            </a:r>
            <a:r>
              <a:rPr lang="ru-RU" sz="1400" dirty="0" err="1">
                <a:solidFill>
                  <a:schemeClr val="dk1"/>
                </a:solidFill>
                <a:latin typeface="Times New Roman"/>
                <a:cs typeface="Times New Roman"/>
              </a:rPr>
              <a:t>SQLAlchemy</a:t>
            </a:r>
            <a:r>
              <a:rPr lang="ru-RU" sz="1400" dirty="0">
                <a:solidFill>
                  <a:schemeClr val="dk1"/>
                </a:solidFill>
                <a:latin typeface="Times New Roman"/>
                <a:cs typeface="Times New Roman"/>
              </a:rPr>
              <a:t>, обеспечивающее надёжное управление </a:t>
            </a:r>
            <a:r>
              <a:rPr lang="ru-RU" sz="1400" dirty="0" smtClean="0">
                <a:solidFill>
                  <a:schemeClr val="dk1"/>
                </a:solidFill>
                <a:latin typeface="Times New Roman"/>
                <a:cs typeface="Times New Roman"/>
              </a:rPr>
              <a:t>графиком дежурств и сотрудниками.</a:t>
            </a:r>
            <a:endParaRPr lang="ru-RU" sz="14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Видеоролик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5</a:t>
            </a:fld>
            <a:endParaRPr/>
          </a:p>
        </p:txBody>
      </p:sp>
      <p:pic>
        <p:nvPicPr>
          <p:cNvPr id="6" name="2025-04-16 09-22-57.mk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71078" y="1130435"/>
            <a:ext cx="6284069" cy="3618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Тестирование</a:t>
            </a:r>
            <a:endParaRPr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6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922" y="1612900"/>
            <a:ext cx="4039376" cy="239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0970" y="1586756"/>
            <a:ext cx="4272536" cy="238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ru-RU" sz="1400" dirty="0" smtClean="0">
                <a:solidFill>
                  <a:schemeClr val="tx1"/>
                </a:solidFill>
              </a:rPr>
              <a:t>В рамках данной работы был успешно реализован программный модуль для учета дежурств работников больницы, направленный на оптимизацию процессов планирования, учета и анализа графиков работы медицинского персонала. Проведенный анализ существующих подходов и инструментов позволил выявить ключевые требования к функциональности модуля, которые были учтены при его проектировании и разработке. Разработанный модуль обеспечивает автоматизацию составления графиков дежурств, контроль соблюдения нормативов рабочего времени, равномерное распределение нагрузки, что особенно актуально в условиях высокой нагрузки на медицинский персонал и нехватки кадров</a:t>
            </a:r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 smtClean="0">
              <a:solidFill>
                <a:schemeClr val="tx1"/>
              </a:solidFill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xmlns="" id="{D28CB13C-AE70-4824-C903-3B56A240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xmlns="" id="{99285B36-514E-9F58-B692-4D5827A3D6B2}"/>
              </a:ext>
            </a:extLst>
          </p:cNvPr>
          <p:cNvSpPr/>
          <p:nvPr/>
        </p:nvSpPr>
        <p:spPr>
          <a:xfrm>
            <a:off x="785700" y="1280425"/>
            <a:ext cx="7871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производственной практике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профессиональному модулю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ПМ.01. РАЗРАБОТКА МОДУЛЕЙ ПРОГРАММНОГО ОБЕСПЕЧЕНИЯ ДЛЯ КОМПЬЮТЕРНЫХ СИСТЕМ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00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xmlns="" id="{568A80A0-1345-34C9-9EE9-B32509DF69F9}"/>
              </a:ext>
            </a:extLst>
          </p:cNvPr>
          <p:cNvSpPr txBox="1"/>
          <p:nvPr/>
        </p:nvSpPr>
        <p:spPr>
          <a:xfrm>
            <a:off x="6620349" y="3733450"/>
            <a:ext cx="2340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Отыргашева А.А.</a:t>
            </a: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</a:t>
            </a:r>
            <a:r>
              <a:rPr lang="ru-RU" sz="1200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i="0" u="none" strike="noStrike" cap="none" dirty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ИС(ПРО) – 41</a:t>
            </a:r>
            <a:endParaRPr sz="1200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Горбунов С.И.</a:t>
            </a:r>
            <a:endParaRPr sz="1200" i="0" u="none" strike="noStrike" cap="none" dirty="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xmlns="" id="{09F5887B-C515-3687-BE54-DE8255DC7417}"/>
              </a:ext>
            </a:extLst>
          </p:cNvPr>
          <p:cNvSpPr txBox="1"/>
          <p:nvPr/>
        </p:nvSpPr>
        <p:spPr>
          <a:xfrm>
            <a:off x="1023432" y="-1"/>
            <a:ext cx="709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бюджетное профессиональное образовательное учреждение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Республики Хакасия «Хакасский политехнический колледж»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 09.02.07 </a:t>
            </a:r>
            <a:endParaRPr sz="7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24923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Информационные системы и программирование </a:t>
            </a:r>
            <a:b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квалификация «Программист»</a:t>
            </a:r>
            <a:endParaRPr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xmlns="" id="{33EC5E61-CA25-F417-A357-3A6C1F31C7AC}"/>
              </a:ext>
            </a:extLst>
          </p:cNvPr>
          <p:cNvSpPr/>
          <p:nvPr/>
        </p:nvSpPr>
        <p:spPr>
          <a:xfrm>
            <a:off x="4052464" y="4672437"/>
            <a:ext cx="103906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i="0" u="none" strike="noStrike" cap="none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Абакан 2025 г</a:t>
            </a:r>
            <a:endParaRPr sz="1100" i="0" u="none" strike="noStrike" cap="none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>
            <a:extLst>
              <a:ext uri="{FF2B5EF4-FFF2-40B4-BE49-F238E27FC236}">
                <a16:creationId xmlns:a16="http://schemas.microsoft.com/office/drawing/2014/main" xmlns="" id="{66AA225E-73E8-2012-F3CA-D9BE73BC7D47}"/>
              </a:ext>
            </a:extLst>
          </p:cNvPr>
          <p:cNvSpPr/>
          <p:nvPr/>
        </p:nvSpPr>
        <p:spPr>
          <a:xfrm>
            <a:off x="2285975" y="3122354"/>
            <a:ext cx="4572000" cy="8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</a:rPr>
              <a:t>специальности </a:t>
            </a:r>
            <a:r>
              <a:rPr lang="ru-RU" sz="1100">
                <a:solidFill>
                  <a:schemeClr val="dk1"/>
                </a:solidFill>
              </a:rPr>
              <a:t>09.02.07 Информационные системы и программирование</a:t>
            </a:r>
            <a:br>
              <a:rPr lang="ru-RU" sz="1100">
                <a:solidFill>
                  <a:schemeClr val="dk1"/>
                </a:solidFill>
              </a:rPr>
            </a:br>
            <a:r>
              <a:rPr lang="ru-RU" sz="1100">
                <a:solidFill>
                  <a:schemeClr val="dk1"/>
                </a:solidFill>
              </a:rPr>
              <a:t> Квалификация Программист</a:t>
            </a:r>
            <a:endParaRPr sz="11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2715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284</Words>
  <Application>Microsoft Office PowerPoint</Application>
  <PresentationFormat>Экран (16:9)</PresentationFormat>
  <Paragraphs>52</Paragraphs>
  <Slides>8</Slides>
  <Notes>8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Simple Light</vt:lpstr>
      <vt:lpstr>Слайд 1</vt:lpstr>
      <vt:lpstr>Предметная область </vt:lpstr>
      <vt:lpstr>Проектирование </vt:lpstr>
      <vt:lpstr>Технологический стек </vt:lpstr>
      <vt:lpstr>Видеоролик</vt:lpstr>
      <vt:lpstr>Тестирование</vt:lpstr>
      <vt:lpstr>Заключение</vt:lpstr>
      <vt:lpstr>Слайд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Пользователь</cp:lastModifiedBy>
  <cp:revision>5</cp:revision>
  <dcterms:modified xsi:type="dcterms:W3CDTF">2025-04-16T02:29:03Z</dcterms:modified>
</cp:coreProperties>
</file>