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9" r:id="rId3"/>
    <p:sldId id="258" r:id="rId4"/>
    <p:sldId id="257" r:id="rId5"/>
    <p:sldId id="260" r:id="rId6"/>
    <p:sldId id="263" r:id="rId7"/>
    <p:sldId id="262" r:id="rId8"/>
    <p:sldId id="261" r:id="rId9"/>
    <p:sldId id="264" r:id="rId10"/>
    <p:sldId id="266"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436ECFFD-762D-49CE-82AB-0ACBADFF60D0}" type="datetimeFigureOut">
              <a:rPr lang="en-IN" smtClean="0"/>
              <a:t>06-04-2020</a:t>
            </a:fld>
            <a:endParaRPr lang="en-IN"/>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IN"/>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ACF7FB7-6AC7-4535-A9BF-F16D84512060}" type="slidenum">
              <a:rPr lang="en-IN" smtClean="0"/>
              <a:t>‹#›</a:t>
            </a:fld>
            <a:endParaRPr lang="en-IN"/>
          </a:p>
        </p:txBody>
      </p:sp>
    </p:spTree>
    <p:extLst>
      <p:ext uri="{BB962C8B-B14F-4D97-AF65-F5344CB8AC3E}">
        <p14:creationId xmlns:p14="http://schemas.microsoft.com/office/powerpoint/2010/main" val="1084164319"/>
      </p:ext>
    </p:extLst>
  </p:cSld>
  <p:clrMapOvr>
    <a:overrideClrMapping bg1="dk1" tx1="lt1" bg2="dk2" tx2="lt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ECFFD-762D-49CE-82AB-0ACBADFF60D0}"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91596796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ECFFD-762D-49CE-82AB-0ACBADFF60D0}"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16782901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ECFFD-762D-49CE-82AB-0ACBADFF60D0}"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368468618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ECFFD-762D-49CE-82AB-0ACBADFF60D0}"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F7FB7-6AC7-4535-A9BF-F16D84512060}" type="slidenum">
              <a:rPr lang="en-IN" smtClean="0"/>
              <a:t>‹#›</a:t>
            </a:fld>
            <a:endParaRPr lang="en-IN"/>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166717"/>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6ECFFD-762D-49CE-82AB-0ACBADFF60D0}"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2435790160"/>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ECFFD-762D-49CE-82AB-0ACBADFF60D0}" type="datetimeFigureOut">
              <a:rPr lang="en-IN" smtClean="0"/>
              <a:t>06-04-2020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69610042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6ECFFD-762D-49CE-82AB-0ACBADFF60D0}" type="datetimeFigureOut">
              <a:rPr lang="en-IN" smtClean="0"/>
              <a:t>06-04-2020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173478174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ECFFD-762D-49CE-82AB-0ACBADFF60D0}" type="datetimeFigureOut">
              <a:rPr lang="en-IN" smtClean="0"/>
              <a:t>06-04-2020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776167950"/>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ECFFD-762D-49CE-82AB-0ACBADFF60D0}"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4016564807"/>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ECFFD-762D-49CE-82AB-0ACBADFF60D0}"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F7FB7-6AC7-4535-A9BF-F16D84512060}" type="slidenum">
              <a:rPr lang="en-IN" smtClean="0"/>
              <a:t>‹#›</a:t>
            </a:fld>
            <a:endParaRPr lang="en-IN"/>
          </a:p>
        </p:txBody>
      </p:sp>
    </p:spTree>
    <p:extLst>
      <p:ext uri="{BB962C8B-B14F-4D97-AF65-F5344CB8AC3E}">
        <p14:creationId xmlns:p14="http://schemas.microsoft.com/office/powerpoint/2010/main" val="113204541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36ECFFD-762D-49CE-82AB-0ACBADFF60D0}" type="datetimeFigureOut">
              <a:rPr lang="en-IN" smtClean="0"/>
              <a:t>06-04-2020</a:t>
            </a:fld>
            <a:endParaRPr lang="en-IN"/>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ACF7FB7-6AC7-4535-A9BF-F16D84512060}" type="slidenum">
              <a:rPr lang="en-IN" smtClean="0"/>
              <a:t>‹#›</a:t>
            </a:fld>
            <a:endParaRPr lang="en-IN"/>
          </a:p>
        </p:txBody>
      </p:sp>
    </p:spTree>
    <p:extLst>
      <p:ext uri="{BB962C8B-B14F-4D97-AF65-F5344CB8AC3E}">
        <p14:creationId xmlns:p14="http://schemas.microsoft.com/office/powerpoint/2010/main" val="129424491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spd="med">
    <p:pull/>
  </p:transition>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362686975534.signin.aws.amazon.com/console" TargetMode="External"/><Relationship Id="rId2" Type="http://schemas.openxmlformats.org/officeDocument/2006/relationships/hyperlink" Target="https://app.cloudcraft.co/view/a412b2eb-d984-43c5-a92d-f9b698c207ff?key=f_VwdPx6NKpj4_pu4V0Qpw&amp;interactive=true&amp;embed=tr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944216"/>
          </a:xfrm>
        </p:spPr>
        <p:txBody>
          <a:bodyPr>
            <a:normAutofit/>
          </a:bodyPr>
          <a:lstStyle/>
          <a:p>
            <a:r>
              <a:rPr lang="en-IN" sz="4000" b="1" dirty="0"/>
              <a:t>Streaming of Video Through S3,Cloudfront and </a:t>
            </a:r>
            <a:br>
              <a:rPr lang="en-IN" sz="4000" b="1" dirty="0"/>
            </a:br>
            <a:r>
              <a:rPr lang="en-IN" sz="4000" b="1" dirty="0"/>
              <a:t>Elastic Transcoder</a:t>
            </a:r>
          </a:p>
        </p:txBody>
      </p:sp>
      <p:sp>
        <p:nvSpPr>
          <p:cNvPr id="3" name="Subtitle 2"/>
          <p:cNvSpPr>
            <a:spLocks noGrp="1"/>
          </p:cNvSpPr>
          <p:nvPr>
            <p:ph type="subTitle" idx="1"/>
          </p:nvPr>
        </p:nvSpPr>
        <p:spPr>
          <a:xfrm>
            <a:off x="4283968" y="4980141"/>
            <a:ext cx="5508104" cy="1872208"/>
          </a:xfrm>
        </p:spPr>
        <p:txBody>
          <a:bodyPr>
            <a:normAutofit/>
          </a:bodyPr>
          <a:lstStyle/>
          <a:p>
            <a:pPr algn="l"/>
            <a:r>
              <a:rPr lang="en-IN" dirty="0">
                <a:solidFill>
                  <a:schemeClr val="tx1"/>
                </a:solidFill>
              </a:rPr>
              <a:t>Guided by:- </a:t>
            </a:r>
            <a:r>
              <a:rPr lang="en-IN" dirty="0" err="1">
                <a:solidFill>
                  <a:schemeClr val="tx1"/>
                </a:solidFill>
              </a:rPr>
              <a:t>Sandip</a:t>
            </a:r>
            <a:r>
              <a:rPr lang="en-IN" dirty="0">
                <a:solidFill>
                  <a:schemeClr val="tx1"/>
                </a:solidFill>
              </a:rPr>
              <a:t> Patel</a:t>
            </a:r>
          </a:p>
          <a:p>
            <a:pPr algn="l"/>
            <a:r>
              <a:rPr lang="en-IN" dirty="0">
                <a:solidFill>
                  <a:schemeClr val="tx1"/>
                </a:solidFill>
              </a:rPr>
              <a:t>Prepared by:-</a:t>
            </a:r>
          </a:p>
          <a:p>
            <a:pPr algn="l"/>
            <a:r>
              <a:rPr lang="en-IN" dirty="0" err="1">
                <a:solidFill>
                  <a:schemeClr val="tx1"/>
                </a:solidFill>
              </a:rPr>
              <a:t>ArjunBhojani</a:t>
            </a:r>
            <a:r>
              <a:rPr lang="en-IN" dirty="0">
                <a:solidFill>
                  <a:schemeClr val="tx1"/>
                </a:solidFill>
              </a:rPr>
              <a:t> (17DCS006)</a:t>
            </a:r>
          </a:p>
          <a:p>
            <a:pPr algn="l"/>
            <a:r>
              <a:rPr lang="en-IN" dirty="0">
                <a:solidFill>
                  <a:schemeClr val="tx1"/>
                </a:solidFill>
              </a:rPr>
              <a:t>Mishar </a:t>
            </a:r>
            <a:r>
              <a:rPr lang="en-IN" dirty="0" err="1">
                <a:solidFill>
                  <a:schemeClr val="tx1"/>
                </a:solidFill>
              </a:rPr>
              <a:t>Vadodaria</a:t>
            </a:r>
            <a:r>
              <a:rPr lang="en-IN" dirty="0">
                <a:solidFill>
                  <a:schemeClr val="tx1"/>
                </a:solidFill>
              </a:rPr>
              <a:t> (17IT124)</a:t>
            </a:r>
          </a:p>
        </p:txBody>
      </p:sp>
      <p:pic>
        <p:nvPicPr>
          <p:cNvPr id="1027" name="Picture 3" descr="C:\Users\Yashv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205" y="247622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0068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412D-12FF-4FCB-90F5-0520E820FCC0}"/>
              </a:ext>
            </a:extLst>
          </p:cNvPr>
          <p:cNvSpPr>
            <a:spLocks noGrp="1"/>
          </p:cNvSpPr>
          <p:nvPr>
            <p:ph type="title"/>
          </p:nvPr>
        </p:nvSpPr>
        <p:spPr>
          <a:xfrm>
            <a:off x="938758" y="382385"/>
            <a:ext cx="7633742" cy="886375"/>
          </a:xfrm>
        </p:spPr>
        <p:txBody>
          <a:bodyPr/>
          <a:lstStyle/>
          <a:p>
            <a:r>
              <a:rPr lang="en-IN" dirty="0"/>
              <a:t>Resources:</a:t>
            </a:r>
          </a:p>
        </p:txBody>
      </p:sp>
      <p:sp>
        <p:nvSpPr>
          <p:cNvPr id="3" name="Content Placeholder 2">
            <a:extLst>
              <a:ext uri="{FF2B5EF4-FFF2-40B4-BE49-F238E27FC236}">
                <a16:creationId xmlns:a16="http://schemas.microsoft.com/office/drawing/2014/main" id="{D157ABD5-05E2-4D50-9D12-3F59C7450304}"/>
              </a:ext>
            </a:extLst>
          </p:cNvPr>
          <p:cNvSpPr>
            <a:spLocks noGrp="1"/>
          </p:cNvSpPr>
          <p:nvPr>
            <p:ph idx="1"/>
          </p:nvPr>
        </p:nvSpPr>
        <p:spPr>
          <a:xfrm>
            <a:off x="938758" y="1268760"/>
            <a:ext cx="7633742" cy="4610833"/>
          </a:xfrm>
        </p:spPr>
        <p:txBody>
          <a:bodyPr/>
          <a:lstStyle/>
          <a:p>
            <a:r>
              <a:rPr lang="en-IN" dirty="0"/>
              <a:t>Aws architecture:</a:t>
            </a:r>
          </a:p>
          <a:p>
            <a:pPr lvl="1"/>
            <a:r>
              <a:rPr lang="en-IN" dirty="0">
                <a:hlinkClick r:id="rId2"/>
              </a:rPr>
              <a:t>https://app.cloudcraft.co/view/a412b2eb-d984-43c5-a92d-f9b698c207ff?key=f_VwdPx6NKpj4_pu4V0Qpw&amp;interactive=true&amp;embed=true</a:t>
            </a:r>
            <a:endParaRPr lang="en-IN" dirty="0"/>
          </a:p>
          <a:p>
            <a:r>
              <a:rPr lang="en-IN" dirty="0"/>
              <a:t>Aws Console link:</a:t>
            </a:r>
          </a:p>
          <a:p>
            <a:pPr lvl="1"/>
            <a:r>
              <a:rPr lang="en-IN" dirty="0"/>
              <a:t> </a:t>
            </a:r>
            <a:r>
              <a:rPr lang="en-IN" dirty="0">
                <a:hlinkClick r:id="rId3"/>
              </a:rPr>
              <a:t>https://362686975534.signin.aws.amazon.com/console</a:t>
            </a:r>
            <a:endParaRPr lang="en-IN" dirty="0"/>
          </a:p>
          <a:p>
            <a:pPr lvl="1"/>
            <a:r>
              <a:rPr lang="en-IN" dirty="0" err="1"/>
              <a:t>UserName:Sandipsir</a:t>
            </a:r>
            <a:endParaRPr lang="en-IN" dirty="0"/>
          </a:p>
          <a:p>
            <a:pPr lvl="1"/>
            <a:r>
              <a:rPr lang="en-IN" dirty="0"/>
              <a:t>Password: 7&amp;o*Lb4!JP9</a:t>
            </a:r>
          </a:p>
          <a:p>
            <a:pPr lvl="1"/>
            <a:endParaRPr lang="en-IN" dirty="0"/>
          </a:p>
          <a:p>
            <a:pPr lvl="1"/>
            <a:endParaRPr lang="en-IN" dirty="0"/>
          </a:p>
        </p:txBody>
      </p:sp>
    </p:spTree>
    <p:extLst>
      <p:ext uri="{BB962C8B-B14F-4D97-AF65-F5344CB8AC3E}">
        <p14:creationId xmlns:p14="http://schemas.microsoft.com/office/powerpoint/2010/main" val="44909542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extLst>
              <a:ext uri="{BEBA8EAE-BF5A-486C-A8C5-ECC9F3942E4B}">
                <a14:imgProps xmlns:a14="http://schemas.microsoft.com/office/drawing/2010/main">
                  <a14:imgLayer r:embed="rId3">
                    <a14:imgEffect>
                      <a14:artisticPaintStrokes/>
                    </a14:imgEffect>
                    <a14:imgEffect>
                      <a14:colorTemperature colorTemp="7825"/>
                    </a14:imgEffect>
                    <a14:imgEffect>
                      <a14:saturation sat="206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23528" y="2564904"/>
            <a:ext cx="8229600" cy="1143000"/>
          </a:xfrm>
        </p:spPr>
        <p:txBody>
          <a:bodyPr>
            <a:noAutofit/>
          </a:bodyPr>
          <a:lstStyle/>
          <a:p>
            <a:r>
              <a:rPr lang="en-IN" sz="10000" b="1" dirty="0">
                <a:latin typeface="MV Boli" pitchFamily="2" charset="0"/>
                <a:cs typeface="MV Boli" pitchFamily="2" charset="0"/>
              </a:rPr>
              <a:t>THANK YOU </a:t>
            </a:r>
          </a:p>
        </p:txBody>
      </p:sp>
    </p:spTree>
    <p:extLst>
      <p:ext uri="{BB962C8B-B14F-4D97-AF65-F5344CB8AC3E}">
        <p14:creationId xmlns:p14="http://schemas.microsoft.com/office/powerpoint/2010/main" val="229124859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Description</a:t>
            </a:r>
          </a:p>
        </p:txBody>
      </p:sp>
      <p:sp>
        <p:nvSpPr>
          <p:cNvPr id="3" name="Content Placeholder 2"/>
          <p:cNvSpPr>
            <a:spLocks noGrp="1"/>
          </p:cNvSpPr>
          <p:nvPr>
            <p:ph idx="1"/>
          </p:nvPr>
        </p:nvSpPr>
        <p:spPr/>
        <p:txBody>
          <a:bodyPr/>
          <a:lstStyle/>
          <a:p>
            <a:r>
              <a:rPr lang="en-US" dirty="0"/>
              <a:t>Video on Demand on AWS automatically provisions the AWS services necessary to build a scalable, distributed video-on-demand workflow. The video-on-demand solution ingests metadata files and source videos, processes the videos for playback on a wide range of devices, stores the transcoded media files, and delivers the videos to end users through Amazon CloudFront.</a:t>
            </a:r>
            <a:endParaRPr lang="en-IN" dirty="0"/>
          </a:p>
        </p:txBody>
      </p:sp>
    </p:spTree>
    <p:extLst>
      <p:ext uri="{BB962C8B-B14F-4D97-AF65-F5344CB8AC3E}">
        <p14:creationId xmlns:p14="http://schemas.microsoft.com/office/powerpoint/2010/main" val="149758850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Services</a:t>
            </a:r>
          </a:p>
        </p:txBody>
      </p:sp>
      <p:sp>
        <p:nvSpPr>
          <p:cNvPr id="3" name="Content Placeholder 2"/>
          <p:cNvSpPr>
            <a:spLocks noGrp="1"/>
          </p:cNvSpPr>
          <p:nvPr>
            <p:ph idx="1"/>
          </p:nvPr>
        </p:nvSpPr>
        <p:spPr/>
        <p:txBody>
          <a:bodyPr/>
          <a:lstStyle/>
          <a:p>
            <a:r>
              <a:rPr lang="en-IN" dirty="0"/>
              <a:t>Services that we have used in this project are :</a:t>
            </a:r>
          </a:p>
          <a:p>
            <a:pPr lvl="1"/>
            <a:r>
              <a:rPr lang="en-IN" dirty="0"/>
              <a:t>1) AWS Simple Storage Service.                        </a:t>
            </a:r>
          </a:p>
          <a:p>
            <a:pPr lvl="1"/>
            <a:r>
              <a:rPr lang="en-IN" dirty="0"/>
              <a:t> 2) Amazon CloudFront.                                        </a:t>
            </a:r>
          </a:p>
          <a:p>
            <a:pPr lvl="1"/>
            <a:r>
              <a:rPr lang="en-IN" dirty="0"/>
              <a:t>3) AWS Lambda.                                                   </a:t>
            </a:r>
          </a:p>
          <a:p>
            <a:pPr lvl="1"/>
            <a:r>
              <a:rPr lang="en-IN" dirty="0"/>
              <a:t>4) Amazon Elastic Transcoder.</a:t>
            </a:r>
          </a:p>
        </p:txBody>
      </p:sp>
    </p:spTree>
    <p:extLst>
      <p:ext uri="{BB962C8B-B14F-4D97-AF65-F5344CB8AC3E}">
        <p14:creationId xmlns:p14="http://schemas.microsoft.com/office/powerpoint/2010/main" val="138989252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Architecture</a:t>
            </a:r>
          </a:p>
        </p:txBody>
      </p:sp>
      <p:pic>
        <p:nvPicPr>
          <p:cNvPr id="4" name="Picture 3">
            <a:extLst>
              <a:ext uri="{FF2B5EF4-FFF2-40B4-BE49-F238E27FC236}">
                <a16:creationId xmlns:a16="http://schemas.microsoft.com/office/drawing/2014/main" id="{CB59069B-3F85-4FB3-95D6-EC8330B6BE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691322"/>
            <a:ext cx="8208912" cy="5166678"/>
          </a:xfrm>
          <a:prstGeom prst="rect">
            <a:avLst/>
          </a:prstGeom>
        </p:spPr>
      </p:pic>
    </p:spTree>
    <p:extLst>
      <p:ext uri="{BB962C8B-B14F-4D97-AF65-F5344CB8AC3E}">
        <p14:creationId xmlns:p14="http://schemas.microsoft.com/office/powerpoint/2010/main" val="390401382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AWS S3</a:t>
            </a:r>
          </a:p>
        </p:txBody>
      </p:sp>
      <p:sp>
        <p:nvSpPr>
          <p:cNvPr id="3" name="Content Placeholder 2"/>
          <p:cNvSpPr>
            <a:spLocks noGrp="1"/>
          </p:cNvSpPr>
          <p:nvPr>
            <p:ph idx="1"/>
          </p:nvPr>
        </p:nvSpPr>
        <p:spPr>
          <a:xfrm>
            <a:off x="946404" y="1813967"/>
            <a:ext cx="6446520" cy="4351337"/>
          </a:xfrm>
        </p:spPr>
        <p:txBody>
          <a:bodyPr/>
          <a:lstStyle/>
          <a:p>
            <a:r>
              <a:rPr lang="en-IN" dirty="0"/>
              <a:t>Role of S3 in our project is to store the files that we are going to host and we are going to host static website through S3 only.</a:t>
            </a:r>
          </a:p>
          <a:p>
            <a:r>
              <a:rPr lang="en-IN" dirty="0"/>
              <a:t>Why S3 and not EC2 Instance?                            </a:t>
            </a:r>
          </a:p>
          <a:p>
            <a:pPr lvl="1"/>
            <a:r>
              <a:rPr lang="en-IN" dirty="0"/>
              <a:t>As we want to host static website we can host website through S3 with minimum cost of 1-3 dollars per month and that EC2 Instance cost 7-8 dollars per month.</a:t>
            </a:r>
          </a:p>
          <a:p>
            <a:pPr marL="0" indent="0">
              <a:buNone/>
            </a:pPr>
            <a:endParaRPr lang="en-IN" dirty="0"/>
          </a:p>
        </p:txBody>
      </p:sp>
    </p:spTree>
    <p:extLst>
      <p:ext uri="{BB962C8B-B14F-4D97-AF65-F5344CB8AC3E}">
        <p14:creationId xmlns:p14="http://schemas.microsoft.com/office/powerpoint/2010/main" val="354467993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Amazon Elastic Transcoder</a:t>
            </a:r>
          </a:p>
        </p:txBody>
      </p:sp>
      <p:sp>
        <p:nvSpPr>
          <p:cNvPr id="3" name="Content Placeholder 2"/>
          <p:cNvSpPr>
            <a:spLocks noGrp="1"/>
          </p:cNvSpPr>
          <p:nvPr>
            <p:ph idx="1"/>
          </p:nvPr>
        </p:nvSpPr>
        <p:spPr/>
        <p:txBody>
          <a:bodyPr/>
          <a:lstStyle/>
          <a:p>
            <a:r>
              <a:rPr lang="en-IN" dirty="0"/>
              <a:t>Elastic Transcoder is used to convert the video in common format through which everyone can see the video through any browser or from any device.</a:t>
            </a:r>
          </a:p>
          <a:p>
            <a:r>
              <a:rPr lang="en-IN" dirty="0"/>
              <a:t>Pipeline is created in which we specify from which bucket we want to take video and specify output bucket to which converted videos will be stored.</a:t>
            </a:r>
          </a:p>
        </p:txBody>
      </p:sp>
    </p:spTree>
    <p:extLst>
      <p:ext uri="{BB962C8B-B14F-4D97-AF65-F5344CB8AC3E}">
        <p14:creationId xmlns:p14="http://schemas.microsoft.com/office/powerpoint/2010/main" val="419113262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AWS Lambda</a:t>
            </a:r>
          </a:p>
        </p:txBody>
      </p:sp>
      <p:sp>
        <p:nvSpPr>
          <p:cNvPr id="3" name="Content Placeholder 2"/>
          <p:cNvSpPr>
            <a:spLocks noGrp="1"/>
          </p:cNvSpPr>
          <p:nvPr>
            <p:ph idx="1"/>
          </p:nvPr>
        </p:nvSpPr>
        <p:spPr/>
        <p:txBody>
          <a:bodyPr>
            <a:normAutofit/>
          </a:bodyPr>
          <a:lstStyle/>
          <a:p>
            <a:r>
              <a:rPr lang="en-IN" dirty="0"/>
              <a:t>The main purpose of using the lambda function is to automate the task and also cost effective in compare to ec2 instances which further needs to manage by us.</a:t>
            </a:r>
          </a:p>
          <a:p>
            <a:r>
              <a:rPr lang="en-IN" dirty="0"/>
              <a:t>Lambda function is to trigger the event when some action s performed so in this project additionally we use lambda function.</a:t>
            </a:r>
          </a:p>
          <a:p>
            <a:r>
              <a:rPr lang="en-IN" dirty="0"/>
              <a:t>In the function we create the Elastic Transcoder Job through using SDK in which we specify which video will be converted in which format.</a:t>
            </a:r>
          </a:p>
          <a:p>
            <a:r>
              <a:rPr lang="en-IN" dirty="0"/>
              <a:t>This Function is triggered only when we upload any video to Input bucket that we specified in pipeline through  S3 management console. </a:t>
            </a:r>
          </a:p>
        </p:txBody>
      </p:sp>
    </p:spTree>
    <p:extLst>
      <p:ext uri="{BB962C8B-B14F-4D97-AF65-F5344CB8AC3E}">
        <p14:creationId xmlns:p14="http://schemas.microsoft.com/office/powerpoint/2010/main" val="394727424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Amazon </a:t>
            </a:r>
            <a:r>
              <a:rPr lang="en-IN" b="1" dirty="0" err="1"/>
              <a:t>CloudFront</a:t>
            </a:r>
            <a:endParaRPr lang="en-IN" b="1" dirty="0"/>
          </a:p>
        </p:txBody>
      </p:sp>
      <p:sp>
        <p:nvSpPr>
          <p:cNvPr id="3" name="Content Placeholder 2"/>
          <p:cNvSpPr>
            <a:spLocks noGrp="1"/>
          </p:cNvSpPr>
          <p:nvPr>
            <p:ph idx="1"/>
          </p:nvPr>
        </p:nvSpPr>
        <p:spPr/>
        <p:txBody>
          <a:bodyPr>
            <a:normAutofit/>
          </a:bodyPr>
          <a:lstStyle/>
          <a:p>
            <a:r>
              <a:rPr lang="en-IN" dirty="0"/>
              <a:t>It is Global Content Delivery Network through which our website will be available on the internet.</a:t>
            </a:r>
          </a:p>
          <a:p>
            <a:r>
              <a:rPr lang="en-IN" dirty="0"/>
              <a:t>In CloudFront we have give origin to S3 bucket and root path given to our main home page of website through this we have to not given the public access to the S3 bucket in order to maintain privacy and security to the s3 content.</a:t>
            </a:r>
          </a:p>
          <a:p>
            <a:r>
              <a:rPr lang="en-IN" dirty="0"/>
              <a:t>DNS that we get from </a:t>
            </a:r>
            <a:r>
              <a:rPr lang="en-IN" dirty="0" err="1"/>
              <a:t>CloudFront</a:t>
            </a:r>
            <a:r>
              <a:rPr lang="en-IN" dirty="0"/>
              <a:t> Distribution is used to access website through internet. </a:t>
            </a:r>
          </a:p>
          <a:p>
            <a:endParaRPr lang="en-IN" dirty="0"/>
          </a:p>
        </p:txBody>
      </p:sp>
    </p:spTree>
    <p:extLst>
      <p:ext uri="{BB962C8B-B14F-4D97-AF65-F5344CB8AC3E}">
        <p14:creationId xmlns:p14="http://schemas.microsoft.com/office/powerpoint/2010/main" val="7007254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Conclusion</a:t>
            </a:r>
          </a:p>
        </p:txBody>
      </p:sp>
      <p:sp>
        <p:nvSpPr>
          <p:cNvPr id="5" name="Content Placeholder 4"/>
          <p:cNvSpPr>
            <a:spLocks noGrp="1"/>
          </p:cNvSpPr>
          <p:nvPr>
            <p:ph idx="1"/>
          </p:nvPr>
        </p:nvSpPr>
        <p:spPr>
          <a:xfrm>
            <a:off x="938758" y="2283681"/>
            <a:ext cx="7633742" cy="3593591"/>
          </a:xfrm>
        </p:spPr>
        <p:txBody>
          <a:bodyPr/>
          <a:lstStyle/>
          <a:p>
            <a:r>
              <a:rPr lang="en-IN" dirty="0"/>
              <a:t>In this project we have host website without making S3 bucket public and automate transcoding of video using Lambda function.</a:t>
            </a:r>
          </a:p>
          <a:p>
            <a:r>
              <a:rPr lang="en-IN" dirty="0"/>
              <a:t>At end of project we have learned many new concepts and practical implementation which will helped us to improve our skills and it had lead us to new way of learning the </a:t>
            </a:r>
            <a:r>
              <a:rPr lang="en-IN" dirty="0" err="1"/>
              <a:t>aws</a:t>
            </a:r>
            <a:r>
              <a:rPr lang="en-IN" dirty="0"/>
              <a:t> more and more.</a:t>
            </a:r>
          </a:p>
          <a:p>
            <a:pPr marL="0" indent="0">
              <a:buNone/>
            </a:pPr>
            <a:endParaRPr lang="en-IN" dirty="0">
              <a:effectLst/>
              <a:latin typeface="Helvetica Neue"/>
            </a:endParaRPr>
          </a:p>
          <a:p>
            <a:endParaRPr lang="en-IN" dirty="0"/>
          </a:p>
        </p:txBody>
      </p:sp>
      <p:sp>
        <p:nvSpPr>
          <p:cNvPr id="7"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019057902"/>
      </p:ext>
    </p:extLst>
  </p:cSld>
  <p:clrMapOvr>
    <a:masterClrMapping/>
  </p:clrMapOvr>
  <p:transition spd="med">
    <p:pull/>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111</TotalTime>
  <Words>556</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Schoolbook</vt:lpstr>
      <vt:lpstr>Helvetica Neue</vt:lpstr>
      <vt:lpstr>MV Boli</vt:lpstr>
      <vt:lpstr>Wingdings 2</vt:lpstr>
      <vt:lpstr>View</vt:lpstr>
      <vt:lpstr>Streaming of Video Through S3,Cloudfront and  Elastic Transcoder</vt:lpstr>
      <vt:lpstr>Project Description</vt:lpstr>
      <vt:lpstr>Services</vt:lpstr>
      <vt:lpstr>Architecture</vt:lpstr>
      <vt:lpstr>AWS S3</vt:lpstr>
      <vt:lpstr>Amazon Elastic Transcoder</vt:lpstr>
      <vt:lpstr>AWS Lambda</vt:lpstr>
      <vt:lpstr>Amazon CloudFront</vt:lpstr>
      <vt:lpstr>Conclusion</vt:lpstr>
      <vt:lpstr>Resources: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of video through S3,Cloudfront and Elastic Transcoder</dc:title>
  <dc:creator>Windows User</dc:creator>
  <cp:lastModifiedBy>Mishar</cp:lastModifiedBy>
  <cp:revision>13</cp:revision>
  <dcterms:created xsi:type="dcterms:W3CDTF">2020-04-05T13:03:46Z</dcterms:created>
  <dcterms:modified xsi:type="dcterms:W3CDTF">2020-04-06T05:55:14Z</dcterms:modified>
</cp:coreProperties>
</file>