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6"/>
  </p:notesMasterIdLst>
  <p:sldIdLst>
    <p:sldId id="256" r:id="rId2"/>
    <p:sldId id="258" r:id="rId3"/>
    <p:sldId id="262" r:id="rId4"/>
    <p:sldId id="259" r:id="rId5"/>
    <p:sldId id="269" r:id="rId6"/>
    <p:sldId id="263" r:id="rId7"/>
    <p:sldId id="264" r:id="rId8"/>
    <p:sldId id="260" r:id="rId9"/>
    <p:sldId id="271" r:id="rId10"/>
    <p:sldId id="270" r:id="rId11"/>
    <p:sldId id="273" r:id="rId12"/>
    <p:sldId id="316" r:id="rId13"/>
    <p:sldId id="276" r:id="rId14"/>
    <p:sldId id="266" r:id="rId15"/>
    <p:sldId id="313" r:id="rId16"/>
    <p:sldId id="314" r:id="rId17"/>
    <p:sldId id="315" r:id="rId18"/>
    <p:sldId id="288" r:id="rId19"/>
    <p:sldId id="280" r:id="rId20"/>
    <p:sldId id="274" r:id="rId21"/>
    <p:sldId id="278" r:id="rId22"/>
    <p:sldId id="282" r:id="rId23"/>
    <p:sldId id="272" r:id="rId24"/>
    <p:sldId id="291" r:id="rId25"/>
  </p:sldIdLst>
  <p:sldSz cx="9144000" cy="5143500" type="screen16x9"/>
  <p:notesSz cx="6858000" cy="9144000"/>
  <p:embeddedFontLst>
    <p:embeddedFont>
      <p:font typeface="Bebas Neue" panose="020B0604020202020204" charset="0"/>
      <p:regular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Lato Black" panose="020F0502020204030203" pitchFamily="34" charset="0"/>
      <p:bold r:id="rId36"/>
      <p:boldItalic r:id="rId37"/>
    </p:embeddedFont>
    <p:embeddedFont>
      <p:font typeface="Poppins Black" panose="00000A00000000000000" pitchFamily="2" charset="0"/>
      <p:bold r:id="rId38"/>
      <p:boldItalic r:id="rId39"/>
    </p:embeddedFont>
    <p:embeddedFont>
      <p:font typeface="Poppins Medium" panose="00000600000000000000" pitchFamily="2" charset="0"/>
      <p:regular r:id="rId40"/>
      <p:bold r:id="rId41"/>
      <p:italic r:id="rId42"/>
      <p:boldItalic r:id="rId43"/>
    </p:embeddedFon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480D6-1310-4430-B583-9653E8056868}">
  <a:tblStyle styleId="{C9E480D6-1310-4430-B583-9653E80568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8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6178a98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6178a98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f7e79d0de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f7e79d0de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7e79d0de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7e79d0de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7e79d0d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7e79d0d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98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f809162eb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f809162eb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f809162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f809162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f809162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f809162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075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f809162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f809162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326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f809162e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f809162e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022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f809162eb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f809162eb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809162eb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809162eb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4a403257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4a403257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f7e79d0de7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f7e79d0de7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f809162eb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f809162eb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f809162eb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f809162eb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f809162eb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f809162eb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f809162eb1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f809162eb1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4a403257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4a403257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2fd019fd6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2fd019fd6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f7e79d0de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f7e79d0de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f69f7479d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f69f7479d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f7e79d0d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f7e79d0d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29a498e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29a498e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f809162eb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f809162eb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29477" y="1798619"/>
            <a:ext cx="1171773" cy="564308"/>
            <a:chOff x="1329477" y="1798619"/>
            <a:chExt cx="1171773" cy="564308"/>
          </a:xfrm>
        </p:grpSpPr>
        <p:sp>
          <p:nvSpPr>
            <p:cNvPr id="10" name="Google Shape;10;p2"/>
            <p:cNvSpPr/>
            <p:nvPr/>
          </p:nvSpPr>
          <p:spPr>
            <a:xfrm>
              <a:off x="1844541" y="1845359"/>
              <a:ext cx="104307" cy="55063"/>
            </a:xfrm>
            <a:custGeom>
              <a:avLst/>
              <a:gdLst/>
              <a:ahLst/>
              <a:cxnLst/>
              <a:rect l="l" t="t" r="r" b="b"/>
              <a:pathLst>
                <a:path w="2707" h="1429" extrusionOk="0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67044" y="1864972"/>
              <a:ext cx="75370" cy="31558"/>
            </a:xfrm>
            <a:custGeom>
              <a:avLst/>
              <a:gdLst/>
              <a:ahLst/>
              <a:cxnLst/>
              <a:rect l="l" t="t" r="r" b="b"/>
              <a:pathLst>
                <a:path w="1956" h="819" extrusionOk="0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2335" y="1895567"/>
              <a:ext cx="105001" cy="55063"/>
            </a:xfrm>
            <a:custGeom>
              <a:avLst/>
              <a:gdLst/>
              <a:ahLst/>
              <a:cxnLst/>
              <a:rect l="l" t="t" r="r" b="b"/>
              <a:pathLst>
                <a:path w="2725" h="1429" extrusionOk="0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85532" y="1915180"/>
              <a:ext cx="75370" cy="31597"/>
            </a:xfrm>
            <a:custGeom>
              <a:avLst/>
              <a:gdLst/>
              <a:ahLst/>
              <a:cxnLst/>
              <a:rect l="l" t="t" r="r" b="b"/>
              <a:pathLst>
                <a:path w="1956" h="820" extrusionOk="0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44957" y="2169494"/>
              <a:ext cx="139102" cy="74753"/>
            </a:xfrm>
            <a:custGeom>
              <a:avLst/>
              <a:gdLst/>
              <a:ahLst/>
              <a:cxnLst/>
              <a:rect l="l" t="t" r="r" b="b"/>
              <a:pathLst>
                <a:path w="3610" h="1940" extrusionOk="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99243" y="1798619"/>
              <a:ext cx="439771" cy="202450"/>
            </a:xfrm>
            <a:custGeom>
              <a:avLst/>
              <a:gdLst/>
              <a:ahLst/>
              <a:cxnLst/>
              <a:rect l="l" t="t" r="r" b="b"/>
              <a:pathLst>
                <a:path w="11413" h="5254" extrusionOk="0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48782" y="2050814"/>
              <a:ext cx="167424" cy="92940"/>
            </a:xfrm>
            <a:custGeom>
              <a:avLst/>
              <a:gdLst/>
              <a:ahLst/>
              <a:cxnLst/>
              <a:rect l="l" t="t" r="r" b="b"/>
              <a:pathLst>
                <a:path w="4345" h="2412" extrusionOk="0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24113" y="1858383"/>
              <a:ext cx="1077138" cy="314348"/>
            </a:xfrm>
            <a:custGeom>
              <a:avLst/>
              <a:gdLst/>
              <a:ahLst/>
              <a:cxnLst/>
              <a:rect l="l" t="t" r="r" b="b"/>
              <a:pathLst>
                <a:path w="27954" h="8158" extrusionOk="0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9477" y="1947663"/>
              <a:ext cx="309724" cy="180640"/>
            </a:xfrm>
            <a:custGeom>
              <a:avLst/>
              <a:gdLst/>
              <a:ahLst/>
              <a:cxnLst/>
              <a:rect l="l" t="t" r="r" b="b"/>
              <a:pathLst>
                <a:path w="8038" h="4688" extrusionOk="0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130" y="1882967"/>
              <a:ext cx="1032093" cy="284640"/>
            </a:xfrm>
            <a:custGeom>
              <a:avLst/>
              <a:gdLst/>
              <a:ahLst/>
              <a:cxnLst/>
              <a:rect l="l" t="t" r="r" b="b"/>
              <a:pathLst>
                <a:path w="26785" h="7387" extrusionOk="0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9277" y="2140518"/>
              <a:ext cx="164842" cy="110781"/>
            </a:xfrm>
            <a:custGeom>
              <a:avLst/>
              <a:gdLst/>
              <a:ahLst/>
              <a:cxnLst/>
              <a:rect l="l" t="t" r="r" b="b"/>
              <a:pathLst>
                <a:path w="4278" h="2875" extrusionOk="0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62335" y="2192652"/>
              <a:ext cx="111436" cy="46316"/>
            </a:xfrm>
            <a:custGeom>
              <a:avLst/>
              <a:gdLst/>
              <a:ahLst/>
              <a:cxnLst/>
              <a:rect l="l" t="t" r="r" b="b"/>
              <a:pathLst>
                <a:path w="2892" h="1202" extrusionOk="0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4141" y="2060023"/>
              <a:ext cx="132667" cy="71516"/>
            </a:xfrm>
            <a:custGeom>
              <a:avLst/>
              <a:gdLst/>
              <a:ahLst/>
              <a:cxnLst/>
              <a:rect l="l" t="t" r="r" b="b"/>
              <a:pathLst>
                <a:path w="3443" h="1856" extrusionOk="0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40903" y="2081293"/>
              <a:ext cx="105618" cy="44698"/>
            </a:xfrm>
            <a:custGeom>
              <a:avLst/>
              <a:gdLst/>
              <a:ahLst/>
              <a:cxnLst/>
              <a:rect l="l" t="t" r="r" b="b"/>
              <a:pathLst>
                <a:path w="2741" h="1160" extrusionOk="0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77572" y="2011742"/>
              <a:ext cx="422393" cy="351185"/>
            </a:xfrm>
            <a:custGeom>
              <a:avLst/>
              <a:gdLst/>
              <a:ahLst/>
              <a:cxnLst/>
              <a:rect l="l" t="t" r="r" b="b"/>
              <a:pathLst>
                <a:path w="10962" h="9114" extrusionOk="0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853" y="1870097"/>
              <a:ext cx="38032" cy="29709"/>
            </a:xfrm>
            <a:custGeom>
              <a:avLst/>
              <a:gdLst/>
              <a:ahLst/>
              <a:cxnLst/>
              <a:rect l="l" t="t" r="r" b="b"/>
              <a:pathLst>
                <a:path w="987" h="771" extrusionOk="0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95099" y="2327208"/>
            <a:ext cx="3335026" cy="2816764"/>
          </a:xfrm>
          <a:custGeom>
            <a:avLst/>
            <a:gdLst/>
            <a:ahLst/>
            <a:cxnLst/>
            <a:rect l="l" t="t" r="r" b="b"/>
            <a:pathLst>
              <a:path w="86551" h="73101" extrusionOk="0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25156" y="2160478"/>
            <a:ext cx="363130" cy="164226"/>
          </a:xfrm>
          <a:custGeom>
            <a:avLst/>
            <a:gdLst/>
            <a:ahLst/>
            <a:cxnLst/>
            <a:rect l="l" t="t" r="r" b="b"/>
            <a:pathLst>
              <a:path w="9424" h="4262" extrusionOk="0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9" y="4008882"/>
            <a:ext cx="793847" cy="1135090"/>
          </a:xfrm>
          <a:custGeom>
            <a:avLst/>
            <a:gdLst/>
            <a:ahLst/>
            <a:cxnLst/>
            <a:rect l="l" t="t" r="r" b="b"/>
            <a:pathLst>
              <a:path w="20602" h="29458" extrusionOk="0">
                <a:moveTo>
                  <a:pt x="0" y="1"/>
                </a:moveTo>
                <a:lnTo>
                  <a:pt x="0" y="29458"/>
                </a:lnTo>
                <a:lnTo>
                  <a:pt x="20602" y="29458"/>
                </a:lnTo>
                <a:cubicBezTo>
                  <a:pt x="14988" y="28856"/>
                  <a:pt x="17711" y="25748"/>
                  <a:pt x="15957" y="22824"/>
                </a:cubicBezTo>
                <a:cubicBezTo>
                  <a:pt x="14992" y="21230"/>
                  <a:pt x="14069" y="20410"/>
                  <a:pt x="12777" y="20410"/>
                </a:cubicBezTo>
                <a:cubicBezTo>
                  <a:pt x="12078" y="20410"/>
                  <a:pt x="11272" y="20650"/>
                  <a:pt x="10293" y="21137"/>
                </a:cubicBezTo>
                <a:cubicBezTo>
                  <a:pt x="12248" y="16835"/>
                  <a:pt x="9150" y="13026"/>
                  <a:pt x="4919" y="13026"/>
                </a:cubicBezTo>
                <a:cubicBezTo>
                  <a:pt x="4812" y="13026"/>
                  <a:pt x="4704" y="13028"/>
                  <a:pt x="4595" y="13033"/>
                </a:cubicBezTo>
                <a:cubicBezTo>
                  <a:pt x="6483" y="6767"/>
                  <a:pt x="3860" y="234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82281" y="3309054"/>
            <a:ext cx="5715911" cy="195402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26720" y="30888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6439" y="3620012"/>
            <a:ext cx="4248632" cy="2511124"/>
          </a:xfrm>
          <a:custGeom>
            <a:avLst/>
            <a:gdLst/>
            <a:ahLst/>
            <a:cxnLst/>
            <a:rect l="l" t="t" r="r" b="b"/>
            <a:pathLst>
              <a:path w="110261" h="65169" extrusionOk="0">
                <a:moveTo>
                  <a:pt x="59187" y="1"/>
                </a:moveTo>
                <a:cubicBezTo>
                  <a:pt x="53901" y="1"/>
                  <a:pt x="48943" y="2323"/>
                  <a:pt x="45531" y="6183"/>
                </a:cubicBezTo>
                <a:cubicBezTo>
                  <a:pt x="44464" y="7391"/>
                  <a:pt x="42952" y="8026"/>
                  <a:pt x="41382" y="8026"/>
                </a:cubicBezTo>
                <a:cubicBezTo>
                  <a:pt x="40912" y="8026"/>
                  <a:pt x="40437" y="7969"/>
                  <a:pt x="39967" y="7854"/>
                </a:cubicBezTo>
                <a:lnTo>
                  <a:pt x="39934" y="7854"/>
                </a:lnTo>
                <a:cubicBezTo>
                  <a:pt x="38270" y="7457"/>
                  <a:pt x="36605" y="7267"/>
                  <a:pt x="34966" y="7267"/>
                </a:cubicBezTo>
                <a:cubicBezTo>
                  <a:pt x="28742" y="7267"/>
                  <a:pt x="22899" y="10011"/>
                  <a:pt x="18931" y="14587"/>
                </a:cubicBezTo>
                <a:cubicBezTo>
                  <a:pt x="16458" y="17444"/>
                  <a:pt x="13300" y="19717"/>
                  <a:pt x="9691" y="20853"/>
                </a:cubicBezTo>
                <a:cubicBezTo>
                  <a:pt x="5631" y="22106"/>
                  <a:pt x="2340" y="25448"/>
                  <a:pt x="1354" y="29892"/>
                </a:cubicBezTo>
                <a:cubicBezTo>
                  <a:pt x="0" y="36074"/>
                  <a:pt x="3693" y="42340"/>
                  <a:pt x="9725" y="44161"/>
                </a:cubicBezTo>
                <a:cubicBezTo>
                  <a:pt x="10909" y="44516"/>
                  <a:pt x="12099" y="44684"/>
                  <a:pt x="13265" y="44684"/>
                </a:cubicBezTo>
                <a:cubicBezTo>
                  <a:pt x="15504" y="44684"/>
                  <a:pt x="17653" y="44062"/>
                  <a:pt x="19499" y="42941"/>
                </a:cubicBezTo>
                <a:cubicBezTo>
                  <a:pt x="22240" y="45882"/>
                  <a:pt x="25815" y="48054"/>
                  <a:pt x="29992" y="49057"/>
                </a:cubicBezTo>
                <a:cubicBezTo>
                  <a:pt x="31636" y="49441"/>
                  <a:pt x="33296" y="49631"/>
                  <a:pt x="34921" y="49631"/>
                </a:cubicBezTo>
                <a:cubicBezTo>
                  <a:pt x="35625" y="49631"/>
                  <a:pt x="36323" y="49595"/>
                  <a:pt x="37010" y="49525"/>
                </a:cubicBezTo>
                <a:cubicBezTo>
                  <a:pt x="38163" y="56709"/>
                  <a:pt x="43476" y="62841"/>
                  <a:pt x="50995" y="64646"/>
                </a:cubicBezTo>
                <a:cubicBezTo>
                  <a:pt x="52460" y="64999"/>
                  <a:pt x="53925" y="65168"/>
                  <a:pt x="55368" y="65168"/>
                </a:cubicBezTo>
                <a:cubicBezTo>
                  <a:pt x="63749" y="65168"/>
                  <a:pt x="71346" y="59455"/>
                  <a:pt x="73384" y="50945"/>
                </a:cubicBezTo>
                <a:cubicBezTo>
                  <a:pt x="73535" y="50360"/>
                  <a:pt x="73635" y="49775"/>
                  <a:pt x="73719" y="49174"/>
                </a:cubicBezTo>
                <a:cubicBezTo>
                  <a:pt x="75774" y="50845"/>
                  <a:pt x="78197" y="52098"/>
                  <a:pt x="80953" y="52766"/>
                </a:cubicBezTo>
                <a:cubicBezTo>
                  <a:pt x="82340" y="53110"/>
                  <a:pt x="83740" y="53272"/>
                  <a:pt x="85120" y="53272"/>
                </a:cubicBezTo>
                <a:cubicBezTo>
                  <a:pt x="85952" y="53272"/>
                  <a:pt x="86776" y="53213"/>
                  <a:pt x="87587" y="53100"/>
                </a:cubicBezTo>
                <a:cubicBezTo>
                  <a:pt x="89308" y="55707"/>
                  <a:pt x="92065" y="57628"/>
                  <a:pt x="95440" y="58213"/>
                </a:cubicBezTo>
                <a:cubicBezTo>
                  <a:pt x="96107" y="58330"/>
                  <a:pt x="96772" y="58386"/>
                  <a:pt x="97430" y="58386"/>
                </a:cubicBezTo>
                <a:cubicBezTo>
                  <a:pt x="102609" y="58386"/>
                  <a:pt x="107335" y="54888"/>
                  <a:pt x="108773" y="49759"/>
                </a:cubicBezTo>
                <a:cubicBezTo>
                  <a:pt x="110260" y="44429"/>
                  <a:pt x="107787" y="38948"/>
                  <a:pt x="103193" y="36375"/>
                </a:cubicBezTo>
                <a:cubicBezTo>
                  <a:pt x="103744" y="27787"/>
                  <a:pt x="98063" y="19767"/>
                  <a:pt x="89408" y="17695"/>
                </a:cubicBezTo>
                <a:cubicBezTo>
                  <a:pt x="89057" y="17611"/>
                  <a:pt x="88723" y="17528"/>
                  <a:pt x="88372" y="17461"/>
                </a:cubicBezTo>
                <a:cubicBezTo>
                  <a:pt x="82725" y="16442"/>
                  <a:pt x="77695" y="13267"/>
                  <a:pt x="74604" y="8455"/>
                </a:cubicBezTo>
                <a:cubicBezTo>
                  <a:pt x="72165" y="4612"/>
                  <a:pt x="68272" y="1655"/>
                  <a:pt x="63493" y="519"/>
                </a:cubicBezTo>
                <a:cubicBezTo>
                  <a:pt x="62050" y="168"/>
                  <a:pt x="60607" y="1"/>
                  <a:pt x="591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257938" y="3616158"/>
            <a:ext cx="1897379" cy="567892"/>
          </a:xfrm>
          <a:custGeom>
            <a:avLst/>
            <a:gdLst/>
            <a:ahLst/>
            <a:cxnLst/>
            <a:rect l="l" t="t" r="r" b="b"/>
            <a:pathLst>
              <a:path w="49241" h="14738" extrusionOk="0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72740" y="252581"/>
            <a:ext cx="1252660" cy="1204643"/>
            <a:chOff x="7384701" y="199425"/>
            <a:chExt cx="1572114" cy="1511851"/>
          </a:xfrm>
        </p:grpSpPr>
        <p:sp>
          <p:nvSpPr>
            <p:cNvPr id="34" name="Google Shape;34;p2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2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 hasCustomPrompt="1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 idx="2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583400" y="345713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-627350" y="4214988"/>
            <a:ext cx="4804150" cy="1642475"/>
          </a:xfrm>
          <a:custGeom>
            <a:avLst/>
            <a:gdLst/>
            <a:ahLst/>
            <a:cxnLst/>
            <a:rect l="l" t="t" r="r" b="b"/>
            <a:pathLst>
              <a:path w="192166" h="65699" extrusionOk="0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6423825" y="4177800"/>
            <a:ext cx="2010169" cy="721926"/>
          </a:xfrm>
          <a:custGeom>
            <a:avLst/>
            <a:gdLst/>
            <a:ahLst/>
            <a:cxnLst/>
            <a:rect l="l" t="t" r="r" b="b"/>
            <a:pathLst>
              <a:path w="67654" h="24295" extrusionOk="0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3216750" y="865875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_1_1"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 flipH="1">
            <a:off x="4949002" y="356347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7392708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3860301" y="1001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194066" y="4126503"/>
            <a:ext cx="2410533" cy="861563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title" hasCustomPrompt="1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-937500" y="2730469"/>
            <a:ext cx="7568678" cy="258740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7251405" y="93800"/>
            <a:ext cx="2148846" cy="646266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62200" y="216988"/>
            <a:ext cx="2148846" cy="646266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636950" y="1391475"/>
            <a:ext cx="58701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2597713" y="4018925"/>
            <a:ext cx="3954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2"/>
          </p:nvPr>
        </p:nvSpPr>
        <p:spPr>
          <a:xfrm>
            <a:off x="2594700" y="3182525"/>
            <a:ext cx="3954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subTitle" idx="1"/>
          </p:nvPr>
        </p:nvSpPr>
        <p:spPr>
          <a:xfrm>
            <a:off x="5205550" y="1889225"/>
            <a:ext cx="2961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2"/>
          </p:nvPr>
        </p:nvSpPr>
        <p:spPr>
          <a:xfrm>
            <a:off x="5205550" y="3421225"/>
            <a:ext cx="2961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ubTitle" idx="3"/>
          </p:nvPr>
        </p:nvSpPr>
        <p:spPr>
          <a:xfrm>
            <a:off x="5205400" y="2342650"/>
            <a:ext cx="2961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4"/>
          </p:nvPr>
        </p:nvSpPr>
        <p:spPr>
          <a:xfrm>
            <a:off x="5205675" y="3874650"/>
            <a:ext cx="2961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4346775" y="334325"/>
            <a:ext cx="31650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3350725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1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2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title" idx="3"/>
          </p:nvPr>
        </p:nvSpPr>
        <p:spPr>
          <a:xfrm>
            <a:off x="5986450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4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5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 idx="6"/>
          </p:nvPr>
        </p:nvSpPr>
        <p:spPr>
          <a:xfrm>
            <a:off x="715000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-715524" y="356347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665255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5782950" y="540125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619578" y="36524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6134550" y="3720899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2197912" y="1658100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1"/>
          </p:nvPr>
        </p:nvSpPr>
        <p:spPr>
          <a:xfrm>
            <a:off x="2197812" y="2092225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 idx="2"/>
          </p:nvPr>
        </p:nvSpPr>
        <p:spPr>
          <a:xfrm>
            <a:off x="6152312" y="1658100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3"/>
          </p:nvPr>
        </p:nvSpPr>
        <p:spPr>
          <a:xfrm>
            <a:off x="6152312" y="2092225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4"/>
          </p:nvPr>
        </p:nvSpPr>
        <p:spPr>
          <a:xfrm>
            <a:off x="4175025" y="3250575"/>
            <a:ext cx="19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oppins Medium"/>
              <a:buNone/>
              <a:defRPr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5"/>
          </p:nvPr>
        </p:nvSpPr>
        <p:spPr>
          <a:xfrm>
            <a:off x="4174924" y="3684700"/>
            <a:ext cx="1920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 idx="6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LANK_1_1_1_1_1_1">
    <p:bg>
      <p:bgPr>
        <a:solidFill>
          <a:schemeClr val="dk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 flipH="1">
            <a:off x="-3492100" y="2702094"/>
            <a:ext cx="9840760" cy="3282519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/>
          <p:nvPr/>
        </p:nvSpPr>
        <p:spPr>
          <a:xfrm flipH="1">
            <a:off x="2948086" y="3849819"/>
            <a:ext cx="7568678" cy="258740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/>
          <p:nvPr/>
        </p:nvSpPr>
        <p:spPr>
          <a:xfrm flipH="1">
            <a:off x="6719333" y="3273250"/>
            <a:ext cx="3719855" cy="185891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 hasCustomPrompt="1"/>
          </p:nvPr>
        </p:nvSpPr>
        <p:spPr>
          <a:xfrm>
            <a:off x="1284000" y="43522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"/>
          </p:nvPr>
        </p:nvSpPr>
        <p:spPr>
          <a:xfrm>
            <a:off x="1284000" y="129365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4375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3"/>
          </p:nvPr>
        </p:nvSpPr>
        <p:spPr>
          <a:xfrm>
            <a:off x="1284000" y="280217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5"/>
          </p:nvPr>
        </p:nvSpPr>
        <p:spPr>
          <a:xfrm>
            <a:off x="1284000" y="43107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/>
          <p:nvPr/>
        </p:nvSpPr>
        <p:spPr>
          <a:xfrm>
            <a:off x="6829625" y="754250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5853640" y="2243983"/>
            <a:ext cx="1808679" cy="602561"/>
          </a:xfrm>
          <a:custGeom>
            <a:avLst/>
            <a:gdLst/>
            <a:ahLst/>
            <a:cxnLst/>
            <a:rect l="l" t="t" r="r" b="b"/>
            <a:pathLst>
              <a:path w="56275" h="18748" extrusionOk="0">
                <a:moveTo>
                  <a:pt x="49858" y="12566"/>
                </a:moveTo>
                <a:cubicBezTo>
                  <a:pt x="49792" y="9107"/>
                  <a:pt x="46600" y="6333"/>
                  <a:pt x="42657" y="6333"/>
                </a:cubicBezTo>
                <a:cubicBezTo>
                  <a:pt x="41955" y="6333"/>
                  <a:pt x="41253" y="6417"/>
                  <a:pt x="40568" y="6601"/>
                </a:cubicBezTo>
                <a:cubicBezTo>
                  <a:pt x="39198" y="2607"/>
                  <a:pt x="35372" y="1"/>
                  <a:pt x="31161" y="151"/>
                </a:cubicBezTo>
                <a:cubicBezTo>
                  <a:pt x="26951" y="318"/>
                  <a:pt x="23325" y="3209"/>
                  <a:pt x="22273" y="7302"/>
                </a:cubicBezTo>
                <a:cubicBezTo>
                  <a:pt x="20986" y="6651"/>
                  <a:pt x="19582" y="6317"/>
                  <a:pt x="18162" y="6333"/>
                </a:cubicBezTo>
                <a:cubicBezTo>
                  <a:pt x="14520" y="6333"/>
                  <a:pt x="11479" y="8372"/>
                  <a:pt x="10643" y="11129"/>
                </a:cubicBezTo>
                <a:cubicBezTo>
                  <a:pt x="4662" y="11346"/>
                  <a:pt x="0" y="13167"/>
                  <a:pt x="0" y="15373"/>
                </a:cubicBezTo>
                <a:cubicBezTo>
                  <a:pt x="0" y="18748"/>
                  <a:pt x="56258" y="16225"/>
                  <a:pt x="56258" y="14905"/>
                </a:cubicBezTo>
                <a:cubicBezTo>
                  <a:pt x="56274" y="13735"/>
                  <a:pt x="53501" y="12766"/>
                  <a:pt x="49858" y="12566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6751551" y="2341717"/>
            <a:ext cx="1808679" cy="602561"/>
          </a:xfrm>
          <a:custGeom>
            <a:avLst/>
            <a:gdLst/>
            <a:ahLst/>
            <a:cxnLst/>
            <a:rect l="l" t="t" r="r" b="b"/>
            <a:pathLst>
              <a:path w="56275" h="18748" extrusionOk="0">
                <a:moveTo>
                  <a:pt x="49859" y="12565"/>
                </a:moveTo>
                <a:cubicBezTo>
                  <a:pt x="49792" y="9123"/>
                  <a:pt x="46600" y="6333"/>
                  <a:pt x="42657" y="6333"/>
                </a:cubicBezTo>
                <a:cubicBezTo>
                  <a:pt x="41955" y="6333"/>
                  <a:pt x="41254" y="6433"/>
                  <a:pt x="40569" y="6617"/>
                </a:cubicBezTo>
                <a:cubicBezTo>
                  <a:pt x="39198" y="2624"/>
                  <a:pt x="35372" y="0"/>
                  <a:pt x="31162" y="151"/>
                </a:cubicBezTo>
                <a:cubicBezTo>
                  <a:pt x="26951" y="318"/>
                  <a:pt x="23325" y="3225"/>
                  <a:pt x="22273" y="7302"/>
                </a:cubicBezTo>
                <a:cubicBezTo>
                  <a:pt x="20986" y="6650"/>
                  <a:pt x="19583" y="6333"/>
                  <a:pt x="18162" y="6333"/>
                </a:cubicBezTo>
                <a:cubicBezTo>
                  <a:pt x="14537" y="6333"/>
                  <a:pt x="11496" y="8388"/>
                  <a:pt x="10660" y="11145"/>
                </a:cubicBezTo>
                <a:cubicBezTo>
                  <a:pt x="4679" y="11345"/>
                  <a:pt x="0" y="13167"/>
                  <a:pt x="0" y="15372"/>
                </a:cubicBezTo>
                <a:cubicBezTo>
                  <a:pt x="0" y="18747"/>
                  <a:pt x="56275" y="16241"/>
                  <a:pt x="56275" y="14921"/>
                </a:cubicBezTo>
                <a:cubicBezTo>
                  <a:pt x="56275" y="13752"/>
                  <a:pt x="53501" y="12766"/>
                  <a:pt x="49859" y="125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0" y="4533398"/>
            <a:ext cx="9143833" cy="610296"/>
          </a:xfrm>
          <a:custGeom>
            <a:avLst/>
            <a:gdLst/>
            <a:ahLst/>
            <a:cxnLst/>
            <a:rect l="l" t="t" r="r" b="b"/>
            <a:pathLst>
              <a:path w="285299" h="34671" extrusionOk="0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title" hasCustomPrompt="1"/>
          </p:nvPr>
        </p:nvSpPr>
        <p:spPr>
          <a:xfrm>
            <a:off x="7169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6"/>
          <p:cNvSpPr txBox="1">
            <a:spLocks noGrp="1"/>
          </p:cNvSpPr>
          <p:nvPr>
            <p:ph type="subTitle" idx="1"/>
          </p:nvPr>
        </p:nvSpPr>
        <p:spPr>
          <a:xfrm>
            <a:off x="716950" y="1523450"/>
            <a:ext cx="2111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title" idx="2" hasCustomPrompt="1"/>
          </p:nvPr>
        </p:nvSpPr>
        <p:spPr>
          <a:xfrm>
            <a:off x="351600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3"/>
          </p:nvPr>
        </p:nvSpPr>
        <p:spPr>
          <a:xfrm>
            <a:off x="3516150" y="1523450"/>
            <a:ext cx="2111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title" idx="4" hasCustomPrompt="1"/>
          </p:nvPr>
        </p:nvSpPr>
        <p:spPr>
          <a:xfrm>
            <a:off x="6315350" y="665025"/>
            <a:ext cx="21117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5"/>
          </p:nvPr>
        </p:nvSpPr>
        <p:spPr>
          <a:xfrm>
            <a:off x="6315350" y="1523450"/>
            <a:ext cx="2111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3">
    <p:bg>
      <p:bgPr>
        <a:solidFill>
          <a:schemeClr val="dk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subTitle" idx="1"/>
          </p:nvPr>
        </p:nvSpPr>
        <p:spPr>
          <a:xfrm>
            <a:off x="5694275" y="2591100"/>
            <a:ext cx="15288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2"/>
          </p:nvPr>
        </p:nvSpPr>
        <p:spPr>
          <a:xfrm>
            <a:off x="5694275" y="1917725"/>
            <a:ext cx="15288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title" hasCustomPrompt="1"/>
          </p:nvPr>
        </p:nvSpPr>
        <p:spPr>
          <a:xfrm>
            <a:off x="1953775" y="2695650"/>
            <a:ext cx="9621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7"/>
          <p:cNvSpPr txBox="1">
            <a:spLocks noGrp="1"/>
          </p:cNvSpPr>
          <p:nvPr>
            <p:ph type="title" idx="3" hasCustomPrompt="1"/>
          </p:nvPr>
        </p:nvSpPr>
        <p:spPr>
          <a:xfrm>
            <a:off x="1953775" y="2022325"/>
            <a:ext cx="9621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5694275" y="3264500"/>
            <a:ext cx="15288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title" idx="5" hasCustomPrompt="1"/>
          </p:nvPr>
        </p:nvSpPr>
        <p:spPr>
          <a:xfrm>
            <a:off x="1953800" y="3369025"/>
            <a:ext cx="9621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27"/>
          <p:cNvSpPr/>
          <p:nvPr/>
        </p:nvSpPr>
        <p:spPr>
          <a:xfrm flipH="1">
            <a:off x="5399591" y="3717571"/>
            <a:ext cx="4453909" cy="1522471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 flipH="1">
            <a:off x="7618789" y="3415351"/>
            <a:ext cx="2189061" cy="109385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"/>
          <p:cNvSpPr/>
          <p:nvPr/>
        </p:nvSpPr>
        <p:spPr>
          <a:xfrm flipH="1">
            <a:off x="194066" y="4126503"/>
            <a:ext cx="2410533" cy="861563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194077" y="1997543"/>
            <a:ext cx="1252660" cy="1204643"/>
            <a:chOff x="7384701" y="199425"/>
            <a:chExt cx="1572114" cy="1511851"/>
          </a:xfrm>
        </p:grpSpPr>
        <p:sp>
          <p:nvSpPr>
            <p:cNvPr id="280" name="Google Shape;280;p27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27"/>
          <p:cNvSpPr txBox="1">
            <a:spLocks noGrp="1"/>
          </p:cNvSpPr>
          <p:nvPr>
            <p:ph type="title" idx="6"/>
          </p:nvPr>
        </p:nvSpPr>
        <p:spPr>
          <a:xfrm>
            <a:off x="582319" y="334320"/>
            <a:ext cx="77040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2950550" y="3285900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-492300" y="3674713"/>
            <a:ext cx="4804150" cy="1642475"/>
          </a:xfrm>
          <a:custGeom>
            <a:avLst/>
            <a:gdLst/>
            <a:ahLst/>
            <a:cxnLst/>
            <a:rect l="l" t="t" r="r" b="b"/>
            <a:pathLst>
              <a:path w="192166" h="65699" extrusionOk="0">
                <a:moveTo>
                  <a:pt x="179233" y="54153"/>
                </a:moveTo>
                <a:cubicBezTo>
                  <a:pt x="182341" y="50544"/>
                  <a:pt x="184196" y="45799"/>
                  <a:pt x="184079" y="40636"/>
                </a:cubicBezTo>
                <a:cubicBezTo>
                  <a:pt x="183845" y="30343"/>
                  <a:pt x="175624" y="21739"/>
                  <a:pt x="165315" y="21087"/>
                </a:cubicBezTo>
                <a:cubicBezTo>
                  <a:pt x="153686" y="20352"/>
                  <a:pt x="144011" y="29592"/>
                  <a:pt x="144011" y="41087"/>
                </a:cubicBezTo>
                <a:cubicBezTo>
                  <a:pt x="144011" y="41221"/>
                  <a:pt x="144011" y="41371"/>
                  <a:pt x="144045" y="41521"/>
                </a:cubicBezTo>
                <a:cubicBezTo>
                  <a:pt x="141505" y="38681"/>
                  <a:pt x="137829" y="36860"/>
                  <a:pt x="133719" y="36860"/>
                </a:cubicBezTo>
                <a:cubicBezTo>
                  <a:pt x="132633" y="36860"/>
                  <a:pt x="131580" y="36993"/>
                  <a:pt x="130594" y="37244"/>
                </a:cubicBezTo>
                <a:cubicBezTo>
                  <a:pt x="129709" y="28171"/>
                  <a:pt x="122056" y="21070"/>
                  <a:pt x="112766" y="21070"/>
                </a:cubicBezTo>
                <a:cubicBezTo>
                  <a:pt x="112766" y="20920"/>
                  <a:pt x="112783" y="20753"/>
                  <a:pt x="112783" y="20602"/>
                </a:cubicBezTo>
                <a:cubicBezTo>
                  <a:pt x="112783" y="9525"/>
                  <a:pt x="103811" y="535"/>
                  <a:pt x="92716" y="535"/>
                </a:cubicBezTo>
                <a:cubicBezTo>
                  <a:pt x="83760" y="535"/>
                  <a:pt x="76175" y="6400"/>
                  <a:pt x="73585" y="14504"/>
                </a:cubicBezTo>
                <a:cubicBezTo>
                  <a:pt x="68455" y="5732"/>
                  <a:pt x="58714" y="1"/>
                  <a:pt x="47687" y="586"/>
                </a:cubicBezTo>
                <a:cubicBezTo>
                  <a:pt x="33735" y="1337"/>
                  <a:pt x="22289" y="12465"/>
                  <a:pt x="21170" y="26400"/>
                </a:cubicBezTo>
                <a:cubicBezTo>
                  <a:pt x="20853" y="30260"/>
                  <a:pt x="21337" y="33969"/>
                  <a:pt x="22440" y="37428"/>
                </a:cubicBezTo>
                <a:cubicBezTo>
                  <a:pt x="17828" y="39399"/>
                  <a:pt x="14570" y="43994"/>
                  <a:pt x="14570" y="49341"/>
                </a:cubicBezTo>
                <a:cubicBezTo>
                  <a:pt x="14570" y="52499"/>
                  <a:pt x="15690" y="55406"/>
                  <a:pt x="17578" y="57662"/>
                </a:cubicBezTo>
                <a:cubicBezTo>
                  <a:pt x="7185" y="58497"/>
                  <a:pt x="0" y="60268"/>
                  <a:pt x="0" y="62340"/>
                </a:cubicBezTo>
                <a:cubicBezTo>
                  <a:pt x="0" y="65197"/>
                  <a:pt x="192149" y="65699"/>
                  <a:pt x="192149" y="61121"/>
                </a:cubicBezTo>
                <a:cubicBezTo>
                  <a:pt x="192166" y="58180"/>
                  <a:pt x="187003" y="55623"/>
                  <a:pt x="179233" y="54153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42870" y="4111407"/>
            <a:ext cx="1258532" cy="485097"/>
          </a:xfrm>
          <a:custGeom>
            <a:avLst/>
            <a:gdLst/>
            <a:ahLst/>
            <a:cxnLst/>
            <a:rect l="l" t="t" r="r" b="b"/>
            <a:pathLst>
              <a:path w="42357" h="16325" extrusionOk="0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423825" y="4074175"/>
            <a:ext cx="2010169" cy="721926"/>
          </a:xfrm>
          <a:custGeom>
            <a:avLst/>
            <a:gdLst/>
            <a:ahLst/>
            <a:cxnLst/>
            <a:rect l="l" t="t" r="r" b="b"/>
            <a:pathLst>
              <a:path w="67654" h="24295" extrusionOk="0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583400" y="345713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hasCustomPrompt="1"/>
          </p:nvPr>
        </p:nvSpPr>
        <p:spPr>
          <a:xfrm>
            <a:off x="4575313" y="5254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4575325" y="3207925"/>
            <a:ext cx="3311400" cy="6849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/>
          </p:nvPr>
        </p:nvSpPr>
        <p:spPr>
          <a:xfrm>
            <a:off x="4575325" y="1857375"/>
            <a:ext cx="38553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bg>
      <p:bgPr>
        <a:solidFill>
          <a:schemeClr val="dk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subTitle" idx="1"/>
          </p:nvPr>
        </p:nvSpPr>
        <p:spPr>
          <a:xfrm>
            <a:off x="614730" y="2410325"/>
            <a:ext cx="3414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title"/>
          </p:nvPr>
        </p:nvSpPr>
        <p:spPr>
          <a:xfrm>
            <a:off x="595072" y="1816975"/>
            <a:ext cx="387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bg>
      <p:bgPr>
        <a:solidFill>
          <a:schemeClr val="dk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/>
          <p:nvPr/>
        </p:nvSpPr>
        <p:spPr>
          <a:xfrm>
            <a:off x="2301875" y="4042526"/>
            <a:ext cx="2749424" cy="137388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6733475" y="301025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1"/>
          </p:nvPr>
        </p:nvSpPr>
        <p:spPr>
          <a:xfrm>
            <a:off x="1011450" y="1386400"/>
            <a:ext cx="2169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2"/>
          </p:nvPr>
        </p:nvSpPr>
        <p:spPr>
          <a:xfrm>
            <a:off x="1011575" y="1806700"/>
            <a:ext cx="21693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3"/>
          </p:nvPr>
        </p:nvSpPr>
        <p:spPr>
          <a:xfrm>
            <a:off x="1011575" y="3304850"/>
            <a:ext cx="2169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316" name="Google Shape;316;p33"/>
          <p:cNvSpPr txBox="1">
            <a:spLocks noGrp="1"/>
          </p:cNvSpPr>
          <p:nvPr>
            <p:ph type="subTitle" idx="4"/>
          </p:nvPr>
        </p:nvSpPr>
        <p:spPr>
          <a:xfrm>
            <a:off x="1011700" y="3725150"/>
            <a:ext cx="21693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subTitle" idx="1"/>
          </p:nvPr>
        </p:nvSpPr>
        <p:spPr>
          <a:xfrm>
            <a:off x="5993675" y="1802850"/>
            <a:ext cx="2540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subTitle" idx="2"/>
          </p:nvPr>
        </p:nvSpPr>
        <p:spPr>
          <a:xfrm>
            <a:off x="4579225" y="2408675"/>
            <a:ext cx="39546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3"/>
          </p:nvPr>
        </p:nvSpPr>
        <p:spPr>
          <a:xfrm>
            <a:off x="5993725" y="3403050"/>
            <a:ext cx="2540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22" name="Google Shape;322;p34"/>
          <p:cNvSpPr txBox="1">
            <a:spLocks noGrp="1"/>
          </p:cNvSpPr>
          <p:nvPr>
            <p:ph type="subTitle" idx="4"/>
          </p:nvPr>
        </p:nvSpPr>
        <p:spPr>
          <a:xfrm>
            <a:off x="4579225" y="4008875"/>
            <a:ext cx="39546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4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bg>
      <p:bgPr>
        <a:solidFill>
          <a:schemeClr val="dk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subTitle" idx="1"/>
          </p:nvPr>
        </p:nvSpPr>
        <p:spPr>
          <a:xfrm>
            <a:off x="4578650" y="3194625"/>
            <a:ext cx="3414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4578649" y="445025"/>
            <a:ext cx="37485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8">
    <p:bg>
      <p:bgPr>
        <a:solidFill>
          <a:schemeClr val="dk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/>
          <p:nvPr/>
        </p:nvSpPr>
        <p:spPr>
          <a:xfrm>
            <a:off x="0" y="3971975"/>
            <a:ext cx="9143689" cy="1171602"/>
          </a:xfrm>
          <a:custGeom>
            <a:avLst/>
            <a:gdLst/>
            <a:ahLst/>
            <a:cxnLst/>
            <a:rect l="l" t="t" r="r" b="b"/>
            <a:pathLst>
              <a:path w="285250" h="68756" extrusionOk="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1457494" y="3683251"/>
            <a:ext cx="2703102" cy="305525"/>
          </a:xfrm>
          <a:custGeom>
            <a:avLst/>
            <a:gdLst/>
            <a:ahLst/>
            <a:cxnLst/>
            <a:rect l="l" t="t" r="r" b="b"/>
            <a:pathLst>
              <a:path w="84327" h="12221" extrusionOk="0">
                <a:moveTo>
                  <a:pt x="48887" y="0"/>
                </a:moveTo>
                <a:cubicBezTo>
                  <a:pt x="43162" y="0"/>
                  <a:pt x="31120" y="3980"/>
                  <a:pt x="27918" y="4348"/>
                </a:cubicBezTo>
                <a:cubicBezTo>
                  <a:pt x="27652" y="4378"/>
                  <a:pt x="27370" y="4392"/>
                  <a:pt x="27075" y="4392"/>
                </a:cubicBezTo>
                <a:cubicBezTo>
                  <a:pt x="24207" y="4392"/>
                  <a:pt x="20103" y="3087"/>
                  <a:pt x="17166" y="3087"/>
                </a:cubicBezTo>
                <a:cubicBezTo>
                  <a:pt x="16424" y="3087"/>
                  <a:pt x="15757" y="3170"/>
                  <a:pt x="15203" y="3378"/>
                </a:cubicBezTo>
                <a:cubicBezTo>
                  <a:pt x="12279" y="4502"/>
                  <a:pt x="1" y="12220"/>
                  <a:pt x="74" y="12220"/>
                </a:cubicBezTo>
                <a:cubicBezTo>
                  <a:pt x="75" y="12220"/>
                  <a:pt x="77" y="12219"/>
                  <a:pt x="81" y="12217"/>
                </a:cubicBezTo>
                <a:cubicBezTo>
                  <a:pt x="198" y="12156"/>
                  <a:pt x="9598" y="12136"/>
                  <a:pt x="22079" y="12136"/>
                </a:cubicBezTo>
                <a:cubicBezTo>
                  <a:pt x="47040" y="12136"/>
                  <a:pt x="84326" y="12217"/>
                  <a:pt x="84326" y="12217"/>
                </a:cubicBezTo>
                <a:lnTo>
                  <a:pt x="80717" y="4348"/>
                </a:lnTo>
                <a:cubicBezTo>
                  <a:pt x="80717" y="4348"/>
                  <a:pt x="55136" y="972"/>
                  <a:pt x="50274" y="104"/>
                </a:cubicBezTo>
                <a:cubicBezTo>
                  <a:pt x="49871" y="33"/>
                  <a:pt x="49405" y="0"/>
                  <a:pt x="488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0" y="3785651"/>
            <a:ext cx="950719" cy="186325"/>
          </a:xfrm>
          <a:custGeom>
            <a:avLst/>
            <a:gdLst/>
            <a:ahLst/>
            <a:cxnLst/>
            <a:rect l="l" t="t" r="r" b="b"/>
            <a:pathLst>
              <a:path w="29659" h="7453" extrusionOk="0">
                <a:moveTo>
                  <a:pt x="1" y="1"/>
                </a:moveTo>
                <a:lnTo>
                  <a:pt x="1" y="7453"/>
                </a:lnTo>
                <a:lnTo>
                  <a:pt x="29659" y="7453"/>
                </a:lnTo>
                <a:cubicBezTo>
                  <a:pt x="28923" y="745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4065975" y="3677225"/>
            <a:ext cx="3452415" cy="311549"/>
          </a:xfrm>
          <a:custGeom>
            <a:avLst/>
            <a:gdLst/>
            <a:ahLst/>
            <a:cxnLst/>
            <a:rect l="l" t="t" r="r" b="b"/>
            <a:pathLst>
              <a:path w="107829" h="12238" extrusionOk="0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1653600" y="480752"/>
            <a:ext cx="58368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0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1"/>
          </p:nvPr>
        </p:nvSpPr>
        <p:spPr>
          <a:xfrm>
            <a:off x="2002200" y="2049125"/>
            <a:ext cx="5139600" cy="46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34" name="Google Shape;334;p36"/>
          <p:cNvGrpSpPr/>
          <p:nvPr/>
        </p:nvGrpSpPr>
        <p:grpSpPr>
          <a:xfrm>
            <a:off x="-150973" y="-114019"/>
            <a:ext cx="1252660" cy="1204643"/>
            <a:chOff x="7384701" y="199425"/>
            <a:chExt cx="1572114" cy="1511851"/>
          </a:xfrm>
        </p:grpSpPr>
        <p:sp>
          <p:nvSpPr>
            <p:cNvPr id="335" name="Google Shape;335;p36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36"/>
          <p:cNvSpPr/>
          <p:nvPr/>
        </p:nvSpPr>
        <p:spPr>
          <a:xfrm>
            <a:off x="7691175" y="1176675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13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37"/>
          <p:cNvGrpSpPr/>
          <p:nvPr/>
        </p:nvGrpSpPr>
        <p:grpSpPr>
          <a:xfrm>
            <a:off x="194815" y="540131"/>
            <a:ext cx="1252660" cy="1204643"/>
            <a:chOff x="7384701" y="199425"/>
            <a:chExt cx="1572114" cy="1511851"/>
          </a:xfrm>
        </p:grpSpPr>
        <p:sp>
          <p:nvSpPr>
            <p:cNvPr id="341" name="Google Shape;341;p37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7"/>
          <p:cNvSpPr/>
          <p:nvPr/>
        </p:nvSpPr>
        <p:spPr>
          <a:xfrm>
            <a:off x="7717725" y="947163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152850" y="2874925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-991312" y="3931573"/>
            <a:ext cx="3062613" cy="369312"/>
          </a:xfrm>
          <a:custGeom>
            <a:avLst/>
            <a:gdLst/>
            <a:ahLst/>
            <a:cxnLst/>
            <a:rect l="l" t="t" r="r" b="b"/>
            <a:pathLst>
              <a:path w="107829" h="12238" extrusionOk="0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0" y="4284527"/>
            <a:ext cx="9143833" cy="859147"/>
          </a:xfrm>
          <a:custGeom>
            <a:avLst/>
            <a:gdLst/>
            <a:ahLst/>
            <a:cxnLst/>
            <a:rect l="l" t="t" r="r" b="b"/>
            <a:pathLst>
              <a:path w="285299" h="34671" extrusionOk="0">
                <a:moveTo>
                  <a:pt x="0" y="1"/>
                </a:moveTo>
                <a:lnTo>
                  <a:pt x="0" y="34671"/>
                </a:lnTo>
                <a:lnTo>
                  <a:pt x="285299" y="34671"/>
                </a:lnTo>
                <a:lnTo>
                  <a:pt x="2852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1"/>
          </p:nvPr>
        </p:nvSpPr>
        <p:spPr>
          <a:xfrm>
            <a:off x="2039275" y="2457025"/>
            <a:ext cx="50715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7"/>
          <p:cNvSpPr txBox="1"/>
          <p:nvPr/>
        </p:nvSpPr>
        <p:spPr>
          <a:xfrm>
            <a:off x="2039275" y="3740053"/>
            <a:ext cx="5071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2"/>
          </p:nvPr>
        </p:nvSpPr>
        <p:spPr>
          <a:xfrm>
            <a:off x="1938700" y="4337906"/>
            <a:ext cx="50715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FFFBF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ctrTitle"/>
          </p:nvPr>
        </p:nvSpPr>
        <p:spPr>
          <a:xfrm>
            <a:off x="715100" y="1386938"/>
            <a:ext cx="7713900" cy="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solidFill>
          <a:schemeClr val="dk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/>
          <p:nvPr/>
        </p:nvSpPr>
        <p:spPr>
          <a:xfrm>
            <a:off x="-715524" y="356347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-665255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619578" y="36524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6134550" y="3720899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320578" y="2184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6772253" y="2184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bg>
      <p:bgPr>
        <a:solidFill>
          <a:schemeClr val="dk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/>
          <p:nvPr/>
        </p:nvSpPr>
        <p:spPr>
          <a:xfrm>
            <a:off x="-1163099" y="2720950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2247520" y="3599491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7619578" y="273638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6134550" y="342111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7204628" y="41116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-678222" y="34210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259050" y="3892000"/>
            <a:ext cx="5155928" cy="1783236"/>
          </a:xfrm>
          <a:custGeom>
            <a:avLst/>
            <a:gdLst/>
            <a:ahLst/>
            <a:cxnLst/>
            <a:rect l="l" t="t" r="r" b="b"/>
            <a:pathLst>
              <a:path w="133435" h="46150" extrusionOk="0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7406901" y="172450"/>
            <a:ext cx="1572114" cy="1511851"/>
            <a:chOff x="7384701" y="199425"/>
            <a:chExt cx="1572114" cy="1511851"/>
          </a:xfrm>
        </p:grpSpPr>
        <p:sp>
          <p:nvSpPr>
            <p:cNvPr id="54" name="Google Shape;54;p5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5"/>
          <p:cNvSpPr/>
          <p:nvPr/>
        </p:nvSpPr>
        <p:spPr>
          <a:xfrm>
            <a:off x="1747777" y="4458293"/>
            <a:ext cx="1756768" cy="877630"/>
          </a:xfrm>
          <a:custGeom>
            <a:avLst/>
            <a:gdLst/>
            <a:ahLst/>
            <a:cxnLst/>
            <a:rect l="l" t="t" r="r" b="b"/>
            <a:pathLst>
              <a:path w="45465" h="22713" extrusionOk="0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935750" y="2231800"/>
            <a:ext cx="2538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7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5890000" y="2231800"/>
            <a:ext cx="2538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1935600" y="2685225"/>
            <a:ext cx="25386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5890125" y="2685225"/>
            <a:ext cx="25386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>
            <a:off x="7542870" y="4318632"/>
            <a:ext cx="1258532" cy="485097"/>
          </a:xfrm>
          <a:custGeom>
            <a:avLst/>
            <a:gdLst/>
            <a:ahLst/>
            <a:cxnLst/>
            <a:rect l="l" t="t" r="r" b="b"/>
            <a:pathLst>
              <a:path w="42357" h="16325" extrusionOk="0">
                <a:moveTo>
                  <a:pt x="41087" y="12181"/>
                </a:moveTo>
                <a:cubicBezTo>
                  <a:pt x="40653" y="11914"/>
                  <a:pt x="40369" y="11446"/>
                  <a:pt x="40268" y="10945"/>
                </a:cubicBezTo>
                <a:cubicBezTo>
                  <a:pt x="39901" y="9107"/>
                  <a:pt x="37110" y="7603"/>
                  <a:pt x="35724" y="6968"/>
                </a:cubicBezTo>
                <a:cubicBezTo>
                  <a:pt x="35239" y="6734"/>
                  <a:pt x="34805" y="6400"/>
                  <a:pt x="34487" y="5966"/>
                </a:cubicBezTo>
                <a:cubicBezTo>
                  <a:pt x="32816" y="3676"/>
                  <a:pt x="30043" y="2574"/>
                  <a:pt x="27336" y="3008"/>
                </a:cubicBezTo>
                <a:cubicBezTo>
                  <a:pt x="26300" y="3175"/>
                  <a:pt x="25247" y="2841"/>
                  <a:pt x="24462" y="2173"/>
                </a:cubicBezTo>
                <a:cubicBezTo>
                  <a:pt x="22858" y="819"/>
                  <a:pt x="20769" y="1"/>
                  <a:pt x="18514" y="1"/>
                </a:cubicBezTo>
                <a:cubicBezTo>
                  <a:pt x="14587" y="1"/>
                  <a:pt x="11245" y="2457"/>
                  <a:pt x="9875" y="5899"/>
                </a:cubicBezTo>
                <a:cubicBezTo>
                  <a:pt x="8990" y="5247"/>
                  <a:pt x="7904" y="4879"/>
                  <a:pt x="6701" y="4879"/>
                </a:cubicBezTo>
                <a:cubicBezTo>
                  <a:pt x="2607" y="4879"/>
                  <a:pt x="1" y="12014"/>
                  <a:pt x="1839" y="15623"/>
                </a:cubicBezTo>
                <a:cubicBezTo>
                  <a:pt x="1638" y="16174"/>
                  <a:pt x="42357" y="16325"/>
                  <a:pt x="42357" y="14487"/>
                </a:cubicBezTo>
                <a:cubicBezTo>
                  <a:pt x="42340" y="13501"/>
                  <a:pt x="41839" y="12666"/>
                  <a:pt x="41087" y="121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6423825" y="4281400"/>
            <a:ext cx="2010169" cy="721926"/>
          </a:xfrm>
          <a:custGeom>
            <a:avLst/>
            <a:gdLst/>
            <a:ahLst/>
            <a:cxnLst/>
            <a:rect l="l" t="t" r="r" b="b"/>
            <a:pathLst>
              <a:path w="67654" h="24295" extrusionOk="0">
                <a:moveTo>
                  <a:pt x="64880" y="24261"/>
                </a:moveTo>
                <a:cubicBezTo>
                  <a:pt x="66283" y="24261"/>
                  <a:pt x="67486" y="23192"/>
                  <a:pt x="67587" y="21772"/>
                </a:cubicBezTo>
                <a:lnTo>
                  <a:pt x="67587" y="21755"/>
                </a:lnTo>
                <a:cubicBezTo>
                  <a:pt x="67653" y="20519"/>
                  <a:pt x="67052" y="19416"/>
                  <a:pt x="66083" y="18798"/>
                </a:cubicBezTo>
                <a:cubicBezTo>
                  <a:pt x="65548" y="18447"/>
                  <a:pt x="65197" y="17879"/>
                  <a:pt x="65064" y="17260"/>
                </a:cubicBezTo>
                <a:cubicBezTo>
                  <a:pt x="64362" y="13785"/>
                  <a:pt x="61020" y="11513"/>
                  <a:pt x="57595" y="11980"/>
                </a:cubicBezTo>
                <a:cubicBezTo>
                  <a:pt x="56693" y="12097"/>
                  <a:pt x="55841" y="11513"/>
                  <a:pt x="55640" y="10644"/>
                </a:cubicBezTo>
                <a:cubicBezTo>
                  <a:pt x="54721" y="6584"/>
                  <a:pt x="51095" y="3559"/>
                  <a:pt x="46768" y="3559"/>
                </a:cubicBezTo>
                <a:cubicBezTo>
                  <a:pt x="45698" y="3559"/>
                  <a:pt x="44696" y="3743"/>
                  <a:pt x="43744" y="4077"/>
                </a:cubicBezTo>
                <a:cubicBezTo>
                  <a:pt x="43226" y="4261"/>
                  <a:pt x="42641" y="4161"/>
                  <a:pt x="42156" y="3894"/>
                </a:cubicBezTo>
                <a:cubicBezTo>
                  <a:pt x="41438" y="3476"/>
                  <a:pt x="40569" y="3476"/>
                  <a:pt x="39834" y="3843"/>
                </a:cubicBezTo>
                <a:cubicBezTo>
                  <a:pt x="39099" y="4228"/>
                  <a:pt x="38213" y="4061"/>
                  <a:pt x="37628" y="3476"/>
                </a:cubicBezTo>
                <a:cubicBezTo>
                  <a:pt x="35556" y="1320"/>
                  <a:pt x="32649" y="0"/>
                  <a:pt x="29441" y="0"/>
                </a:cubicBezTo>
                <a:cubicBezTo>
                  <a:pt x="25966" y="0"/>
                  <a:pt x="22875" y="1554"/>
                  <a:pt x="20786" y="3994"/>
                </a:cubicBezTo>
                <a:cubicBezTo>
                  <a:pt x="20385" y="4478"/>
                  <a:pt x="19800" y="4762"/>
                  <a:pt x="19182" y="4796"/>
                </a:cubicBezTo>
                <a:cubicBezTo>
                  <a:pt x="15539" y="4980"/>
                  <a:pt x="12766" y="8054"/>
                  <a:pt x="12816" y="11579"/>
                </a:cubicBezTo>
                <a:cubicBezTo>
                  <a:pt x="12833" y="12498"/>
                  <a:pt x="12281" y="13334"/>
                  <a:pt x="11446" y="13701"/>
                </a:cubicBezTo>
                <a:cubicBezTo>
                  <a:pt x="9842" y="14437"/>
                  <a:pt x="8505" y="15690"/>
                  <a:pt x="7670" y="17210"/>
                </a:cubicBezTo>
                <a:cubicBezTo>
                  <a:pt x="7352" y="17778"/>
                  <a:pt x="6801" y="18179"/>
                  <a:pt x="6166" y="18296"/>
                </a:cubicBezTo>
                <a:cubicBezTo>
                  <a:pt x="4645" y="18614"/>
                  <a:pt x="3325" y="19616"/>
                  <a:pt x="2640" y="21020"/>
                </a:cubicBezTo>
                <a:cubicBezTo>
                  <a:pt x="1153" y="21120"/>
                  <a:pt x="0" y="22356"/>
                  <a:pt x="0" y="23860"/>
                </a:cubicBezTo>
                <a:cubicBezTo>
                  <a:pt x="0" y="24011"/>
                  <a:pt x="34" y="24144"/>
                  <a:pt x="51" y="24295"/>
                </a:cubicBezTo>
                <a:lnTo>
                  <a:pt x="64880" y="24295"/>
                </a:ln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55050" y="2952850"/>
            <a:ext cx="1292850" cy="388825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-715524" y="359682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-665255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122788" y="231208"/>
            <a:ext cx="1897379" cy="567892"/>
          </a:xfrm>
          <a:custGeom>
            <a:avLst/>
            <a:gdLst/>
            <a:ahLst/>
            <a:cxnLst/>
            <a:rect l="l" t="t" r="r" b="b"/>
            <a:pathLst>
              <a:path w="49241" h="14738" extrusionOk="0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3863675" y="334325"/>
            <a:ext cx="4740600" cy="12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863175" y="1211950"/>
            <a:ext cx="4740600" cy="29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flipH="1">
            <a:off x="7251405" y="93800"/>
            <a:ext cx="2148846" cy="646266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>
            <a:off x="3230604" y="1582744"/>
            <a:ext cx="9840760" cy="3282519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-937500" y="2730469"/>
            <a:ext cx="7568678" cy="258740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-859924" y="2153900"/>
            <a:ext cx="3719855" cy="185891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262025" y="426850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title"/>
          </p:nvPr>
        </p:nvSpPr>
        <p:spPr>
          <a:xfrm>
            <a:off x="715100" y="1230900"/>
            <a:ext cx="771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>
            <a:off x="1460996" y="5344026"/>
            <a:ext cx="262500" cy="26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/>
          <p:nvPr/>
        </p:nvSpPr>
        <p:spPr>
          <a:xfrm>
            <a:off x="4921525" y="3892000"/>
            <a:ext cx="5155928" cy="1783236"/>
          </a:xfrm>
          <a:custGeom>
            <a:avLst/>
            <a:gdLst/>
            <a:ahLst/>
            <a:cxnLst/>
            <a:rect l="l" t="t" r="r" b="b"/>
            <a:pathLst>
              <a:path w="133435" h="46150" extrusionOk="0">
                <a:moveTo>
                  <a:pt x="124446" y="38146"/>
                </a:moveTo>
                <a:cubicBezTo>
                  <a:pt x="126701" y="35539"/>
                  <a:pt x="127904" y="32198"/>
                  <a:pt x="127821" y="28756"/>
                </a:cubicBezTo>
                <a:cubicBezTo>
                  <a:pt x="127670" y="21604"/>
                  <a:pt x="121956" y="15623"/>
                  <a:pt x="114805" y="15188"/>
                </a:cubicBezTo>
                <a:cubicBezTo>
                  <a:pt x="106785" y="14670"/>
                  <a:pt x="100001" y="21036"/>
                  <a:pt x="100001" y="29056"/>
                </a:cubicBezTo>
                <a:lnTo>
                  <a:pt x="100001" y="29357"/>
                </a:lnTo>
                <a:cubicBezTo>
                  <a:pt x="97679" y="26717"/>
                  <a:pt x="94086" y="25581"/>
                  <a:pt x="90678" y="26400"/>
                </a:cubicBezTo>
                <a:cubicBezTo>
                  <a:pt x="90059" y="20034"/>
                  <a:pt x="84696" y="15172"/>
                  <a:pt x="78313" y="15172"/>
                </a:cubicBezTo>
                <a:lnTo>
                  <a:pt x="78313" y="14854"/>
                </a:lnTo>
                <a:cubicBezTo>
                  <a:pt x="78313" y="7970"/>
                  <a:pt x="73301" y="2122"/>
                  <a:pt x="66500" y="1070"/>
                </a:cubicBezTo>
                <a:cubicBezTo>
                  <a:pt x="59717" y="0"/>
                  <a:pt x="53167" y="4060"/>
                  <a:pt x="51078" y="10610"/>
                </a:cubicBezTo>
                <a:cubicBezTo>
                  <a:pt x="47369" y="4261"/>
                  <a:pt x="40435" y="518"/>
                  <a:pt x="33100" y="919"/>
                </a:cubicBezTo>
                <a:cubicBezTo>
                  <a:pt x="23392" y="1437"/>
                  <a:pt x="15456" y="9173"/>
                  <a:pt x="14670" y="18847"/>
                </a:cubicBezTo>
                <a:cubicBezTo>
                  <a:pt x="14453" y="21437"/>
                  <a:pt x="14754" y="24044"/>
                  <a:pt x="15556" y="26500"/>
                </a:cubicBezTo>
                <a:cubicBezTo>
                  <a:pt x="10009" y="28889"/>
                  <a:pt x="8321" y="35940"/>
                  <a:pt x="12181" y="40569"/>
                </a:cubicBezTo>
                <a:cubicBezTo>
                  <a:pt x="4979" y="41137"/>
                  <a:pt x="0" y="42373"/>
                  <a:pt x="0" y="43810"/>
                </a:cubicBezTo>
                <a:cubicBezTo>
                  <a:pt x="0" y="45782"/>
                  <a:pt x="133435" y="46149"/>
                  <a:pt x="133435" y="42975"/>
                </a:cubicBezTo>
                <a:cubicBezTo>
                  <a:pt x="133435" y="40953"/>
                  <a:pt x="129859" y="39165"/>
                  <a:pt x="124446" y="38146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254125" y="3924255"/>
            <a:ext cx="2421488" cy="779257"/>
          </a:xfrm>
          <a:custGeom>
            <a:avLst/>
            <a:gdLst/>
            <a:ahLst/>
            <a:cxnLst/>
            <a:rect l="l" t="t" r="r" b="b"/>
            <a:pathLst>
              <a:path w="41739" h="13432" extrusionOk="0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395452" y="4211718"/>
            <a:ext cx="1756768" cy="877630"/>
          </a:xfrm>
          <a:custGeom>
            <a:avLst/>
            <a:gdLst/>
            <a:ahLst/>
            <a:cxnLst/>
            <a:rect l="l" t="t" r="r" b="b"/>
            <a:pathLst>
              <a:path w="45465" h="22713" extrusionOk="0">
                <a:moveTo>
                  <a:pt x="25261" y="1"/>
                </a:moveTo>
                <a:cubicBezTo>
                  <a:pt x="20045" y="1"/>
                  <a:pt x="15558" y="3786"/>
                  <a:pt x="14704" y="8960"/>
                </a:cubicBezTo>
                <a:cubicBezTo>
                  <a:pt x="13708" y="8514"/>
                  <a:pt x="12703" y="8311"/>
                  <a:pt x="11732" y="8311"/>
                </a:cubicBezTo>
                <a:cubicBezTo>
                  <a:pt x="7131" y="8311"/>
                  <a:pt x="3302" y="12870"/>
                  <a:pt x="4930" y="17782"/>
                </a:cubicBezTo>
                <a:cubicBezTo>
                  <a:pt x="2123" y="17966"/>
                  <a:pt x="1" y="19002"/>
                  <a:pt x="1" y="20221"/>
                </a:cubicBezTo>
                <a:cubicBezTo>
                  <a:pt x="1" y="21591"/>
                  <a:pt x="2641" y="22711"/>
                  <a:pt x="5882" y="22711"/>
                </a:cubicBezTo>
                <a:cubicBezTo>
                  <a:pt x="5939" y="22712"/>
                  <a:pt x="5996" y="22712"/>
                  <a:pt x="6052" y="22712"/>
                </a:cubicBezTo>
                <a:cubicBezTo>
                  <a:pt x="7132" y="22712"/>
                  <a:pt x="8209" y="22561"/>
                  <a:pt x="9240" y="22260"/>
                </a:cubicBezTo>
                <a:cubicBezTo>
                  <a:pt x="10055" y="22559"/>
                  <a:pt x="10916" y="22712"/>
                  <a:pt x="11778" y="22712"/>
                </a:cubicBezTo>
                <a:cubicBezTo>
                  <a:pt x="12455" y="22712"/>
                  <a:pt x="13131" y="22618"/>
                  <a:pt x="13785" y="22427"/>
                </a:cubicBezTo>
                <a:cubicBezTo>
                  <a:pt x="16316" y="21680"/>
                  <a:pt x="18914" y="21231"/>
                  <a:pt x="21528" y="21231"/>
                </a:cubicBezTo>
                <a:cubicBezTo>
                  <a:pt x="22366" y="21231"/>
                  <a:pt x="23205" y="21277"/>
                  <a:pt x="24044" y="21374"/>
                </a:cubicBezTo>
                <a:cubicBezTo>
                  <a:pt x="24443" y="21421"/>
                  <a:pt x="24847" y="21443"/>
                  <a:pt x="25252" y="21443"/>
                </a:cubicBezTo>
                <a:cubicBezTo>
                  <a:pt x="25865" y="21443"/>
                  <a:pt x="26481" y="21391"/>
                  <a:pt x="27085" y="21291"/>
                </a:cubicBezTo>
                <a:cubicBezTo>
                  <a:pt x="27703" y="21174"/>
                  <a:pt x="28330" y="21115"/>
                  <a:pt x="28957" y="21115"/>
                </a:cubicBezTo>
                <a:cubicBezTo>
                  <a:pt x="29583" y="21115"/>
                  <a:pt x="30210" y="21174"/>
                  <a:pt x="30828" y="21291"/>
                </a:cubicBezTo>
                <a:cubicBezTo>
                  <a:pt x="31279" y="21391"/>
                  <a:pt x="31747" y="21441"/>
                  <a:pt x="32231" y="21441"/>
                </a:cubicBezTo>
                <a:cubicBezTo>
                  <a:pt x="32632" y="21441"/>
                  <a:pt x="33050" y="21408"/>
                  <a:pt x="33451" y="21324"/>
                </a:cubicBezTo>
                <a:cubicBezTo>
                  <a:pt x="34420" y="21408"/>
                  <a:pt x="35473" y="21441"/>
                  <a:pt x="36559" y="21441"/>
                </a:cubicBezTo>
                <a:cubicBezTo>
                  <a:pt x="41471" y="21441"/>
                  <a:pt x="45465" y="20606"/>
                  <a:pt x="45465" y="19586"/>
                </a:cubicBezTo>
                <a:cubicBezTo>
                  <a:pt x="45465" y="18684"/>
                  <a:pt x="42290" y="17932"/>
                  <a:pt x="38113" y="17765"/>
                </a:cubicBezTo>
                <a:cubicBezTo>
                  <a:pt x="39550" y="14841"/>
                  <a:pt x="38614" y="11316"/>
                  <a:pt x="35924" y="9478"/>
                </a:cubicBezTo>
                <a:cubicBezTo>
                  <a:pt x="35289" y="4164"/>
                  <a:pt x="30861" y="138"/>
                  <a:pt x="25531" y="4"/>
                </a:cubicBezTo>
                <a:cubicBezTo>
                  <a:pt x="25441" y="2"/>
                  <a:pt x="25351" y="1"/>
                  <a:pt x="25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1148253" y="969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-336775" y="165449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rgbClr val="F27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7821351" y="674425"/>
            <a:ext cx="1572114" cy="1511851"/>
            <a:chOff x="7384701" y="199425"/>
            <a:chExt cx="1572114" cy="1511851"/>
          </a:xfrm>
        </p:grpSpPr>
        <p:sp>
          <p:nvSpPr>
            <p:cNvPr id="96" name="Google Shape;96;p9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/>
          <p:nvPr/>
        </p:nvSpPr>
        <p:spPr>
          <a:xfrm>
            <a:off x="7362075" y="2028813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rgbClr val="F27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124900" y="1492375"/>
            <a:ext cx="7304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039275" y="2529150"/>
            <a:ext cx="50715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 flipH="1">
            <a:off x="4809560" y="1319531"/>
            <a:ext cx="4606244" cy="3890435"/>
          </a:xfrm>
          <a:custGeom>
            <a:avLst/>
            <a:gdLst/>
            <a:ahLst/>
            <a:cxnLst/>
            <a:rect l="l" t="t" r="r" b="b"/>
            <a:pathLst>
              <a:path w="86551" h="73101" extrusionOk="0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 flipH="1">
            <a:off x="7337341" y="1039870"/>
            <a:ext cx="501545" cy="226824"/>
          </a:xfrm>
          <a:custGeom>
            <a:avLst/>
            <a:gdLst/>
            <a:ahLst/>
            <a:cxnLst/>
            <a:rect l="l" t="t" r="r" b="b"/>
            <a:pathLst>
              <a:path w="9424" h="4262" extrusionOk="0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 flipH="1">
            <a:off x="-1218455" y="2387375"/>
            <a:ext cx="8448334" cy="2888118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136737" y="307034"/>
            <a:ext cx="2448509" cy="732847"/>
          </a:xfrm>
          <a:custGeom>
            <a:avLst/>
            <a:gdLst/>
            <a:ahLst/>
            <a:cxnLst/>
            <a:rect l="l" t="t" r="r" b="b"/>
            <a:pathLst>
              <a:path w="49241" h="14738" extrusionOk="0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2304800" y="3284350"/>
            <a:ext cx="4534200" cy="467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396950"/>
            <a:ext cx="77136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6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1828178" y="163287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1828075" y="2143200"/>
            <a:ext cx="2604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3"/>
          </p:nvPr>
        </p:nvSpPr>
        <p:spPr>
          <a:xfrm>
            <a:off x="1828175" y="333692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"/>
          </p:nvPr>
        </p:nvSpPr>
        <p:spPr>
          <a:xfrm>
            <a:off x="1828075" y="3847250"/>
            <a:ext cx="2604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5"/>
          </p:nvPr>
        </p:nvSpPr>
        <p:spPr>
          <a:xfrm>
            <a:off x="5958953" y="163287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6"/>
          </p:nvPr>
        </p:nvSpPr>
        <p:spPr>
          <a:xfrm>
            <a:off x="5958850" y="2143200"/>
            <a:ext cx="2604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7"/>
          </p:nvPr>
        </p:nvSpPr>
        <p:spPr>
          <a:xfrm>
            <a:off x="5958950" y="333692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Lato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"/>
              <a:buNone/>
              <a:defRPr sz="2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8"/>
          </p:nvPr>
        </p:nvSpPr>
        <p:spPr>
          <a:xfrm>
            <a:off x="5958850" y="3847250"/>
            <a:ext cx="26049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6559550" y="293980"/>
            <a:ext cx="2421488" cy="779257"/>
          </a:xfrm>
          <a:custGeom>
            <a:avLst/>
            <a:gdLst/>
            <a:ahLst/>
            <a:cxnLst/>
            <a:rect l="l" t="t" r="r" b="b"/>
            <a:pathLst>
              <a:path w="41739" h="13432" extrusionOk="0">
                <a:moveTo>
                  <a:pt x="20879" y="0"/>
                </a:moveTo>
                <a:cubicBezTo>
                  <a:pt x="19060" y="0"/>
                  <a:pt x="17217" y="609"/>
                  <a:pt x="15674" y="1909"/>
                </a:cubicBezTo>
                <a:cubicBezTo>
                  <a:pt x="15091" y="2395"/>
                  <a:pt x="14358" y="2661"/>
                  <a:pt x="13610" y="2661"/>
                </a:cubicBezTo>
                <a:cubicBezTo>
                  <a:pt x="13457" y="2661"/>
                  <a:pt x="13304" y="2650"/>
                  <a:pt x="13151" y="2628"/>
                </a:cubicBezTo>
                <a:cubicBezTo>
                  <a:pt x="12810" y="2573"/>
                  <a:pt x="12469" y="2547"/>
                  <a:pt x="12130" y="2547"/>
                </a:cubicBezTo>
                <a:cubicBezTo>
                  <a:pt x="10078" y="2547"/>
                  <a:pt x="8118" y="3525"/>
                  <a:pt x="6885" y="5217"/>
                </a:cubicBezTo>
                <a:cubicBezTo>
                  <a:pt x="6601" y="5602"/>
                  <a:pt x="6233" y="5902"/>
                  <a:pt x="5799" y="6103"/>
                </a:cubicBezTo>
                <a:cubicBezTo>
                  <a:pt x="4579" y="6671"/>
                  <a:pt x="2140" y="7991"/>
                  <a:pt x="1805" y="9612"/>
                </a:cubicBezTo>
                <a:cubicBezTo>
                  <a:pt x="1722" y="10046"/>
                  <a:pt x="1455" y="10447"/>
                  <a:pt x="1087" y="10698"/>
                </a:cubicBezTo>
                <a:cubicBezTo>
                  <a:pt x="402" y="11115"/>
                  <a:pt x="1" y="11867"/>
                  <a:pt x="1" y="12669"/>
                </a:cubicBezTo>
                <a:cubicBezTo>
                  <a:pt x="1" y="13218"/>
                  <a:pt x="4792" y="13432"/>
                  <a:pt x="11127" y="13432"/>
                </a:cubicBezTo>
                <a:cubicBezTo>
                  <a:pt x="23492" y="13432"/>
                  <a:pt x="41739" y="12619"/>
                  <a:pt x="41739" y="11901"/>
                </a:cubicBezTo>
                <a:cubicBezTo>
                  <a:pt x="41739" y="10831"/>
                  <a:pt x="39400" y="10614"/>
                  <a:pt x="36509" y="10614"/>
                </a:cubicBezTo>
                <a:cubicBezTo>
                  <a:pt x="36242" y="10614"/>
                  <a:pt x="35991" y="10614"/>
                  <a:pt x="35757" y="10631"/>
                </a:cubicBezTo>
                <a:cubicBezTo>
                  <a:pt x="36442" y="8659"/>
                  <a:pt x="35791" y="6471"/>
                  <a:pt x="34120" y="5217"/>
                </a:cubicBezTo>
                <a:cubicBezTo>
                  <a:pt x="33267" y="4578"/>
                  <a:pt x="32250" y="4256"/>
                  <a:pt x="31233" y="4256"/>
                </a:cubicBezTo>
                <a:cubicBezTo>
                  <a:pt x="30257" y="4256"/>
                  <a:pt x="29282" y="4553"/>
                  <a:pt x="28456" y="5151"/>
                </a:cubicBezTo>
                <a:cubicBezTo>
                  <a:pt x="27169" y="1865"/>
                  <a:pt x="24062" y="0"/>
                  <a:pt x="20879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 hasCustomPrompt="1"/>
          </p:nvPr>
        </p:nvSpPr>
        <p:spPr>
          <a:xfrm>
            <a:off x="582325" y="14988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8775" y="14988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4" hasCustomPrompt="1"/>
          </p:nvPr>
        </p:nvSpPr>
        <p:spPr>
          <a:xfrm>
            <a:off x="582325" y="31950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8775" y="31950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>
          <p15:clr>
            <a:srgbClr val="FA7B17"/>
          </p15:clr>
        </p15:guide>
        <p15:guide id="2" orient="horz" pos="1832">
          <p15:clr>
            <a:srgbClr val="FA7B17"/>
          </p15:clr>
        </p15:guide>
        <p15:guide id="3" pos="374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 Black"/>
              <a:buNone/>
              <a:defRPr sz="2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7" r:id="rId14"/>
    <p:sldLayoutId id="2147483668" r:id="rId15"/>
    <p:sldLayoutId id="2147483671" r:id="rId16"/>
    <p:sldLayoutId id="2147483672" r:id="rId17"/>
    <p:sldLayoutId id="2147483673" r:id="rId18"/>
    <p:sldLayoutId id="2147483675" r:id="rId19"/>
    <p:sldLayoutId id="2147483677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ctrTitle"/>
          </p:nvPr>
        </p:nvSpPr>
        <p:spPr>
          <a:xfrm>
            <a:off x="2810250" y="715960"/>
            <a:ext cx="62262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Flights Delay</a:t>
            </a:r>
            <a:br>
              <a:rPr lang="en" sz="5400" dirty="0"/>
            </a:br>
            <a:r>
              <a:rPr lang="en" sz="5400" dirty="0"/>
              <a:t> </a:t>
            </a:r>
            <a:r>
              <a:rPr lang="en" sz="7200" dirty="0"/>
              <a:t>Prediction</a:t>
            </a:r>
            <a:endParaRPr sz="7200" dirty="0"/>
          </a:p>
        </p:txBody>
      </p:sp>
      <p:sp>
        <p:nvSpPr>
          <p:cNvPr id="377" name="Google Shape;377;p43"/>
          <p:cNvSpPr txBox="1">
            <a:spLocks noGrp="1"/>
          </p:cNvSpPr>
          <p:nvPr>
            <p:ph type="subTitle" idx="1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Mishari Alharbi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7"/>
          <p:cNvSpPr/>
          <p:nvPr/>
        </p:nvSpPr>
        <p:spPr>
          <a:xfrm>
            <a:off x="505506" y="1444686"/>
            <a:ext cx="2371508" cy="82083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810" name="Google Shape;810;p57"/>
          <p:cNvSpPr txBox="1">
            <a:spLocks noGrp="1"/>
          </p:cNvSpPr>
          <p:nvPr>
            <p:ph type="title"/>
          </p:nvPr>
        </p:nvSpPr>
        <p:spPr>
          <a:xfrm>
            <a:off x="1556171" y="1670885"/>
            <a:ext cx="1370837" cy="3765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812" name="Google Shape;812;p57"/>
          <p:cNvSpPr txBox="1">
            <a:spLocks noGrp="1"/>
          </p:cNvSpPr>
          <p:nvPr>
            <p:ph type="title" idx="6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817" name="Google Shape;817;p57"/>
          <p:cNvSpPr txBox="1"/>
          <p:nvPr/>
        </p:nvSpPr>
        <p:spPr>
          <a:xfrm>
            <a:off x="555500" y="1366926"/>
            <a:ext cx="882277" cy="8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rPr>
              <a:t>1</a:t>
            </a:r>
            <a:endParaRPr dirty="0"/>
          </a:p>
        </p:txBody>
      </p:sp>
      <p:sp>
        <p:nvSpPr>
          <p:cNvPr id="29" name="Google Shape;809;p57">
            <a:extLst>
              <a:ext uri="{FF2B5EF4-FFF2-40B4-BE49-F238E27FC236}">
                <a16:creationId xmlns:a16="http://schemas.microsoft.com/office/drawing/2014/main" id="{B2BD49FC-D4CB-4F69-84E1-E73E95AF16F2}"/>
              </a:ext>
            </a:extLst>
          </p:cNvPr>
          <p:cNvSpPr/>
          <p:nvPr/>
        </p:nvSpPr>
        <p:spPr>
          <a:xfrm>
            <a:off x="3590678" y="1924049"/>
            <a:ext cx="2371508" cy="82083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30" name="Google Shape;810;p57">
            <a:extLst>
              <a:ext uri="{FF2B5EF4-FFF2-40B4-BE49-F238E27FC236}">
                <a16:creationId xmlns:a16="http://schemas.microsoft.com/office/drawing/2014/main" id="{CC05E621-1CD5-432A-812C-00F9F88D9EBB}"/>
              </a:ext>
            </a:extLst>
          </p:cNvPr>
          <p:cNvSpPr txBox="1">
            <a:spLocks/>
          </p:cNvSpPr>
          <p:nvPr/>
        </p:nvSpPr>
        <p:spPr>
          <a:xfrm>
            <a:off x="4641343" y="2150248"/>
            <a:ext cx="1370837" cy="37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US" dirty="0"/>
              <a:t>NumPy</a:t>
            </a:r>
          </a:p>
        </p:txBody>
      </p:sp>
      <p:sp>
        <p:nvSpPr>
          <p:cNvPr id="31" name="Google Shape;817;p57">
            <a:extLst>
              <a:ext uri="{FF2B5EF4-FFF2-40B4-BE49-F238E27FC236}">
                <a16:creationId xmlns:a16="http://schemas.microsoft.com/office/drawing/2014/main" id="{A2104453-71CA-436A-8903-B22B10DD34C9}"/>
              </a:ext>
            </a:extLst>
          </p:cNvPr>
          <p:cNvSpPr txBox="1"/>
          <p:nvPr/>
        </p:nvSpPr>
        <p:spPr>
          <a:xfrm>
            <a:off x="3640672" y="1846289"/>
            <a:ext cx="882277" cy="8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endParaRPr dirty="0"/>
          </a:p>
        </p:txBody>
      </p:sp>
      <p:sp>
        <p:nvSpPr>
          <p:cNvPr id="32" name="Google Shape;809;p57">
            <a:extLst>
              <a:ext uri="{FF2B5EF4-FFF2-40B4-BE49-F238E27FC236}">
                <a16:creationId xmlns:a16="http://schemas.microsoft.com/office/drawing/2014/main" id="{83AC5D3A-9AC0-4D6C-AE15-57A13C51666B}"/>
              </a:ext>
            </a:extLst>
          </p:cNvPr>
          <p:cNvSpPr/>
          <p:nvPr/>
        </p:nvSpPr>
        <p:spPr>
          <a:xfrm>
            <a:off x="6469733" y="1552185"/>
            <a:ext cx="2371508" cy="82083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33" name="Google Shape;810;p57">
            <a:extLst>
              <a:ext uri="{FF2B5EF4-FFF2-40B4-BE49-F238E27FC236}">
                <a16:creationId xmlns:a16="http://schemas.microsoft.com/office/drawing/2014/main" id="{44867742-DFD7-4290-ACFC-B5CF7AF4FF2B}"/>
              </a:ext>
            </a:extLst>
          </p:cNvPr>
          <p:cNvSpPr txBox="1">
            <a:spLocks/>
          </p:cNvSpPr>
          <p:nvPr/>
        </p:nvSpPr>
        <p:spPr>
          <a:xfrm>
            <a:off x="7520398" y="1778384"/>
            <a:ext cx="1370837" cy="37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US" dirty="0"/>
              <a:t>Seaborn</a:t>
            </a:r>
          </a:p>
        </p:txBody>
      </p:sp>
      <p:sp>
        <p:nvSpPr>
          <p:cNvPr id="34" name="Google Shape;817;p57">
            <a:extLst>
              <a:ext uri="{FF2B5EF4-FFF2-40B4-BE49-F238E27FC236}">
                <a16:creationId xmlns:a16="http://schemas.microsoft.com/office/drawing/2014/main" id="{148828CE-0778-4303-B05B-6E8653C5F0D7}"/>
              </a:ext>
            </a:extLst>
          </p:cNvPr>
          <p:cNvSpPr txBox="1"/>
          <p:nvPr/>
        </p:nvSpPr>
        <p:spPr>
          <a:xfrm>
            <a:off x="6519727" y="1474425"/>
            <a:ext cx="882277" cy="8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oppins Black"/>
                <a:cs typeface="Poppins Black"/>
                <a:sym typeface="Poppins Black"/>
              </a:rPr>
              <a:t>3</a:t>
            </a:r>
            <a:endParaRPr dirty="0"/>
          </a:p>
        </p:txBody>
      </p:sp>
      <p:sp>
        <p:nvSpPr>
          <p:cNvPr id="38" name="Google Shape;809;p57">
            <a:extLst>
              <a:ext uri="{FF2B5EF4-FFF2-40B4-BE49-F238E27FC236}">
                <a16:creationId xmlns:a16="http://schemas.microsoft.com/office/drawing/2014/main" id="{C24E741A-A78A-444A-95DA-F51DF33A5FBE}"/>
              </a:ext>
            </a:extLst>
          </p:cNvPr>
          <p:cNvSpPr/>
          <p:nvPr/>
        </p:nvSpPr>
        <p:spPr>
          <a:xfrm>
            <a:off x="6012180" y="3350027"/>
            <a:ext cx="2371508" cy="82083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39" name="Google Shape;810;p57">
            <a:extLst>
              <a:ext uri="{FF2B5EF4-FFF2-40B4-BE49-F238E27FC236}">
                <a16:creationId xmlns:a16="http://schemas.microsoft.com/office/drawing/2014/main" id="{A16689BF-FA0E-4244-A806-D5BE80FD7B6D}"/>
              </a:ext>
            </a:extLst>
          </p:cNvPr>
          <p:cNvSpPr txBox="1">
            <a:spLocks/>
          </p:cNvSpPr>
          <p:nvPr/>
        </p:nvSpPr>
        <p:spPr>
          <a:xfrm>
            <a:off x="7062845" y="3576226"/>
            <a:ext cx="1370837" cy="37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0" name="Google Shape;817;p57">
            <a:extLst>
              <a:ext uri="{FF2B5EF4-FFF2-40B4-BE49-F238E27FC236}">
                <a16:creationId xmlns:a16="http://schemas.microsoft.com/office/drawing/2014/main" id="{BFD0A9BB-3352-4331-859E-4D45D6D32F1D}"/>
              </a:ext>
            </a:extLst>
          </p:cNvPr>
          <p:cNvSpPr txBox="1"/>
          <p:nvPr/>
        </p:nvSpPr>
        <p:spPr>
          <a:xfrm>
            <a:off x="6062174" y="3272267"/>
            <a:ext cx="882277" cy="8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oppins Black"/>
                <a:cs typeface="Poppins Black"/>
                <a:sym typeface="Poppins Black"/>
              </a:rPr>
              <a:t>5</a:t>
            </a:r>
            <a:endParaRPr dirty="0"/>
          </a:p>
        </p:txBody>
      </p:sp>
      <p:sp>
        <p:nvSpPr>
          <p:cNvPr id="41" name="Google Shape;809;p57">
            <a:extLst>
              <a:ext uri="{FF2B5EF4-FFF2-40B4-BE49-F238E27FC236}">
                <a16:creationId xmlns:a16="http://schemas.microsoft.com/office/drawing/2014/main" id="{FB5AEA5E-B268-426B-861F-EFD2E52084A8}"/>
              </a:ext>
            </a:extLst>
          </p:cNvPr>
          <p:cNvSpPr/>
          <p:nvPr/>
        </p:nvSpPr>
        <p:spPr>
          <a:xfrm>
            <a:off x="1475645" y="3350027"/>
            <a:ext cx="2371508" cy="82083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</p:txBody>
      </p:sp>
      <p:sp>
        <p:nvSpPr>
          <p:cNvPr id="42" name="Google Shape;810;p57">
            <a:extLst>
              <a:ext uri="{FF2B5EF4-FFF2-40B4-BE49-F238E27FC236}">
                <a16:creationId xmlns:a16="http://schemas.microsoft.com/office/drawing/2014/main" id="{48D8CCD7-0F51-4897-91AD-84CFBBF4FBEF}"/>
              </a:ext>
            </a:extLst>
          </p:cNvPr>
          <p:cNvSpPr txBox="1">
            <a:spLocks/>
          </p:cNvSpPr>
          <p:nvPr/>
        </p:nvSpPr>
        <p:spPr>
          <a:xfrm>
            <a:off x="2164990" y="3576226"/>
            <a:ext cx="1732157" cy="37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 b="0" i="0" u="none" strike="noStrike" cap="none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en-US" dirty="0"/>
              <a:t>Matplotlib</a:t>
            </a:r>
          </a:p>
        </p:txBody>
      </p:sp>
      <p:sp>
        <p:nvSpPr>
          <p:cNvPr id="43" name="Google Shape;817;p57">
            <a:extLst>
              <a:ext uri="{FF2B5EF4-FFF2-40B4-BE49-F238E27FC236}">
                <a16:creationId xmlns:a16="http://schemas.microsoft.com/office/drawing/2014/main" id="{6BB93754-1CC3-4D00-BEF6-AD3BFDC44900}"/>
              </a:ext>
            </a:extLst>
          </p:cNvPr>
          <p:cNvSpPr txBox="1"/>
          <p:nvPr/>
        </p:nvSpPr>
        <p:spPr>
          <a:xfrm>
            <a:off x="1525639" y="3272267"/>
            <a:ext cx="882277" cy="8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rPr>
              <a:t>4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1" name="Google Shape;851;p60"/>
          <p:cNvCxnSpPr/>
          <p:nvPr/>
        </p:nvCxnSpPr>
        <p:spPr>
          <a:xfrm rot="10800000">
            <a:off x="4488725" y="2648950"/>
            <a:ext cx="2809500" cy="300900"/>
          </a:xfrm>
          <a:prstGeom prst="bentConnector3">
            <a:avLst>
              <a:gd name="adj1" fmla="val -22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0"/>
          <p:cNvCxnSpPr/>
          <p:nvPr/>
        </p:nvCxnSpPr>
        <p:spPr>
          <a:xfrm rot="10800000" flipH="1">
            <a:off x="1845675" y="2648950"/>
            <a:ext cx="2658000" cy="300900"/>
          </a:xfrm>
          <a:prstGeom prst="bentConnector3">
            <a:avLst>
              <a:gd name="adj1" fmla="val 16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60"/>
          <p:cNvCxnSpPr/>
          <p:nvPr/>
        </p:nvCxnSpPr>
        <p:spPr>
          <a:xfrm rot="10800000">
            <a:off x="4570150" y="2382550"/>
            <a:ext cx="1800" cy="5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54" name="Google Shape;854;p60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Steps</a:t>
            </a:r>
            <a:endParaRPr dirty="0"/>
          </a:p>
        </p:txBody>
      </p:sp>
      <p:grpSp>
        <p:nvGrpSpPr>
          <p:cNvPr id="855" name="Google Shape;855;p60"/>
          <p:cNvGrpSpPr/>
          <p:nvPr/>
        </p:nvGrpSpPr>
        <p:grpSpPr>
          <a:xfrm>
            <a:off x="3872050" y="3106949"/>
            <a:ext cx="1544390" cy="1010725"/>
            <a:chOff x="587063" y="2472992"/>
            <a:chExt cx="1821000" cy="1010725"/>
          </a:xfrm>
        </p:grpSpPr>
        <p:sp>
          <p:nvSpPr>
            <p:cNvPr id="856" name="Google Shape;856;p60"/>
            <p:cNvSpPr txBox="1"/>
            <p:nvPr/>
          </p:nvSpPr>
          <p:spPr>
            <a:xfrm>
              <a:off x="587063" y="2472992"/>
              <a:ext cx="1821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7" name="Google Shape;857;p60"/>
            <p:cNvSpPr txBox="1"/>
            <p:nvPr/>
          </p:nvSpPr>
          <p:spPr>
            <a:xfrm>
              <a:off x="587063" y="2726517"/>
              <a:ext cx="18210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8" name="Google Shape;858;p60"/>
          <p:cNvGrpSpPr/>
          <p:nvPr/>
        </p:nvGrpSpPr>
        <p:grpSpPr>
          <a:xfrm>
            <a:off x="6369149" y="3106949"/>
            <a:ext cx="1544390" cy="1010725"/>
            <a:chOff x="587063" y="2472992"/>
            <a:chExt cx="1821000" cy="1010725"/>
          </a:xfrm>
        </p:grpSpPr>
        <p:sp>
          <p:nvSpPr>
            <p:cNvPr id="859" name="Google Shape;859;p60"/>
            <p:cNvSpPr txBox="1"/>
            <p:nvPr/>
          </p:nvSpPr>
          <p:spPr>
            <a:xfrm>
              <a:off x="587063" y="2472992"/>
              <a:ext cx="1821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0" name="Google Shape;860;p60"/>
            <p:cNvSpPr txBox="1"/>
            <p:nvPr/>
          </p:nvSpPr>
          <p:spPr>
            <a:xfrm>
              <a:off x="587063" y="2726517"/>
              <a:ext cx="18210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1" name="Google Shape;861;p60"/>
          <p:cNvSpPr/>
          <p:nvPr/>
        </p:nvSpPr>
        <p:spPr>
          <a:xfrm>
            <a:off x="6030125" y="2949850"/>
            <a:ext cx="2536200" cy="115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862" name="Google Shape;862;p60"/>
          <p:cNvSpPr/>
          <p:nvPr/>
        </p:nvSpPr>
        <p:spPr>
          <a:xfrm>
            <a:off x="3303850" y="2949850"/>
            <a:ext cx="2536200" cy="115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865" name="Google Shape;865;p60"/>
          <p:cNvSpPr txBox="1">
            <a:spLocks noGrp="1"/>
          </p:cNvSpPr>
          <p:nvPr>
            <p:ph type="title" idx="4294967295"/>
          </p:nvPr>
        </p:nvSpPr>
        <p:spPr>
          <a:xfrm>
            <a:off x="3151374" y="2940186"/>
            <a:ext cx="2837551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Merge and Compute new columns</a:t>
            </a:r>
            <a:endParaRPr sz="2400" dirty="0"/>
          </a:p>
        </p:txBody>
      </p:sp>
      <p:sp>
        <p:nvSpPr>
          <p:cNvPr id="866" name="Google Shape;866;p60"/>
          <p:cNvSpPr txBox="1">
            <a:spLocks noGrp="1"/>
          </p:cNvSpPr>
          <p:nvPr>
            <p:ph type="title" idx="4294967295"/>
          </p:nvPr>
        </p:nvSpPr>
        <p:spPr>
          <a:xfrm>
            <a:off x="6067120" y="2997350"/>
            <a:ext cx="2462210" cy="1150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Dropping missing data</a:t>
            </a:r>
            <a:endParaRPr sz="2700" dirty="0"/>
          </a:p>
        </p:txBody>
      </p:sp>
      <p:grpSp>
        <p:nvGrpSpPr>
          <p:cNvPr id="876" name="Google Shape;876;p60"/>
          <p:cNvGrpSpPr/>
          <p:nvPr/>
        </p:nvGrpSpPr>
        <p:grpSpPr>
          <a:xfrm>
            <a:off x="1376050" y="3106949"/>
            <a:ext cx="1544390" cy="1010725"/>
            <a:chOff x="587063" y="2472992"/>
            <a:chExt cx="1821000" cy="1010725"/>
          </a:xfrm>
        </p:grpSpPr>
        <p:sp>
          <p:nvSpPr>
            <p:cNvPr id="877" name="Google Shape;877;p60"/>
            <p:cNvSpPr txBox="1"/>
            <p:nvPr/>
          </p:nvSpPr>
          <p:spPr>
            <a:xfrm>
              <a:off x="587063" y="2472992"/>
              <a:ext cx="1821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8" name="Google Shape;878;p60"/>
            <p:cNvSpPr txBox="1"/>
            <p:nvPr/>
          </p:nvSpPr>
          <p:spPr>
            <a:xfrm>
              <a:off x="587063" y="2726517"/>
              <a:ext cx="18210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9" name="Google Shape;879;p60"/>
          <p:cNvSpPr/>
          <p:nvPr/>
        </p:nvSpPr>
        <p:spPr>
          <a:xfrm>
            <a:off x="577575" y="2949850"/>
            <a:ext cx="2536200" cy="115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881" name="Google Shape;881;p60"/>
          <p:cNvSpPr txBox="1">
            <a:spLocks noGrp="1"/>
          </p:cNvSpPr>
          <p:nvPr>
            <p:ph type="title" idx="4294967295"/>
          </p:nvPr>
        </p:nvSpPr>
        <p:spPr>
          <a:xfrm>
            <a:off x="575594" y="2976924"/>
            <a:ext cx="2536200" cy="1249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Dropping Unused Columns</a:t>
            </a:r>
            <a:endParaRPr sz="2400" dirty="0"/>
          </a:p>
        </p:txBody>
      </p:sp>
      <p:grpSp>
        <p:nvGrpSpPr>
          <p:cNvPr id="885" name="Google Shape;885;p60"/>
          <p:cNvGrpSpPr/>
          <p:nvPr/>
        </p:nvGrpSpPr>
        <p:grpSpPr>
          <a:xfrm rot="-761636" flipH="1">
            <a:off x="3761924" y="1526838"/>
            <a:ext cx="1618405" cy="779399"/>
            <a:chOff x="1329477" y="1798619"/>
            <a:chExt cx="1171773" cy="564308"/>
          </a:xfrm>
        </p:grpSpPr>
        <p:sp>
          <p:nvSpPr>
            <p:cNvPr id="886" name="Google Shape;886;p60"/>
            <p:cNvSpPr/>
            <p:nvPr/>
          </p:nvSpPr>
          <p:spPr>
            <a:xfrm>
              <a:off x="1844541" y="1845359"/>
              <a:ext cx="104307" cy="55063"/>
            </a:xfrm>
            <a:custGeom>
              <a:avLst/>
              <a:gdLst/>
              <a:ahLst/>
              <a:cxnLst/>
              <a:rect l="l" t="t" r="r" b="b"/>
              <a:pathLst>
                <a:path w="2707" h="1429" extrusionOk="0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0"/>
            <p:cNvSpPr/>
            <p:nvPr/>
          </p:nvSpPr>
          <p:spPr>
            <a:xfrm>
              <a:off x="1867044" y="1864972"/>
              <a:ext cx="75370" cy="31558"/>
            </a:xfrm>
            <a:custGeom>
              <a:avLst/>
              <a:gdLst/>
              <a:ahLst/>
              <a:cxnLst/>
              <a:rect l="l" t="t" r="r" b="b"/>
              <a:pathLst>
                <a:path w="1956" h="819" extrusionOk="0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0"/>
            <p:cNvSpPr/>
            <p:nvPr/>
          </p:nvSpPr>
          <p:spPr>
            <a:xfrm>
              <a:off x="1962335" y="1895567"/>
              <a:ext cx="105001" cy="55063"/>
            </a:xfrm>
            <a:custGeom>
              <a:avLst/>
              <a:gdLst/>
              <a:ahLst/>
              <a:cxnLst/>
              <a:rect l="l" t="t" r="r" b="b"/>
              <a:pathLst>
                <a:path w="2725" h="1429" extrusionOk="0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0"/>
            <p:cNvSpPr/>
            <p:nvPr/>
          </p:nvSpPr>
          <p:spPr>
            <a:xfrm>
              <a:off x="1985532" y="1915180"/>
              <a:ext cx="75370" cy="31597"/>
            </a:xfrm>
            <a:custGeom>
              <a:avLst/>
              <a:gdLst/>
              <a:ahLst/>
              <a:cxnLst/>
              <a:rect l="l" t="t" r="r" b="b"/>
              <a:pathLst>
                <a:path w="1956" h="820" extrusionOk="0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0"/>
            <p:cNvSpPr/>
            <p:nvPr/>
          </p:nvSpPr>
          <p:spPr>
            <a:xfrm>
              <a:off x="1944957" y="2169494"/>
              <a:ext cx="139102" cy="74753"/>
            </a:xfrm>
            <a:custGeom>
              <a:avLst/>
              <a:gdLst/>
              <a:ahLst/>
              <a:cxnLst/>
              <a:rect l="l" t="t" r="r" b="b"/>
              <a:pathLst>
                <a:path w="3610" h="1940" extrusionOk="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0"/>
            <p:cNvSpPr/>
            <p:nvPr/>
          </p:nvSpPr>
          <p:spPr>
            <a:xfrm>
              <a:off x="1599243" y="1798619"/>
              <a:ext cx="439771" cy="202450"/>
            </a:xfrm>
            <a:custGeom>
              <a:avLst/>
              <a:gdLst/>
              <a:ahLst/>
              <a:cxnLst/>
              <a:rect l="l" t="t" r="r" b="b"/>
              <a:pathLst>
                <a:path w="11413" h="5254" extrusionOk="0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0"/>
            <p:cNvSpPr/>
            <p:nvPr/>
          </p:nvSpPr>
          <p:spPr>
            <a:xfrm>
              <a:off x="1348782" y="2050814"/>
              <a:ext cx="167424" cy="92940"/>
            </a:xfrm>
            <a:custGeom>
              <a:avLst/>
              <a:gdLst/>
              <a:ahLst/>
              <a:cxnLst/>
              <a:rect l="l" t="t" r="r" b="b"/>
              <a:pathLst>
                <a:path w="4345" h="2412" extrusionOk="0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0"/>
            <p:cNvSpPr/>
            <p:nvPr/>
          </p:nvSpPr>
          <p:spPr>
            <a:xfrm>
              <a:off x="1424113" y="1858383"/>
              <a:ext cx="1077138" cy="314348"/>
            </a:xfrm>
            <a:custGeom>
              <a:avLst/>
              <a:gdLst/>
              <a:ahLst/>
              <a:cxnLst/>
              <a:rect l="l" t="t" r="r" b="b"/>
              <a:pathLst>
                <a:path w="27954" h="8158" extrusionOk="0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0"/>
            <p:cNvSpPr/>
            <p:nvPr/>
          </p:nvSpPr>
          <p:spPr>
            <a:xfrm>
              <a:off x="1329477" y="1947663"/>
              <a:ext cx="309724" cy="180640"/>
            </a:xfrm>
            <a:custGeom>
              <a:avLst/>
              <a:gdLst/>
              <a:ahLst/>
              <a:cxnLst/>
              <a:rect l="l" t="t" r="r" b="b"/>
              <a:pathLst>
                <a:path w="8038" h="4688" extrusionOk="0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0"/>
            <p:cNvSpPr/>
            <p:nvPr/>
          </p:nvSpPr>
          <p:spPr>
            <a:xfrm>
              <a:off x="1433130" y="1882967"/>
              <a:ext cx="1032093" cy="284640"/>
            </a:xfrm>
            <a:custGeom>
              <a:avLst/>
              <a:gdLst/>
              <a:ahLst/>
              <a:cxnLst/>
              <a:rect l="l" t="t" r="r" b="b"/>
              <a:pathLst>
                <a:path w="26785" h="7387" extrusionOk="0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0"/>
            <p:cNvSpPr/>
            <p:nvPr/>
          </p:nvSpPr>
          <p:spPr>
            <a:xfrm>
              <a:off x="1429277" y="2140518"/>
              <a:ext cx="164842" cy="110781"/>
            </a:xfrm>
            <a:custGeom>
              <a:avLst/>
              <a:gdLst/>
              <a:ahLst/>
              <a:cxnLst/>
              <a:rect l="l" t="t" r="r" b="b"/>
              <a:pathLst>
                <a:path w="4278" h="2875" extrusionOk="0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0"/>
            <p:cNvSpPr/>
            <p:nvPr/>
          </p:nvSpPr>
          <p:spPr>
            <a:xfrm>
              <a:off x="1962335" y="2192652"/>
              <a:ext cx="111436" cy="46316"/>
            </a:xfrm>
            <a:custGeom>
              <a:avLst/>
              <a:gdLst/>
              <a:ahLst/>
              <a:cxnLst/>
              <a:rect l="l" t="t" r="r" b="b"/>
              <a:pathLst>
                <a:path w="2892" h="1202" extrusionOk="0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0"/>
            <p:cNvSpPr/>
            <p:nvPr/>
          </p:nvSpPr>
          <p:spPr>
            <a:xfrm>
              <a:off x="2024141" y="2060023"/>
              <a:ext cx="132667" cy="71516"/>
            </a:xfrm>
            <a:custGeom>
              <a:avLst/>
              <a:gdLst/>
              <a:ahLst/>
              <a:cxnLst/>
              <a:rect l="l" t="t" r="r" b="b"/>
              <a:pathLst>
                <a:path w="3443" h="1856" extrusionOk="0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0"/>
            <p:cNvSpPr/>
            <p:nvPr/>
          </p:nvSpPr>
          <p:spPr>
            <a:xfrm>
              <a:off x="2040903" y="2081293"/>
              <a:ext cx="105618" cy="44698"/>
            </a:xfrm>
            <a:custGeom>
              <a:avLst/>
              <a:gdLst/>
              <a:ahLst/>
              <a:cxnLst/>
              <a:rect l="l" t="t" r="r" b="b"/>
              <a:pathLst>
                <a:path w="2741" h="1160" extrusionOk="0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0"/>
            <p:cNvSpPr/>
            <p:nvPr/>
          </p:nvSpPr>
          <p:spPr>
            <a:xfrm>
              <a:off x="1777572" y="2011742"/>
              <a:ext cx="422393" cy="351185"/>
            </a:xfrm>
            <a:custGeom>
              <a:avLst/>
              <a:gdLst/>
              <a:ahLst/>
              <a:cxnLst/>
              <a:rect l="l" t="t" r="r" b="b"/>
              <a:pathLst>
                <a:path w="10962" h="9114" extrusionOk="0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0"/>
            <p:cNvSpPr/>
            <p:nvPr/>
          </p:nvSpPr>
          <p:spPr>
            <a:xfrm>
              <a:off x="2389853" y="1870097"/>
              <a:ext cx="38032" cy="29709"/>
            </a:xfrm>
            <a:custGeom>
              <a:avLst/>
              <a:gdLst/>
              <a:ahLst/>
              <a:cxnLst/>
              <a:rect l="l" t="t" r="r" b="b"/>
              <a:pathLst>
                <a:path w="987" h="771" extrusionOk="0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2" name="Google Shape;902;p60"/>
          <p:cNvSpPr/>
          <p:nvPr/>
        </p:nvSpPr>
        <p:spPr>
          <a:xfrm>
            <a:off x="6487263" y="341288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60"/>
          <p:cNvSpPr/>
          <p:nvPr/>
        </p:nvSpPr>
        <p:spPr>
          <a:xfrm>
            <a:off x="290838" y="1405338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1"/>
          <p:cNvSpPr txBox="1">
            <a:spLocks noGrp="1"/>
          </p:cNvSpPr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Cleaned Dataset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3FE6E-6371-4614-B089-D481BB27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5" y="1824300"/>
            <a:ext cx="8454189" cy="175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63"/>
          <p:cNvSpPr txBox="1">
            <a:spLocks noGrp="1"/>
          </p:cNvSpPr>
          <p:nvPr>
            <p:ph type="title"/>
          </p:nvPr>
        </p:nvSpPr>
        <p:spPr>
          <a:xfrm>
            <a:off x="240549" y="765065"/>
            <a:ext cx="8662901" cy="3196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982" name="Google Shape;982;p63"/>
          <p:cNvSpPr/>
          <p:nvPr/>
        </p:nvSpPr>
        <p:spPr>
          <a:xfrm>
            <a:off x="4399275" y="2604520"/>
            <a:ext cx="7591449" cy="2713359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3"/>
          <p:cNvSpPr txBox="1">
            <a:spLocks noGrp="1"/>
          </p:cNvSpPr>
          <p:nvPr>
            <p:ph type="title" idx="6"/>
          </p:nvPr>
        </p:nvSpPr>
        <p:spPr>
          <a:xfrm>
            <a:off x="381597" y="120849"/>
            <a:ext cx="7704000" cy="73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Delays per Airline</a:t>
            </a:r>
            <a:endParaRPr dirty="0"/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A3203E86-5180-45E4-BB89-775AAD01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53" y="1017589"/>
            <a:ext cx="7445902" cy="40050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935AD015-2FC0-410C-9043-AED488BF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2" y="0"/>
            <a:ext cx="76378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2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3"/>
          <p:cNvSpPr txBox="1">
            <a:spLocks noGrp="1"/>
          </p:cNvSpPr>
          <p:nvPr>
            <p:ph type="title" idx="6"/>
          </p:nvPr>
        </p:nvSpPr>
        <p:spPr>
          <a:xfrm>
            <a:off x="100361" y="4148254"/>
            <a:ext cx="9144000" cy="800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Delays at arrival are generally lower than at departure. This indicates that airlines adjust their flight speed in order to reduce the delays at arrival</a:t>
            </a:r>
            <a:endParaRPr sz="20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F5460B2-B737-4174-9679-13699B31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0" y="0"/>
            <a:ext cx="7794702" cy="38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0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3"/>
          <p:cNvSpPr txBox="1">
            <a:spLocks noGrp="1"/>
          </p:cNvSpPr>
          <p:nvPr>
            <p:ph type="title" idx="6"/>
          </p:nvPr>
        </p:nvSpPr>
        <p:spPr>
          <a:xfrm>
            <a:off x="713677" y="20488"/>
            <a:ext cx="8608741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Impact of Delays To The Origin Airport</a:t>
            </a:r>
            <a:endParaRPr sz="3200" dirty="0"/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5B3327BF-9187-49D4-8736-01F02437A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02" y="697566"/>
            <a:ext cx="5898995" cy="44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75"/>
          <p:cNvSpPr txBox="1">
            <a:spLocks noGrp="1"/>
          </p:cNvSpPr>
          <p:nvPr>
            <p:ph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25" name="Google Shape;1225;p75"/>
          <p:cNvSpPr txBox="1">
            <a:spLocks noGrp="1"/>
          </p:cNvSpPr>
          <p:nvPr>
            <p:ph type="subTitle" idx="1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Why linear regression?</a:t>
            </a:r>
            <a:endParaRPr dirty="0"/>
          </a:p>
        </p:txBody>
      </p:sp>
      <p:sp>
        <p:nvSpPr>
          <p:cNvPr id="1226" name="Google Shape;1226;p75"/>
          <p:cNvSpPr txBox="1">
            <a:spLocks noGrp="1"/>
          </p:cNvSpPr>
          <p:nvPr>
            <p:ph type="title" idx="2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</a:t>
            </a:r>
            <a:endParaRPr dirty="0"/>
          </a:p>
        </p:txBody>
      </p:sp>
      <p:grpSp>
        <p:nvGrpSpPr>
          <p:cNvPr id="1227" name="Google Shape;1227;p75"/>
          <p:cNvGrpSpPr/>
          <p:nvPr/>
        </p:nvGrpSpPr>
        <p:grpSpPr>
          <a:xfrm>
            <a:off x="4370127" y="525480"/>
            <a:ext cx="4773879" cy="3649103"/>
            <a:chOff x="2415650" y="1170550"/>
            <a:chExt cx="3579425" cy="2736075"/>
          </a:xfrm>
        </p:grpSpPr>
        <p:sp>
          <p:nvSpPr>
            <p:cNvPr id="1228" name="Google Shape;1228;p75"/>
            <p:cNvSpPr/>
            <p:nvPr/>
          </p:nvSpPr>
          <p:spPr>
            <a:xfrm>
              <a:off x="3952000" y="3442150"/>
              <a:ext cx="118250" cy="166200"/>
            </a:xfrm>
            <a:custGeom>
              <a:avLst/>
              <a:gdLst/>
              <a:ahLst/>
              <a:cxnLst/>
              <a:rect l="l" t="t" r="r" b="b"/>
              <a:pathLst>
                <a:path w="4730" h="6648" extrusionOk="0">
                  <a:moveTo>
                    <a:pt x="1293" y="1"/>
                  </a:moveTo>
                  <a:cubicBezTo>
                    <a:pt x="531" y="1"/>
                    <a:pt x="1" y="661"/>
                    <a:pt x="1" y="1802"/>
                  </a:cubicBezTo>
                  <a:cubicBezTo>
                    <a:pt x="1" y="3440"/>
                    <a:pt x="1070" y="5445"/>
                    <a:pt x="2357" y="6280"/>
                  </a:cubicBezTo>
                  <a:cubicBezTo>
                    <a:pt x="2751" y="6529"/>
                    <a:pt x="3120" y="6648"/>
                    <a:pt x="3446" y="6648"/>
                  </a:cubicBezTo>
                  <a:cubicBezTo>
                    <a:pt x="4211" y="6648"/>
                    <a:pt x="4729" y="5992"/>
                    <a:pt x="4729" y="4843"/>
                  </a:cubicBezTo>
                  <a:cubicBezTo>
                    <a:pt x="4729" y="3206"/>
                    <a:pt x="3660" y="1201"/>
                    <a:pt x="2357" y="365"/>
                  </a:cubicBezTo>
                  <a:cubicBezTo>
                    <a:pt x="1976" y="118"/>
                    <a:pt x="1614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5"/>
            <p:cNvSpPr/>
            <p:nvPr/>
          </p:nvSpPr>
          <p:spPr>
            <a:xfrm>
              <a:off x="3972900" y="3358750"/>
              <a:ext cx="236875" cy="245000"/>
            </a:xfrm>
            <a:custGeom>
              <a:avLst/>
              <a:gdLst/>
              <a:ahLst/>
              <a:cxnLst/>
              <a:rect l="l" t="t" r="r" b="b"/>
              <a:pathLst>
                <a:path w="9475" h="9800" extrusionOk="0">
                  <a:moveTo>
                    <a:pt x="6035" y="1"/>
                  </a:moveTo>
                  <a:cubicBezTo>
                    <a:pt x="5808" y="1"/>
                    <a:pt x="5602" y="56"/>
                    <a:pt x="5431" y="159"/>
                  </a:cubicBezTo>
                  <a:lnTo>
                    <a:pt x="0" y="3417"/>
                  </a:lnTo>
                  <a:lnTo>
                    <a:pt x="2206" y="7394"/>
                  </a:lnTo>
                  <a:lnTo>
                    <a:pt x="3325" y="9800"/>
                  </a:lnTo>
                  <a:lnTo>
                    <a:pt x="8655" y="6592"/>
                  </a:lnTo>
                  <a:cubicBezTo>
                    <a:pt x="9140" y="6341"/>
                    <a:pt x="9474" y="5723"/>
                    <a:pt x="9474" y="4837"/>
                  </a:cubicBezTo>
                  <a:cubicBezTo>
                    <a:pt x="9474" y="3200"/>
                    <a:pt x="8405" y="1195"/>
                    <a:pt x="7101" y="359"/>
                  </a:cubicBezTo>
                  <a:cubicBezTo>
                    <a:pt x="6728" y="114"/>
                    <a:pt x="6360" y="1"/>
                    <a:pt x="6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5"/>
            <p:cNvSpPr/>
            <p:nvPr/>
          </p:nvSpPr>
          <p:spPr>
            <a:xfrm>
              <a:off x="3954925" y="3445175"/>
              <a:ext cx="113650" cy="159625"/>
            </a:xfrm>
            <a:custGeom>
              <a:avLst/>
              <a:gdLst/>
              <a:ahLst/>
              <a:cxnLst/>
              <a:rect l="l" t="t" r="r" b="b"/>
              <a:pathLst>
                <a:path w="4546" h="6385" extrusionOk="0">
                  <a:moveTo>
                    <a:pt x="1241" y="1"/>
                  </a:moveTo>
                  <a:cubicBezTo>
                    <a:pt x="506" y="1"/>
                    <a:pt x="1" y="626"/>
                    <a:pt x="1" y="1731"/>
                  </a:cubicBezTo>
                  <a:cubicBezTo>
                    <a:pt x="1" y="3285"/>
                    <a:pt x="1020" y="5223"/>
                    <a:pt x="2273" y="6025"/>
                  </a:cubicBezTo>
                  <a:cubicBezTo>
                    <a:pt x="2647" y="6269"/>
                    <a:pt x="2999" y="6384"/>
                    <a:pt x="3310" y="6384"/>
                  </a:cubicBezTo>
                  <a:cubicBezTo>
                    <a:pt x="4043" y="6384"/>
                    <a:pt x="4546" y="5746"/>
                    <a:pt x="4546" y="4655"/>
                  </a:cubicBezTo>
                  <a:cubicBezTo>
                    <a:pt x="4546" y="3085"/>
                    <a:pt x="3526" y="1163"/>
                    <a:pt x="2273" y="344"/>
                  </a:cubicBezTo>
                  <a:cubicBezTo>
                    <a:pt x="1902" y="112"/>
                    <a:pt x="1551" y="1"/>
                    <a:pt x="1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5"/>
            <p:cNvSpPr/>
            <p:nvPr/>
          </p:nvSpPr>
          <p:spPr>
            <a:xfrm>
              <a:off x="3961200" y="3454025"/>
              <a:ext cx="101100" cy="141900"/>
            </a:xfrm>
            <a:custGeom>
              <a:avLst/>
              <a:gdLst/>
              <a:ahLst/>
              <a:cxnLst/>
              <a:rect l="l" t="t" r="r" b="b"/>
              <a:pathLst>
                <a:path w="4044" h="5676" extrusionOk="0">
                  <a:moveTo>
                    <a:pt x="1093" y="0"/>
                  </a:moveTo>
                  <a:cubicBezTo>
                    <a:pt x="438" y="0"/>
                    <a:pt x="1" y="557"/>
                    <a:pt x="1" y="1544"/>
                  </a:cubicBezTo>
                  <a:cubicBezTo>
                    <a:pt x="1" y="2948"/>
                    <a:pt x="886" y="4652"/>
                    <a:pt x="2022" y="5371"/>
                  </a:cubicBezTo>
                  <a:cubicBezTo>
                    <a:pt x="2352" y="5577"/>
                    <a:pt x="2663" y="5675"/>
                    <a:pt x="2937" y="5675"/>
                  </a:cubicBezTo>
                  <a:cubicBezTo>
                    <a:pt x="3595" y="5675"/>
                    <a:pt x="4044" y="5113"/>
                    <a:pt x="4044" y="4134"/>
                  </a:cubicBezTo>
                  <a:cubicBezTo>
                    <a:pt x="4044" y="2731"/>
                    <a:pt x="3142" y="1026"/>
                    <a:pt x="2022" y="308"/>
                  </a:cubicBezTo>
                  <a:cubicBezTo>
                    <a:pt x="1685" y="100"/>
                    <a:pt x="1370" y="0"/>
                    <a:pt x="10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75"/>
            <p:cNvSpPr/>
            <p:nvPr/>
          </p:nvSpPr>
          <p:spPr>
            <a:xfrm>
              <a:off x="3995025" y="3455850"/>
              <a:ext cx="67275" cy="123250"/>
            </a:xfrm>
            <a:custGeom>
              <a:avLst/>
              <a:gdLst/>
              <a:ahLst/>
              <a:cxnLst/>
              <a:rect l="l" t="t" r="r" b="b"/>
              <a:pathLst>
                <a:path w="2691" h="4930" extrusionOk="0">
                  <a:moveTo>
                    <a:pt x="151" y="1"/>
                  </a:moveTo>
                  <a:cubicBezTo>
                    <a:pt x="68" y="235"/>
                    <a:pt x="1" y="536"/>
                    <a:pt x="1" y="870"/>
                  </a:cubicBezTo>
                  <a:cubicBezTo>
                    <a:pt x="1" y="2257"/>
                    <a:pt x="903" y="3978"/>
                    <a:pt x="2023" y="4679"/>
                  </a:cubicBezTo>
                  <a:cubicBezTo>
                    <a:pt x="2206" y="4796"/>
                    <a:pt x="2374" y="4880"/>
                    <a:pt x="2541" y="4930"/>
                  </a:cubicBezTo>
                  <a:cubicBezTo>
                    <a:pt x="2624" y="4713"/>
                    <a:pt x="2691" y="4412"/>
                    <a:pt x="2691" y="4078"/>
                  </a:cubicBezTo>
                  <a:cubicBezTo>
                    <a:pt x="2691" y="2674"/>
                    <a:pt x="1772" y="970"/>
                    <a:pt x="669" y="252"/>
                  </a:cubicBezTo>
                  <a:cubicBezTo>
                    <a:pt x="485" y="151"/>
                    <a:pt x="318" y="68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75"/>
            <p:cNvSpPr/>
            <p:nvPr/>
          </p:nvSpPr>
          <p:spPr>
            <a:xfrm>
              <a:off x="4025950" y="3474650"/>
              <a:ext cx="32600" cy="58525"/>
            </a:xfrm>
            <a:custGeom>
              <a:avLst/>
              <a:gdLst/>
              <a:ahLst/>
              <a:cxnLst/>
              <a:rect l="l" t="t" r="r" b="b"/>
              <a:pathLst>
                <a:path w="1304" h="2341" extrusionOk="0">
                  <a:moveTo>
                    <a:pt x="34" y="1"/>
                  </a:moveTo>
                  <a:cubicBezTo>
                    <a:pt x="17" y="84"/>
                    <a:pt x="0" y="201"/>
                    <a:pt x="0" y="302"/>
                  </a:cubicBezTo>
                  <a:cubicBezTo>
                    <a:pt x="0" y="987"/>
                    <a:pt x="451" y="1839"/>
                    <a:pt x="1003" y="2190"/>
                  </a:cubicBezTo>
                  <a:cubicBezTo>
                    <a:pt x="1103" y="2256"/>
                    <a:pt x="1203" y="2307"/>
                    <a:pt x="1304" y="2340"/>
                  </a:cubicBezTo>
                  <a:cubicBezTo>
                    <a:pt x="1103" y="1488"/>
                    <a:pt x="635" y="636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75"/>
            <p:cNvSpPr/>
            <p:nvPr/>
          </p:nvSpPr>
          <p:spPr>
            <a:xfrm>
              <a:off x="3798300" y="3415625"/>
              <a:ext cx="299525" cy="309275"/>
            </a:xfrm>
            <a:custGeom>
              <a:avLst/>
              <a:gdLst/>
              <a:ahLst/>
              <a:cxnLst/>
              <a:rect l="l" t="t" r="r" b="b"/>
              <a:pathLst>
                <a:path w="11981" h="12371" extrusionOk="0">
                  <a:moveTo>
                    <a:pt x="7598" y="1"/>
                  </a:moveTo>
                  <a:cubicBezTo>
                    <a:pt x="7319" y="1"/>
                    <a:pt x="7067" y="68"/>
                    <a:pt x="6851" y="190"/>
                  </a:cubicBezTo>
                  <a:lnTo>
                    <a:pt x="6817" y="173"/>
                  </a:lnTo>
                  <a:lnTo>
                    <a:pt x="0" y="4317"/>
                  </a:lnTo>
                  <a:lnTo>
                    <a:pt x="2757" y="9346"/>
                  </a:lnTo>
                  <a:lnTo>
                    <a:pt x="4194" y="12370"/>
                  </a:lnTo>
                  <a:lnTo>
                    <a:pt x="10944" y="8293"/>
                  </a:lnTo>
                  <a:cubicBezTo>
                    <a:pt x="11579" y="8026"/>
                    <a:pt x="11980" y="7257"/>
                    <a:pt x="11980" y="6121"/>
                  </a:cubicBezTo>
                  <a:cubicBezTo>
                    <a:pt x="11980" y="4066"/>
                    <a:pt x="10644" y="1526"/>
                    <a:pt x="8973" y="474"/>
                  </a:cubicBezTo>
                  <a:cubicBezTo>
                    <a:pt x="8476" y="146"/>
                    <a:pt x="8008" y="1"/>
                    <a:pt x="7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75"/>
            <p:cNvSpPr/>
            <p:nvPr/>
          </p:nvSpPr>
          <p:spPr>
            <a:xfrm>
              <a:off x="3931950" y="3556125"/>
              <a:ext cx="147500" cy="107775"/>
            </a:xfrm>
            <a:custGeom>
              <a:avLst/>
              <a:gdLst/>
              <a:ahLst/>
              <a:cxnLst/>
              <a:rect l="l" t="t" r="r" b="b"/>
              <a:pathLst>
                <a:path w="5900" h="4311" extrusionOk="0">
                  <a:moveTo>
                    <a:pt x="5866" y="0"/>
                  </a:moveTo>
                  <a:lnTo>
                    <a:pt x="1" y="3325"/>
                  </a:lnTo>
                  <a:lnTo>
                    <a:pt x="34" y="4311"/>
                  </a:lnTo>
                  <a:lnTo>
                    <a:pt x="5899" y="1053"/>
                  </a:lnTo>
                  <a:lnTo>
                    <a:pt x="58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75"/>
            <p:cNvSpPr/>
            <p:nvPr/>
          </p:nvSpPr>
          <p:spPr>
            <a:xfrm>
              <a:off x="3772400" y="3520300"/>
              <a:ext cx="150400" cy="211550"/>
            </a:xfrm>
            <a:custGeom>
              <a:avLst/>
              <a:gdLst/>
              <a:ahLst/>
              <a:cxnLst/>
              <a:rect l="l" t="t" r="r" b="b"/>
              <a:pathLst>
                <a:path w="6016" h="8462" extrusionOk="0">
                  <a:moveTo>
                    <a:pt x="1636" y="0"/>
                  </a:moveTo>
                  <a:cubicBezTo>
                    <a:pt x="671" y="0"/>
                    <a:pt x="0" y="840"/>
                    <a:pt x="0" y="2302"/>
                  </a:cubicBezTo>
                  <a:cubicBezTo>
                    <a:pt x="0" y="4357"/>
                    <a:pt x="1370" y="6913"/>
                    <a:pt x="3008" y="7999"/>
                  </a:cubicBezTo>
                  <a:cubicBezTo>
                    <a:pt x="3505" y="8313"/>
                    <a:pt x="3973" y="8462"/>
                    <a:pt x="4385" y="8462"/>
                  </a:cubicBezTo>
                  <a:cubicBezTo>
                    <a:pt x="5356" y="8462"/>
                    <a:pt x="6015" y="7633"/>
                    <a:pt x="6015" y="6178"/>
                  </a:cubicBezTo>
                  <a:cubicBezTo>
                    <a:pt x="6015" y="4106"/>
                    <a:pt x="4662" y="1567"/>
                    <a:pt x="3008" y="481"/>
                  </a:cubicBezTo>
                  <a:cubicBezTo>
                    <a:pt x="2516" y="155"/>
                    <a:pt x="2049" y="0"/>
                    <a:pt x="1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75"/>
            <p:cNvSpPr/>
            <p:nvPr/>
          </p:nvSpPr>
          <p:spPr>
            <a:xfrm>
              <a:off x="3775725" y="3525650"/>
              <a:ext cx="144150" cy="202125"/>
            </a:xfrm>
            <a:custGeom>
              <a:avLst/>
              <a:gdLst/>
              <a:ahLst/>
              <a:cxnLst/>
              <a:rect l="l" t="t" r="r" b="b"/>
              <a:pathLst>
                <a:path w="5766" h="8085" extrusionOk="0">
                  <a:moveTo>
                    <a:pt x="1557" y="0"/>
                  </a:moveTo>
                  <a:cubicBezTo>
                    <a:pt x="633" y="0"/>
                    <a:pt x="1" y="795"/>
                    <a:pt x="1" y="2188"/>
                  </a:cubicBezTo>
                  <a:cubicBezTo>
                    <a:pt x="1" y="4176"/>
                    <a:pt x="1287" y="6616"/>
                    <a:pt x="2875" y="7635"/>
                  </a:cubicBezTo>
                  <a:cubicBezTo>
                    <a:pt x="3350" y="7940"/>
                    <a:pt x="3799" y="8085"/>
                    <a:pt x="4196" y="8085"/>
                  </a:cubicBezTo>
                  <a:cubicBezTo>
                    <a:pt x="5125" y="8085"/>
                    <a:pt x="5765" y="7291"/>
                    <a:pt x="5765" y="5897"/>
                  </a:cubicBezTo>
                  <a:cubicBezTo>
                    <a:pt x="5765" y="3926"/>
                    <a:pt x="4462" y="1470"/>
                    <a:pt x="2875" y="450"/>
                  </a:cubicBezTo>
                  <a:cubicBezTo>
                    <a:pt x="2400" y="145"/>
                    <a:pt x="1952" y="0"/>
                    <a:pt x="1557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75"/>
            <p:cNvSpPr/>
            <p:nvPr/>
          </p:nvSpPr>
          <p:spPr>
            <a:xfrm>
              <a:off x="3783675" y="3536725"/>
              <a:ext cx="128250" cy="179725"/>
            </a:xfrm>
            <a:custGeom>
              <a:avLst/>
              <a:gdLst/>
              <a:ahLst/>
              <a:cxnLst/>
              <a:rect l="l" t="t" r="r" b="b"/>
              <a:pathLst>
                <a:path w="5130" h="7189" extrusionOk="0">
                  <a:moveTo>
                    <a:pt x="1374" y="0"/>
                  </a:moveTo>
                  <a:cubicBezTo>
                    <a:pt x="555" y="0"/>
                    <a:pt x="0" y="708"/>
                    <a:pt x="0" y="1946"/>
                  </a:cubicBezTo>
                  <a:cubicBezTo>
                    <a:pt x="0" y="3700"/>
                    <a:pt x="1137" y="5872"/>
                    <a:pt x="2557" y="6791"/>
                  </a:cubicBezTo>
                  <a:cubicBezTo>
                    <a:pt x="2981" y="7061"/>
                    <a:pt x="3382" y="7189"/>
                    <a:pt x="3735" y="7189"/>
                  </a:cubicBezTo>
                  <a:cubicBezTo>
                    <a:pt x="4563" y="7189"/>
                    <a:pt x="5130" y="6484"/>
                    <a:pt x="5130" y="5254"/>
                  </a:cubicBezTo>
                  <a:cubicBezTo>
                    <a:pt x="5130" y="3499"/>
                    <a:pt x="3977" y="1327"/>
                    <a:pt x="2557" y="408"/>
                  </a:cubicBezTo>
                  <a:cubicBezTo>
                    <a:pt x="2129" y="132"/>
                    <a:pt x="1727" y="0"/>
                    <a:pt x="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75"/>
            <p:cNvSpPr/>
            <p:nvPr/>
          </p:nvSpPr>
          <p:spPr>
            <a:xfrm>
              <a:off x="3826700" y="3538975"/>
              <a:ext cx="85225" cy="155850"/>
            </a:xfrm>
            <a:custGeom>
              <a:avLst/>
              <a:gdLst/>
              <a:ahLst/>
              <a:cxnLst/>
              <a:rect l="l" t="t" r="r" b="b"/>
              <a:pathLst>
                <a:path w="3409" h="6234" extrusionOk="0">
                  <a:moveTo>
                    <a:pt x="201" y="1"/>
                  </a:moveTo>
                  <a:cubicBezTo>
                    <a:pt x="67" y="302"/>
                    <a:pt x="0" y="653"/>
                    <a:pt x="0" y="1070"/>
                  </a:cubicBezTo>
                  <a:cubicBezTo>
                    <a:pt x="0" y="2825"/>
                    <a:pt x="1153" y="4997"/>
                    <a:pt x="2573" y="5916"/>
                  </a:cubicBezTo>
                  <a:cubicBezTo>
                    <a:pt x="2807" y="6066"/>
                    <a:pt x="3008" y="6166"/>
                    <a:pt x="3225" y="6233"/>
                  </a:cubicBezTo>
                  <a:cubicBezTo>
                    <a:pt x="3342" y="5932"/>
                    <a:pt x="3409" y="5582"/>
                    <a:pt x="3409" y="5164"/>
                  </a:cubicBezTo>
                  <a:cubicBezTo>
                    <a:pt x="3409" y="3393"/>
                    <a:pt x="2256" y="1204"/>
                    <a:pt x="836" y="318"/>
                  </a:cubicBezTo>
                  <a:cubicBezTo>
                    <a:pt x="619" y="168"/>
                    <a:pt x="401" y="68"/>
                    <a:pt x="201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75"/>
            <p:cNvSpPr/>
            <p:nvPr/>
          </p:nvSpPr>
          <p:spPr>
            <a:xfrm>
              <a:off x="3866375" y="3563225"/>
              <a:ext cx="41800" cy="73525"/>
            </a:xfrm>
            <a:custGeom>
              <a:avLst/>
              <a:gdLst/>
              <a:ahLst/>
              <a:cxnLst/>
              <a:rect l="l" t="t" r="r" b="b"/>
              <a:pathLst>
                <a:path w="1672" h="2941" extrusionOk="0">
                  <a:moveTo>
                    <a:pt x="51" y="0"/>
                  </a:moveTo>
                  <a:cubicBezTo>
                    <a:pt x="34" y="100"/>
                    <a:pt x="1" y="217"/>
                    <a:pt x="1" y="368"/>
                  </a:cubicBezTo>
                  <a:cubicBezTo>
                    <a:pt x="1" y="1253"/>
                    <a:pt x="569" y="2306"/>
                    <a:pt x="1287" y="2774"/>
                  </a:cubicBezTo>
                  <a:cubicBezTo>
                    <a:pt x="1404" y="2857"/>
                    <a:pt x="1555" y="2924"/>
                    <a:pt x="1672" y="2941"/>
                  </a:cubicBezTo>
                  <a:cubicBezTo>
                    <a:pt x="1387" y="1871"/>
                    <a:pt x="786" y="769"/>
                    <a:pt x="51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75"/>
            <p:cNvSpPr/>
            <p:nvPr/>
          </p:nvSpPr>
          <p:spPr>
            <a:xfrm>
              <a:off x="3878900" y="3453350"/>
              <a:ext cx="200125" cy="170875"/>
            </a:xfrm>
            <a:custGeom>
              <a:avLst/>
              <a:gdLst/>
              <a:ahLst/>
              <a:cxnLst/>
              <a:rect l="l" t="t" r="r" b="b"/>
              <a:pathLst>
                <a:path w="8005" h="6835" extrusionOk="0">
                  <a:moveTo>
                    <a:pt x="6116" y="1"/>
                  </a:moveTo>
                  <a:lnTo>
                    <a:pt x="1" y="3276"/>
                  </a:lnTo>
                  <a:cubicBezTo>
                    <a:pt x="1" y="3276"/>
                    <a:pt x="1455" y="4763"/>
                    <a:pt x="1973" y="6834"/>
                  </a:cubicBezTo>
                  <a:lnTo>
                    <a:pt x="8004" y="3509"/>
                  </a:lnTo>
                  <a:cubicBezTo>
                    <a:pt x="8004" y="3509"/>
                    <a:pt x="7687" y="1471"/>
                    <a:pt x="61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75"/>
            <p:cNvSpPr/>
            <p:nvPr/>
          </p:nvSpPr>
          <p:spPr>
            <a:xfrm>
              <a:off x="3101950" y="2740575"/>
              <a:ext cx="118250" cy="166025"/>
            </a:xfrm>
            <a:custGeom>
              <a:avLst/>
              <a:gdLst/>
              <a:ahLst/>
              <a:cxnLst/>
              <a:rect l="l" t="t" r="r" b="b"/>
              <a:pathLst>
                <a:path w="4730" h="6641" extrusionOk="0">
                  <a:moveTo>
                    <a:pt x="1295" y="1"/>
                  </a:moveTo>
                  <a:cubicBezTo>
                    <a:pt x="531" y="1"/>
                    <a:pt x="1" y="653"/>
                    <a:pt x="1" y="1795"/>
                  </a:cubicBezTo>
                  <a:cubicBezTo>
                    <a:pt x="1" y="3432"/>
                    <a:pt x="1070" y="5437"/>
                    <a:pt x="2357" y="6273"/>
                  </a:cubicBezTo>
                  <a:cubicBezTo>
                    <a:pt x="2746" y="6522"/>
                    <a:pt x="3113" y="6640"/>
                    <a:pt x="3438" y="6640"/>
                  </a:cubicBezTo>
                  <a:cubicBezTo>
                    <a:pt x="4203" y="6640"/>
                    <a:pt x="4730" y="5985"/>
                    <a:pt x="4730" y="4836"/>
                  </a:cubicBezTo>
                  <a:cubicBezTo>
                    <a:pt x="4730" y="3198"/>
                    <a:pt x="3660" y="1193"/>
                    <a:pt x="2357" y="358"/>
                  </a:cubicBezTo>
                  <a:cubicBezTo>
                    <a:pt x="1976" y="116"/>
                    <a:pt x="1615" y="1"/>
                    <a:pt x="1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75"/>
            <p:cNvSpPr/>
            <p:nvPr/>
          </p:nvSpPr>
          <p:spPr>
            <a:xfrm>
              <a:off x="3122850" y="2657425"/>
              <a:ext cx="236450" cy="245000"/>
            </a:xfrm>
            <a:custGeom>
              <a:avLst/>
              <a:gdLst/>
              <a:ahLst/>
              <a:cxnLst/>
              <a:rect l="l" t="t" r="r" b="b"/>
              <a:pathLst>
                <a:path w="9458" h="9800" extrusionOk="0">
                  <a:moveTo>
                    <a:pt x="6035" y="0"/>
                  </a:moveTo>
                  <a:cubicBezTo>
                    <a:pt x="5808" y="0"/>
                    <a:pt x="5603" y="55"/>
                    <a:pt x="5431" y="158"/>
                  </a:cubicBezTo>
                  <a:lnTo>
                    <a:pt x="0" y="3417"/>
                  </a:lnTo>
                  <a:lnTo>
                    <a:pt x="2206" y="7410"/>
                  </a:lnTo>
                  <a:lnTo>
                    <a:pt x="3325" y="9799"/>
                  </a:lnTo>
                  <a:lnTo>
                    <a:pt x="8655" y="6591"/>
                  </a:lnTo>
                  <a:cubicBezTo>
                    <a:pt x="9140" y="6324"/>
                    <a:pt x="9457" y="5739"/>
                    <a:pt x="9457" y="4837"/>
                  </a:cubicBezTo>
                  <a:cubicBezTo>
                    <a:pt x="9457" y="3199"/>
                    <a:pt x="8405" y="1194"/>
                    <a:pt x="7102" y="359"/>
                  </a:cubicBezTo>
                  <a:cubicBezTo>
                    <a:pt x="6728" y="113"/>
                    <a:pt x="6360" y="0"/>
                    <a:pt x="6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75"/>
            <p:cNvSpPr/>
            <p:nvPr/>
          </p:nvSpPr>
          <p:spPr>
            <a:xfrm>
              <a:off x="3104875" y="2743975"/>
              <a:ext cx="113650" cy="159700"/>
            </a:xfrm>
            <a:custGeom>
              <a:avLst/>
              <a:gdLst/>
              <a:ahLst/>
              <a:cxnLst/>
              <a:rect l="l" t="t" r="r" b="b"/>
              <a:pathLst>
                <a:path w="4546" h="6388" extrusionOk="0">
                  <a:moveTo>
                    <a:pt x="1231" y="1"/>
                  </a:moveTo>
                  <a:cubicBezTo>
                    <a:pt x="501" y="1"/>
                    <a:pt x="1" y="626"/>
                    <a:pt x="1" y="1726"/>
                  </a:cubicBezTo>
                  <a:cubicBezTo>
                    <a:pt x="1" y="3296"/>
                    <a:pt x="1020" y="5218"/>
                    <a:pt x="2273" y="6036"/>
                  </a:cubicBezTo>
                  <a:cubicBezTo>
                    <a:pt x="2645" y="6275"/>
                    <a:pt x="2997" y="6387"/>
                    <a:pt x="3307" y="6387"/>
                  </a:cubicBezTo>
                  <a:cubicBezTo>
                    <a:pt x="4042" y="6387"/>
                    <a:pt x="4546" y="5754"/>
                    <a:pt x="4546" y="4650"/>
                  </a:cubicBezTo>
                  <a:cubicBezTo>
                    <a:pt x="4546" y="3079"/>
                    <a:pt x="3526" y="1158"/>
                    <a:pt x="2273" y="356"/>
                  </a:cubicBezTo>
                  <a:cubicBezTo>
                    <a:pt x="1898" y="115"/>
                    <a:pt x="1543" y="1"/>
                    <a:pt x="1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75"/>
            <p:cNvSpPr/>
            <p:nvPr/>
          </p:nvSpPr>
          <p:spPr>
            <a:xfrm>
              <a:off x="3105300" y="2752375"/>
              <a:ext cx="112800" cy="142425"/>
            </a:xfrm>
            <a:custGeom>
              <a:avLst/>
              <a:gdLst/>
              <a:ahLst/>
              <a:cxnLst/>
              <a:rect l="l" t="t" r="r" b="b"/>
              <a:pathLst>
                <a:path w="4512" h="5697" extrusionOk="0">
                  <a:moveTo>
                    <a:pt x="1327" y="1"/>
                  </a:moveTo>
                  <a:cubicBezTo>
                    <a:pt x="1170" y="1"/>
                    <a:pt x="1022" y="34"/>
                    <a:pt x="886" y="103"/>
                  </a:cubicBezTo>
                  <a:cubicBezTo>
                    <a:pt x="51" y="521"/>
                    <a:pt x="1" y="2075"/>
                    <a:pt x="753" y="3595"/>
                  </a:cubicBezTo>
                  <a:cubicBezTo>
                    <a:pt x="1396" y="4868"/>
                    <a:pt x="2391" y="5697"/>
                    <a:pt x="3189" y="5697"/>
                  </a:cubicBezTo>
                  <a:cubicBezTo>
                    <a:pt x="3343" y="5697"/>
                    <a:pt x="3491" y="5665"/>
                    <a:pt x="3626" y="5600"/>
                  </a:cubicBezTo>
                  <a:cubicBezTo>
                    <a:pt x="4445" y="5182"/>
                    <a:pt x="4512" y="3612"/>
                    <a:pt x="3743" y="2108"/>
                  </a:cubicBezTo>
                  <a:cubicBezTo>
                    <a:pt x="3116" y="839"/>
                    <a:pt x="2116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75"/>
            <p:cNvSpPr/>
            <p:nvPr/>
          </p:nvSpPr>
          <p:spPr>
            <a:xfrm>
              <a:off x="3144975" y="2754100"/>
              <a:ext cx="67300" cy="123250"/>
            </a:xfrm>
            <a:custGeom>
              <a:avLst/>
              <a:gdLst/>
              <a:ahLst/>
              <a:cxnLst/>
              <a:rect l="l" t="t" r="r" b="b"/>
              <a:pathLst>
                <a:path w="2692" h="4930" extrusionOk="0">
                  <a:moveTo>
                    <a:pt x="151" y="1"/>
                  </a:moveTo>
                  <a:cubicBezTo>
                    <a:pt x="68" y="235"/>
                    <a:pt x="1" y="535"/>
                    <a:pt x="1" y="869"/>
                  </a:cubicBezTo>
                  <a:cubicBezTo>
                    <a:pt x="1" y="2256"/>
                    <a:pt x="887" y="3977"/>
                    <a:pt x="2023" y="4679"/>
                  </a:cubicBezTo>
                  <a:cubicBezTo>
                    <a:pt x="2206" y="4796"/>
                    <a:pt x="2374" y="4880"/>
                    <a:pt x="2541" y="4930"/>
                  </a:cubicBezTo>
                  <a:cubicBezTo>
                    <a:pt x="2624" y="4712"/>
                    <a:pt x="2691" y="4412"/>
                    <a:pt x="2691" y="4078"/>
                  </a:cubicBezTo>
                  <a:cubicBezTo>
                    <a:pt x="2691" y="2707"/>
                    <a:pt x="1772" y="986"/>
                    <a:pt x="669" y="251"/>
                  </a:cubicBezTo>
                  <a:cubicBezTo>
                    <a:pt x="486" y="151"/>
                    <a:pt x="302" y="6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75"/>
            <p:cNvSpPr/>
            <p:nvPr/>
          </p:nvSpPr>
          <p:spPr>
            <a:xfrm>
              <a:off x="3175475" y="2773725"/>
              <a:ext cx="33025" cy="58525"/>
            </a:xfrm>
            <a:custGeom>
              <a:avLst/>
              <a:gdLst/>
              <a:ahLst/>
              <a:cxnLst/>
              <a:rect l="l" t="t" r="r" b="b"/>
              <a:pathLst>
                <a:path w="1321" h="2341" extrusionOk="0">
                  <a:moveTo>
                    <a:pt x="51" y="1"/>
                  </a:moveTo>
                  <a:cubicBezTo>
                    <a:pt x="34" y="68"/>
                    <a:pt x="1" y="185"/>
                    <a:pt x="1" y="285"/>
                  </a:cubicBezTo>
                  <a:cubicBezTo>
                    <a:pt x="1" y="970"/>
                    <a:pt x="469" y="1822"/>
                    <a:pt x="1003" y="2190"/>
                  </a:cubicBezTo>
                  <a:cubicBezTo>
                    <a:pt x="1120" y="2257"/>
                    <a:pt x="1220" y="2290"/>
                    <a:pt x="1321" y="2340"/>
                  </a:cubicBezTo>
                  <a:cubicBezTo>
                    <a:pt x="1120" y="1471"/>
                    <a:pt x="652" y="619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75"/>
            <p:cNvSpPr/>
            <p:nvPr/>
          </p:nvSpPr>
          <p:spPr>
            <a:xfrm>
              <a:off x="2948250" y="2714300"/>
              <a:ext cx="299525" cy="309250"/>
            </a:xfrm>
            <a:custGeom>
              <a:avLst/>
              <a:gdLst/>
              <a:ahLst/>
              <a:cxnLst/>
              <a:rect l="l" t="t" r="r" b="b"/>
              <a:pathLst>
                <a:path w="11981" h="12370" extrusionOk="0">
                  <a:moveTo>
                    <a:pt x="7595" y="0"/>
                  </a:moveTo>
                  <a:cubicBezTo>
                    <a:pt x="7313" y="0"/>
                    <a:pt x="7057" y="67"/>
                    <a:pt x="6834" y="189"/>
                  </a:cubicBezTo>
                  <a:lnTo>
                    <a:pt x="6817" y="172"/>
                  </a:lnTo>
                  <a:lnTo>
                    <a:pt x="0" y="4316"/>
                  </a:lnTo>
                  <a:lnTo>
                    <a:pt x="2757" y="9345"/>
                  </a:lnTo>
                  <a:lnTo>
                    <a:pt x="4194" y="12370"/>
                  </a:lnTo>
                  <a:lnTo>
                    <a:pt x="10944" y="8309"/>
                  </a:lnTo>
                  <a:cubicBezTo>
                    <a:pt x="11579" y="8009"/>
                    <a:pt x="11980" y="7257"/>
                    <a:pt x="11980" y="6137"/>
                  </a:cubicBezTo>
                  <a:cubicBezTo>
                    <a:pt x="11980" y="4066"/>
                    <a:pt x="10644" y="1543"/>
                    <a:pt x="8973" y="473"/>
                  </a:cubicBezTo>
                  <a:cubicBezTo>
                    <a:pt x="8476" y="145"/>
                    <a:pt x="8008" y="0"/>
                    <a:pt x="7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75"/>
            <p:cNvSpPr/>
            <p:nvPr/>
          </p:nvSpPr>
          <p:spPr>
            <a:xfrm>
              <a:off x="3081900" y="2855200"/>
              <a:ext cx="147500" cy="107375"/>
            </a:xfrm>
            <a:custGeom>
              <a:avLst/>
              <a:gdLst/>
              <a:ahLst/>
              <a:cxnLst/>
              <a:rect l="l" t="t" r="r" b="b"/>
              <a:pathLst>
                <a:path w="5900" h="4295" extrusionOk="0">
                  <a:moveTo>
                    <a:pt x="5866" y="0"/>
                  </a:moveTo>
                  <a:lnTo>
                    <a:pt x="1" y="3308"/>
                  </a:lnTo>
                  <a:lnTo>
                    <a:pt x="34" y="4294"/>
                  </a:lnTo>
                  <a:lnTo>
                    <a:pt x="5899" y="1036"/>
                  </a:lnTo>
                  <a:lnTo>
                    <a:pt x="58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75"/>
            <p:cNvSpPr/>
            <p:nvPr/>
          </p:nvSpPr>
          <p:spPr>
            <a:xfrm>
              <a:off x="2922350" y="2818950"/>
              <a:ext cx="150400" cy="211750"/>
            </a:xfrm>
            <a:custGeom>
              <a:avLst/>
              <a:gdLst/>
              <a:ahLst/>
              <a:cxnLst/>
              <a:rect l="l" t="t" r="r" b="b"/>
              <a:pathLst>
                <a:path w="6016" h="8470" extrusionOk="0">
                  <a:moveTo>
                    <a:pt x="1621" y="1"/>
                  </a:moveTo>
                  <a:cubicBezTo>
                    <a:pt x="655" y="1"/>
                    <a:pt x="0" y="840"/>
                    <a:pt x="0" y="2302"/>
                  </a:cubicBezTo>
                  <a:cubicBezTo>
                    <a:pt x="0" y="4374"/>
                    <a:pt x="1370" y="6914"/>
                    <a:pt x="3008" y="8000"/>
                  </a:cubicBezTo>
                  <a:cubicBezTo>
                    <a:pt x="3506" y="8319"/>
                    <a:pt x="3974" y="8470"/>
                    <a:pt x="4387" y="8470"/>
                  </a:cubicBezTo>
                  <a:cubicBezTo>
                    <a:pt x="5357" y="8470"/>
                    <a:pt x="6015" y="7633"/>
                    <a:pt x="6015" y="6179"/>
                  </a:cubicBezTo>
                  <a:cubicBezTo>
                    <a:pt x="6015" y="4123"/>
                    <a:pt x="4662" y="1567"/>
                    <a:pt x="3008" y="481"/>
                  </a:cubicBezTo>
                  <a:cubicBezTo>
                    <a:pt x="2506" y="155"/>
                    <a:pt x="2035" y="1"/>
                    <a:pt x="1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75"/>
            <p:cNvSpPr/>
            <p:nvPr/>
          </p:nvSpPr>
          <p:spPr>
            <a:xfrm>
              <a:off x="2925675" y="2824125"/>
              <a:ext cx="144150" cy="202525"/>
            </a:xfrm>
            <a:custGeom>
              <a:avLst/>
              <a:gdLst/>
              <a:ahLst/>
              <a:cxnLst/>
              <a:rect l="l" t="t" r="r" b="b"/>
              <a:pathLst>
                <a:path w="5766" h="8101" extrusionOk="0">
                  <a:moveTo>
                    <a:pt x="1555" y="1"/>
                  </a:moveTo>
                  <a:cubicBezTo>
                    <a:pt x="632" y="1"/>
                    <a:pt x="1" y="803"/>
                    <a:pt x="1" y="2195"/>
                  </a:cubicBezTo>
                  <a:cubicBezTo>
                    <a:pt x="1" y="4184"/>
                    <a:pt x="1288" y="6623"/>
                    <a:pt x="2875" y="7642"/>
                  </a:cubicBezTo>
                  <a:cubicBezTo>
                    <a:pt x="3351" y="7953"/>
                    <a:pt x="3802" y="8100"/>
                    <a:pt x="4200" y="8100"/>
                  </a:cubicBezTo>
                  <a:cubicBezTo>
                    <a:pt x="5127" y="8100"/>
                    <a:pt x="5765" y="7301"/>
                    <a:pt x="5765" y="5921"/>
                  </a:cubicBezTo>
                  <a:cubicBezTo>
                    <a:pt x="5765" y="3933"/>
                    <a:pt x="4462" y="1494"/>
                    <a:pt x="2875" y="458"/>
                  </a:cubicBezTo>
                  <a:cubicBezTo>
                    <a:pt x="2399" y="147"/>
                    <a:pt x="1951" y="1"/>
                    <a:pt x="1555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75"/>
            <p:cNvSpPr/>
            <p:nvPr/>
          </p:nvSpPr>
          <p:spPr>
            <a:xfrm>
              <a:off x="2934050" y="2835400"/>
              <a:ext cx="128250" cy="179850"/>
            </a:xfrm>
            <a:custGeom>
              <a:avLst/>
              <a:gdLst/>
              <a:ahLst/>
              <a:cxnLst/>
              <a:rect l="l" t="t" r="r" b="b"/>
              <a:pathLst>
                <a:path w="5130" h="7194" extrusionOk="0">
                  <a:moveTo>
                    <a:pt x="1369" y="0"/>
                  </a:moveTo>
                  <a:cubicBezTo>
                    <a:pt x="548" y="0"/>
                    <a:pt x="0" y="711"/>
                    <a:pt x="0" y="1962"/>
                  </a:cubicBezTo>
                  <a:cubicBezTo>
                    <a:pt x="0" y="3716"/>
                    <a:pt x="1136" y="5888"/>
                    <a:pt x="2557" y="6807"/>
                  </a:cubicBezTo>
                  <a:cubicBezTo>
                    <a:pt x="2977" y="7069"/>
                    <a:pt x="3374" y="7194"/>
                    <a:pt x="3724" y="7194"/>
                  </a:cubicBezTo>
                  <a:cubicBezTo>
                    <a:pt x="4558" y="7194"/>
                    <a:pt x="5130" y="6489"/>
                    <a:pt x="5130" y="5253"/>
                  </a:cubicBezTo>
                  <a:cubicBezTo>
                    <a:pt x="5130" y="3499"/>
                    <a:pt x="3977" y="1327"/>
                    <a:pt x="2557" y="408"/>
                  </a:cubicBezTo>
                  <a:cubicBezTo>
                    <a:pt x="2125" y="132"/>
                    <a:pt x="1721" y="0"/>
                    <a:pt x="1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75"/>
            <p:cNvSpPr/>
            <p:nvPr/>
          </p:nvSpPr>
          <p:spPr>
            <a:xfrm>
              <a:off x="2976650" y="2837225"/>
              <a:ext cx="85225" cy="155825"/>
            </a:xfrm>
            <a:custGeom>
              <a:avLst/>
              <a:gdLst/>
              <a:ahLst/>
              <a:cxnLst/>
              <a:rect l="l" t="t" r="r" b="b"/>
              <a:pathLst>
                <a:path w="3409" h="6233" extrusionOk="0">
                  <a:moveTo>
                    <a:pt x="201" y="1"/>
                  </a:moveTo>
                  <a:cubicBezTo>
                    <a:pt x="67" y="301"/>
                    <a:pt x="0" y="652"/>
                    <a:pt x="0" y="1070"/>
                  </a:cubicBezTo>
                  <a:cubicBezTo>
                    <a:pt x="0" y="2824"/>
                    <a:pt x="1153" y="4996"/>
                    <a:pt x="2574" y="5915"/>
                  </a:cubicBezTo>
                  <a:cubicBezTo>
                    <a:pt x="2807" y="6066"/>
                    <a:pt x="3008" y="6166"/>
                    <a:pt x="3225" y="6233"/>
                  </a:cubicBezTo>
                  <a:cubicBezTo>
                    <a:pt x="3342" y="5932"/>
                    <a:pt x="3409" y="5581"/>
                    <a:pt x="3409" y="5164"/>
                  </a:cubicBezTo>
                  <a:cubicBezTo>
                    <a:pt x="3409" y="3409"/>
                    <a:pt x="2256" y="1237"/>
                    <a:pt x="836" y="318"/>
                  </a:cubicBezTo>
                  <a:cubicBezTo>
                    <a:pt x="619" y="168"/>
                    <a:pt x="401" y="67"/>
                    <a:pt x="201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75"/>
            <p:cNvSpPr/>
            <p:nvPr/>
          </p:nvSpPr>
          <p:spPr>
            <a:xfrm>
              <a:off x="3016325" y="2861875"/>
              <a:ext cx="41800" cy="73550"/>
            </a:xfrm>
            <a:custGeom>
              <a:avLst/>
              <a:gdLst/>
              <a:ahLst/>
              <a:cxnLst/>
              <a:rect l="l" t="t" r="r" b="b"/>
              <a:pathLst>
                <a:path w="1672" h="2942" extrusionOk="0">
                  <a:moveTo>
                    <a:pt x="51" y="0"/>
                  </a:moveTo>
                  <a:cubicBezTo>
                    <a:pt x="17" y="101"/>
                    <a:pt x="1" y="234"/>
                    <a:pt x="1" y="368"/>
                  </a:cubicBezTo>
                  <a:cubicBezTo>
                    <a:pt x="1" y="1254"/>
                    <a:pt x="569" y="2323"/>
                    <a:pt x="1271" y="2774"/>
                  </a:cubicBezTo>
                  <a:cubicBezTo>
                    <a:pt x="1404" y="2858"/>
                    <a:pt x="1555" y="2924"/>
                    <a:pt x="1672" y="2941"/>
                  </a:cubicBezTo>
                  <a:cubicBezTo>
                    <a:pt x="1388" y="1855"/>
                    <a:pt x="769" y="769"/>
                    <a:pt x="51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75"/>
            <p:cNvSpPr/>
            <p:nvPr/>
          </p:nvSpPr>
          <p:spPr>
            <a:xfrm>
              <a:off x="3028850" y="2752025"/>
              <a:ext cx="200125" cy="170850"/>
            </a:xfrm>
            <a:custGeom>
              <a:avLst/>
              <a:gdLst/>
              <a:ahLst/>
              <a:cxnLst/>
              <a:rect l="l" t="t" r="r" b="b"/>
              <a:pathLst>
                <a:path w="8005" h="6834" extrusionOk="0">
                  <a:moveTo>
                    <a:pt x="6116" y="0"/>
                  </a:moveTo>
                  <a:lnTo>
                    <a:pt x="1" y="3292"/>
                  </a:lnTo>
                  <a:cubicBezTo>
                    <a:pt x="1" y="3292"/>
                    <a:pt x="1455" y="4762"/>
                    <a:pt x="1973" y="6834"/>
                  </a:cubicBezTo>
                  <a:lnTo>
                    <a:pt x="8004" y="3509"/>
                  </a:lnTo>
                  <a:cubicBezTo>
                    <a:pt x="8004" y="3509"/>
                    <a:pt x="7687" y="1470"/>
                    <a:pt x="6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75"/>
            <p:cNvSpPr/>
            <p:nvPr/>
          </p:nvSpPr>
          <p:spPr>
            <a:xfrm>
              <a:off x="4855525" y="1571975"/>
              <a:ext cx="474975" cy="551000"/>
            </a:xfrm>
            <a:custGeom>
              <a:avLst/>
              <a:gdLst/>
              <a:ahLst/>
              <a:cxnLst/>
              <a:rect l="l" t="t" r="r" b="b"/>
              <a:pathLst>
                <a:path w="18999" h="22040" extrusionOk="0">
                  <a:moveTo>
                    <a:pt x="1822" y="1"/>
                  </a:moveTo>
                  <a:cubicBezTo>
                    <a:pt x="602" y="953"/>
                    <a:pt x="1" y="2473"/>
                    <a:pt x="234" y="3977"/>
                  </a:cubicBezTo>
                  <a:lnTo>
                    <a:pt x="2925" y="22039"/>
                  </a:lnTo>
                  <a:lnTo>
                    <a:pt x="18998" y="16358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75"/>
            <p:cNvSpPr/>
            <p:nvPr/>
          </p:nvSpPr>
          <p:spPr>
            <a:xfrm>
              <a:off x="2955750" y="1635475"/>
              <a:ext cx="961625" cy="1427350"/>
            </a:xfrm>
            <a:custGeom>
              <a:avLst/>
              <a:gdLst/>
              <a:ahLst/>
              <a:cxnLst/>
              <a:rect l="l" t="t" r="r" b="b"/>
              <a:pathLst>
                <a:path w="38465" h="57094" extrusionOk="0">
                  <a:moveTo>
                    <a:pt x="3326" y="0"/>
                  </a:moveTo>
                  <a:lnTo>
                    <a:pt x="1" y="1270"/>
                  </a:lnTo>
                  <a:lnTo>
                    <a:pt x="12833" y="57093"/>
                  </a:lnTo>
                  <a:lnTo>
                    <a:pt x="38464" y="44629"/>
                  </a:lnTo>
                  <a:lnTo>
                    <a:pt x="29124" y="37043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75"/>
            <p:cNvSpPr/>
            <p:nvPr/>
          </p:nvSpPr>
          <p:spPr>
            <a:xfrm>
              <a:off x="3013400" y="1635475"/>
              <a:ext cx="844650" cy="1235200"/>
            </a:xfrm>
            <a:custGeom>
              <a:avLst/>
              <a:gdLst/>
              <a:ahLst/>
              <a:cxnLst/>
              <a:rect l="l" t="t" r="r" b="b"/>
              <a:pathLst>
                <a:path w="33786" h="49408" extrusionOk="0">
                  <a:moveTo>
                    <a:pt x="1020" y="0"/>
                  </a:moveTo>
                  <a:lnTo>
                    <a:pt x="1" y="385"/>
                  </a:lnTo>
                  <a:lnTo>
                    <a:pt x="21572" y="42540"/>
                  </a:lnTo>
                  <a:lnTo>
                    <a:pt x="27403" y="49407"/>
                  </a:lnTo>
                  <a:lnTo>
                    <a:pt x="28890" y="48154"/>
                  </a:lnTo>
                  <a:lnTo>
                    <a:pt x="33785" y="42707"/>
                  </a:lnTo>
                  <a:lnTo>
                    <a:pt x="26818" y="37043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75"/>
            <p:cNvSpPr/>
            <p:nvPr/>
          </p:nvSpPr>
          <p:spPr>
            <a:xfrm>
              <a:off x="2415650" y="1920775"/>
              <a:ext cx="3112850" cy="1985850"/>
            </a:xfrm>
            <a:custGeom>
              <a:avLst/>
              <a:gdLst/>
              <a:ahLst/>
              <a:cxnLst/>
              <a:rect l="l" t="t" r="r" b="b"/>
              <a:pathLst>
                <a:path w="124514" h="79434" extrusionOk="0">
                  <a:moveTo>
                    <a:pt x="123143" y="0"/>
                  </a:moveTo>
                  <a:lnTo>
                    <a:pt x="118414" y="869"/>
                  </a:lnTo>
                  <a:lnTo>
                    <a:pt x="99283" y="7519"/>
                  </a:lnTo>
                  <a:cubicBezTo>
                    <a:pt x="99283" y="7519"/>
                    <a:pt x="90778" y="11546"/>
                    <a:pt x="85398" y="14787"/>
                  </a:cubicBezTo>
                  <a:cubicBezTo>
                    <a:pt x="79985" y="18045"/>
                    <a:pt x="15657" y="56375"/>
                    <a:pt x="15657" y="56375"/>
                  </a:cubicBezTo>
                  <a:cubicBezTo>
                    <a:pt x="15657" y="56375"/>
                    <a:pt x="5314" y="62022"/>
                    <a:pt x="3593" y="67118"/>
                  </a:cubicBezTo>
                  <a:lnTo>
                    <a:pt x="3710" y="67118"/>
                  </a:lnTo>
                  <a:lnTo>
                    <a:pt x="2607" y="69959"/>
                  </a:lnTo>
                  <a:cubicBezTo>
                    <a:pt x="2607" y="69959"/>
                    <a:pt x="1" y="73217"/>
                    <a:pt x="84" y="75356"/>
                  </a:cubicBezTo>
                  <a:cubicBezTo>
                    <a:pt x="218" y="78998"/>
                    <a:pt x="3911" y="79416"/>
                    <a:pt x="6651" y="79432"/>
                  </a:cubicBezTo>
                  <a:cubicBezTo>
                    <a:pt x="6711" y="79433"/>
                    <a:pt x="6772" y="79434"/>
                    <a:pt x="6833" y="79434"/>
                  </a:cubicBezTo>
                  <a:cubicBezTo>
                    <a:pt x="11067" y="79434"/>
                    <a:pt x="17009" y="77165"/>
                    <a:pt x="22741" y="74052"/>
                  </a:cubicBezTo>
                  <a:cubicBezTo>
                    <a:pt x="28589" y="70878"/>
                    <a:pt x="88556" y="34888"/>
                    <a:pt x="88556" y="34888"/>
                  </a:cubicBezTo>
                  <a:cubicBezTo>
                    <a:pt x="88556" y="34888"/>
                    <a:pt x="95824" y="30627"/>
                    <a:pt x="99718" y="27452"/>
                  </a:cubicBezTo>
                  <a:cubicBezTo>
                    <a:pt x="104012" y="23960"/>
                    <a:pt x="109108" y="18797"/>
                    <a:pt x="112366" y="15255"/>
                  </a:cubicBezTo>
                  <a:lnTo>
                    <a:pt x="123978" y="1805"/>
                  </a:lnTo>
                  <a:cubicBezTo>
                    <a:pt x="123978" y="1805"/>
                    <a:pt x="124513" y="819"/>
                    <a:pt x="123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75"/>
            <p:cNvSpPr/>
            <p:nvPr/>
          </p:nvSpPr>
          <p:spPr>
            <a:xfrm>
              <a:off x="2741900" y="2322600"/>
              <a:ext cx="2464125" cy="1555175"/>
            </a:xfrm>
            <a:custGeom>
              <a:avLst/>
              <a:gdLst/>
              <a:ahLst/>
              <a:cxnLst/>
              <a:rect l="l" t="t" r="r" b="b"/>
              <a:pathLst>
                <a:path w="98565" h="62207" extrusionOk="0">
                  <a:moveTo>
                    <a:pt x="98564" y="1"/>
                  </a:moveTo>
                  <a:lnTo>
                    <a:pt x="93652" y="1104"/>
                  </a:lnTo>
                  <a:cubicBezTo>
                    <a:pt x="90895" y="1722"/>
                    <a:pt x="88255" y="2774"/>
                    <a:pt x="85832" y="4211"/>
                  </a:cubicBezTo>
                  <a:lnTo>
                    <a:pt x="9457" y="49909"/>
                  </a:lnTo>
                  <a:cubicBezTo>
                    <a:pt x="6851" y="51480"/>
                    <a:pt x="4879" y="53852"/>
                    <a:pt x="3709" y="56659"/>
                  </a:cubicBezTo>
                  <a:cubicBezTo>
                    <a:pt x="2590" y="59366"/>
                    <a:pt x="1170" y="61121"/>
                    <a:pt x="0" y="62207"/>
                  </a:cubicBezTo>
                  <a:cubicBezTo>
                    <a:pt x="3058" y="61254"/>
                    <a:pt x="6450" y="59750"/>
                    <a:pt x="9741" y="57946"/>
                  </a:cubicBezTo>
                  <a:cubicBezTo>
                    <a:pt x="15539" y="54805"/>
                    <a:pt x="75506" y="18815"/>
                    <a:pt x="75506" y="18815"/>
                  </a:cubicBezTo>
                  <a:cubicBezTo>
                    <a:pt x="75506" y="18815"/>
                    <a:pt x="82774" y="14554"/>
                    <a:pt x="86668" y="11379"/>
                  </a:cubicBezTo>
                  <a:cubicBezTo>
                    <a:pt x="90644" y="8138"/>
                    <a:pt x="95323" y="3459"/>
                    <a:pt x="98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75"/>
            <p:cNvSpPr/>
            <p:nvPr/>
          </p:nvSpPr>
          <p:spPr>
            <a:xfrm>
              <a:off x="4853025" y="1170550"/>
              <a:ext cx="760675" cy="1053925"/>
            </a:xfrm>
            <a:custGeom>
              <a:avLst/>
              <a:gdLst/>
              <a:ahLst/>
              <a:cxnLst/>
              <a:rect l="l" t="t" r="r" b="b"/>
              <a:pathLst>
                <a:path w="30427" h="42157" extrusionOk="0">
                  <a:moveTo>
                    <a:pt x="30410" y="1"/>
                  </a:moveTo>
                  <a:cubicBezTo>
                    <a:pt x="25932" y="1889"/>
                    <a:pt x="22407" y="4011"/>
                    <a:pt x="19549" y="8288"/>
                  </a:cubicBezTo>
                  <a:lnTo>
                    <a:pt x="0" y="42123"/>
                  </a:lnTo>
                  <a:lnTo>
                    <a:pt x="17" y="42106"/>
                  </a:lnTo>
                  <a:lnTo>
                    <a:pt x="0" y="42156"/>
                  </a:lnTo>
                  <a:lnTo>
                    <a:pt x="23275" y="31914"/>
                  </a:lnTo>
                  <a:lnTo>
                    <a:pt x="30427" y="17"/>
                  </a:lnTo>
                  <a:lnTo>
                    <a:pt x="30410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75"/>
            <p:cNvSpPr/>
            <p:nvPr/>
          </p:nvSpPr>
          <p:spPr>
            <a:xfrm>
              <a:off x="5132900" y="2024775"/>
              <a:ext cx="862175" cy="259000"/>
            </a:xfrm>
            <a:custGeom>
              <a:avLst/>
              <a:gdLst/>
              <a:ahLst/>
              <a:cxnLst/>
              <a:rect l="l" t="t" r="r" b="b"/>
              <a:pathLst>
                <a:path w="34487" h="10360" extrusionOk="0">
                  <a:moveTo>
                    <a:pt x="12999" y="1"/>
                  </a:moveTo>
                  <a:lnTo>
                    <a:pt x="0" y="10360"/>
                  </a:lnTo>
                  <a:lnTo>
                    <a:pt x="29942" y="9073"/>
                  </a:lnTo>
                  <a:cubicBezTo>
                    <a:pt x="31663" y="8990"/>
                    <a:pt x="33284" y="8271"/>
                    <a:pt x="34487" y="7068"/>
                  </a:cubicBezTo>
                  <a:lnTo>
                    <a:pt x="129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75"/>
            <p:cNvSpPr/>
            <p:nvPr/>
          </p:nvSpPr>
          <p:spPr>
            <a:xfrm>
              <a:off x="3527625" y="3000550"/>
              <a:ext cx="2363850" cy="569800"/>
            </a:xfrm>
            <a:custGeom>
              <a:avLst/>
              <a:gdLst/>
              <a:ahLst/>
              <a:cxnLst/>
              <a:rect l="l" t="t" r="r" b="b"/>
              <a:pathLst>
                <a:path w="94554" h="22792" extrusionOk="0">
                  <a:moveTo>
                    <a:pt x="29006" y="1"/>
                  </a:moveTo>
                  <a:lnTo>
                    <a:pt x="0" y="16943"/>
                  </a:lnTo>
                  <a:lnTo>
                    <a:pt x="92048" y="22791"/>
                  </a:lnTo>
                  <a:lnTo>
                    <a:pt x="94554" y="20502"/>
                  </a:lnTo>
                  <a:lnTo>
                    <a:pt x="36575" y="4011"/>
                  </a:lnTo>
                  <a:lnTo>
                    <a:pt x="29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75"/>
            <p:cNvSpPr/>
            <p:nvPr/>
          </p:nvSpPr>
          <p:spPr>
            <a:xfrm>
              <a:off x="4053100" y="3000550"/>
              <a:ext cx="1765700" cy="511300"/>
            </a:xfrm>
            <a:custGeom>
              <a:avLst/>
              <a:gdLst/>
              <a:ahLst/>
              <a:cxnLst/>
              <a:rect l="l" t="t" r="r" b="b"/>
              <a:pathLst>
                <a:path w="70628" h="20452" extrusionOk="0">
                  <a:moveTo>
                    <a:pt x="7987" y="1"/>
                  </a:moveTo>
                  <a:lnTo>
                    <a:pt x="0" y="4679"/>
                  </a:lnTo>
                  <a:lnTo>
                    <a:pt x="7720" y="8606"/>
                  </a:lnTo>
                  <a:lnTo>
                    <a:pt x="68439" y="20452"/>
                  </a:lnTo>
                  <a:lnTo>
                    <a:pt x="70628" y="19667"/>
                  </a:lnTo>
                  <a:lnTo>
                    <a:pt x="15556" y="4011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75"/>
            <p:cNvSpPr/>
            <p:nvPr/>
          </p:nvSpPr>
          <p:spPr>
            <a:xfrm>
              <a:off x="3527625" y="3000550"/>
              <a:ext cx="725175" cy="435700"/>
            </a:xfrm>
            <a:custGeom>
              <a:avLst/>
              <a:gdLst/>
              <a:ahLst/>
              <a:cxnLst/>
              <a:rect l="l" t="t" r="r" b="b"/>
              <a:pathLst>
                <a:path w="29007" h="17428" extrusionOk="0">
                  <a:moveTo>
                    <a:pt x="29006" y="1"/>
                  </a:moveTo>
                  <a:lnTo>
                    <a:pt x="0" y="16943"/>
                  </a:lnTo>
                  <a:lnTo>
                    <a:pt x="7703" y="17428"/>
                  </a:lnTo>
                  <a:lnTo>
                    <a:pt x="29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75"/>
            <p:cNvSpPr/>
            <p:nvPr/>
          </p:nvSpPr>
          <p:spPr>
            <a:xfrm>
              <a:off x="3527625" y="3405725"/>
              <a:ext cx="2301200" cy="164625"/>
            </a:xfrm>
            <a:custGeom>
              <a:avLst/>
              <a:gdLst/>
              <a:ahLst/>
              <a:cxnLst/>
              <a:rect l="l" t="t" r="r" b="b"/>
              <a:pathLst>
                <a:path w="92048" h="6585" extrusionOk="0">
                  <a:moveTo>
                    <a:pt x="1236" y="1"/>
                  </a:moveTo>
                  <a:lnTo>
                    <a:pt x="0" y="736"/>
                  </a:lnTo>
                  <a:lnTo>
                    <a:pt x="92048" y="6584"/>
                  </a:lnTo>
                  <a:lnTo>
                    <a:pt x="92048" y="658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75"/>
            <p:cNvSpPr/>
            <p:nvPr/>
          </p:nvSpPr>
          <p:spPr>
            <a:xfrm>
              <a:off x="2465775" y="3583275"/>
              <a:ext cx="226425" cy="176075"/>
            </a:xfrm>
            <a:custGeom>
              <a:avLst/>
              <a:gdLst/>
              <a:ahLst/>
              <a:cxnLst/>
              <a:rect l="l" t="t" r="r" b="b"/>
              <a:pathLst>
                <a:path w="9057" h="7043" extrusionOk="0">
                  <a:moveTo>
                    <a:pt x="1839" y="0"/>
                  </a:moveTo>
                  <a:lnTo>
                    <a:pt x="1839" y="0"/>
                  </a:lnTo>
                  <a:cubicBezTo>
                    <a:pt x="1839" y="0"/>
                    <a:pt x="1104" y="1521"/>
                    <a:pt x="686" y="3141"/>
                  </a:cubicBezTo>
                  <a:cubicBezTo>
                    <a:pt x="686" y="3141"/>
                    <a:pt x="1" y="4678"/>
                    <a:pt x="1622" y="5965"/>
                  </a:cubicBezTo>
                  <a:cubicBezTo>
                    <a:pt x="2707" y="6802"/>
                    <a:pt x="4210" y="7043"/>
                    <a:pt x="5581" y="7043"/>
                  </a:cubicBezTo>
                  <a:cubicBezTo>
                    <a:pt x="7441" y="7043"/>
                    <a:pt x="9057" y="6600"/>
                    <a:pt x="9057" y="6600"/>
                  </a:cubicBezTo>
                  <a:cubicBezTo>
                    <a:pt x="9023" y="5230"/>
                    <a:pt x="7904" y="4261"/>
                    <a:pt x="6534" y="4244"/>
                  </a:cubicBezTo>
                  <a:cubicBezTo>
                    <a:pt x="5732" y="4227"/>
                    <a:pt x="4896" y="4227"/>
                    <a:pt x="3693" y="3927"/>
                  </a:cubicBezTo>
                  <a:cubicBezTo>
                    <a:pt x="1037" y="3308"/>
                    <a:pt x="1839" y="0"/>
                    <a:pt x="1839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75"/>
            <p:cNvSpPr/>
            <p:nvPr/>
          </p:nvSpPr>
          <p:spPr>
            <a:xfrm>
              <a:off x="2913150" y="2438725"/>
              <a:ext cx="2017175" cy="1271125"/>
            </a:xfrm>
            <a:custGeom>
              <a:avLst/>
              <a:gdLst/>
              <a:ahLst/>
              <a:cxnLst/>
              <a:rect l="l" t="t" r="r" b="b"/>
              <a:pathLst>
                <a:path w="80687" h="50845" extrusionOk="0">
                  <a:moveTo>
                    <a:pt x="80686" y="1"/>
                  </a:moveTo>
                  <a:lnTo>
                    <a:pt x="79767" y="569"/>
                  </a:lnTo>
                  <a:lnTo>
                    <a:pt x="79767" y="2039"/>
                  </a:lnTo>
                  <a:lnTo>
                    <a:pt x="80686" y="1471"/>
                  </a:lnTo>
                  <a:lnTo>
                    <a:pt x="80686" y="1"/>
                  </a:lnTo>
                  <a:close/>
                  <a:moveTo>
                    <a:pt x="78113" y="1571"/>
                  </a:moveTo>
                  <a:lnTo>
                    <a:pt x="77194" y="2139"/>
                  </a:lnTo>
                  <a:lnTo>
                    <a:pt x="77194" y="3593"/>
                  </a:lnTo>
                  <a:lnTo>
                    <a:pt x="78113" y="3042"/>
                  </a:lnTo>
                  <a:lnTo>
                    <a:pt x="78113" y="1571"/>
                  </a:lnTo>
                  <a:close/>
                  <a:moveTo>
                    <a:pt x="75540" y="3159"/>
                  </a:moveTo>
                  <a:lnTo>
                    <a:pt x="74621" y="3727"/>
                  </a:lnTo>
                  <a:lnTo>
                    <a:pt x="74621" y="5180"/>
                  </a:lnTo>
                  <a:lnTo>
                    <a:pt x="75540" y="4629"/>
                  </a:lnTo>
                  <a:lnTo>
                    <a:pt x="75540" y="3159"/>
                  </a:lnTo>
                  <a:close/>
                  <a:moveTo>
                    <a:pt x="72967" y="4729"/>
                  </a:moveTo>
                  <a:lnTo>
                    <a:pt x="72048" y="5297"/>
                  </a:lnTo>
                  <a:lnTo>
                    <a:pt x="72048" y="6751"/>
                  </a:lnTo>
                  <a:lnTo>
                    <a:pt x="72967" y="6183"/>
                  </a:lnTo>
                  <a:lnTo>
                    <a:pt x="72967" y="4729"/>
                  </a:lnTo>
                  <a:close/>
                  <a:moveTo>
                    <a:pt x="70377" y="6300"/>
                  </a:moveTo>
                  <a:lnTo>
                    <a:pt x="69458" y="6851"/>
                  </a:lnTo>
                  <a:lnTo>
                    <a:pt x="69458" y="8322"/>
                  </a:lnTo>
                  <a:lnTo>
                    <a:pt x="70377" y="7753"/>
                  </a:lnTo>
                  <a:lnTo>
                    <a:pt x="70377" y="6300"/>
                  </a:lnTo>
                  <a:close/>
                  <a:moveTo>
                    <a:pt x="67821" y="7887"/>
                  </a:moveTo>
                  <a:lnTo>
                    <a:pt x="66902" y="8439"/>
                  </a:lnTo>
                  <a:lnTo>
                    <a:pt x="66902" y="9909"/>
                  </a:lnTo>
                  <a:lnTo>
                    <a:pt x="67821" y="9341"/>
                  </a:lnTo>
                  <a:lnTo>
                    <a:pt x="67821" y="7887"/>
                  </a:lnTo>
                  <a:close/>
                  <a:moveTo>
                    <a:pt x="65248" y="9441"/>
                  </a:moveTo>
                  <a:lnTo>
                    <a:pt x="64329" y="10009"/>
                  </a:lnTo>
                  <a:lnTo>
                    <a:pt x="64329" y="11479"/>
                  </a:lnTo>
                  <a:lnTo>
                    <a:pt x="65248" y="10911"/>
                  </a:lnTo>
                  <a:lnTo>
                    <a:pt x="65248" y="9441"/>
                  </a:lnTo>
                  <a:close/>
                  <a:moveTo>
                    <a:pt x="62675" y="11028"/>
                  </a:moveTo>
                  <a:lnTo>
                    <a:pt x="61756" y="11596"/>
                  </a:lnTo>
                  <a:lnTo>
                    <a:pt x="61756" y="13067"/>
                  </a:lnTo>
                  <a:lnTo>
                    <a:pt x="62675" y="12499"/>
                  </a:lnTo>
                  <a:lnTo>
                    <a:pt x="62675" y="11028"/>
                  </a:lnTo>
                  <a:close/>
                  <a:moveTo>
                    <a:pt x="60101" y="12599"/>
                  </a:moveTo>
                  <a:lnTo>
                    <a:pt x="59182" y="13167"/>
                  </a:lnTo>
                  <a:lnTo>
                    <a:pt x="59182" y="14621"/>
                  </a:lnTo>
                  <a:lnTo>
                    <a:pt x="60101" y="14069"/>
                  </a:lnTo>
                  <a:lnTo>
                    <a:pt x="60101" y="12599"/>
                  </a:lnTo>
                  <a:close/>
                  <a:moveTo>
                    <a:pt x="57512" y="14170"/>
                  </a:moveTo>
                  <a:lnTo>
                    <a:pt x="56593" y="14738"/>
                  </a:lnTo>
                  <a:lnTo>
                    <a:pt x="56593" y="16191"/>
                  </a:lnTo>
                  <a:lnTo>
                    <a:pt x="57512" y="15623"/>
                  </a:lnTo>
                  <a:lnTo>
                    <a:pt x="57512" y="14170"/>
                  </a:lnTo>
                  <a:close/>
                  <a:moveTo>
                    <a:pt x="54955" y="15757"/>
                  </a:moveTo>
                  <a:lnTo>
                    <a:pt x="54036" y="16325"/>
                  </a:lnTo>
                  <a:lnTo>
                    <a:pt x="54036" y="17779"/>
                  </a:lnTo>
                  <a:lnTo>
                    <a:pt x="54955" y="17210"/>
                  </a:lnTo>
                  <a:lnTo>
                    <a:pt x="54955" y="15757"/>
                  </a:lnTo>
                  <a:close/>
                  <a:moveTo>
                    <a:pt x="52382" y="17327"/>
                  </a:moveTo>
                  <a:lnTo>
                    <a:pt x="51463" y="17879"/>
                  </a:lnTo>
                  <a:lnTo>
                    <a:pt x="51463" y="19349"/>
                  </a:lnTo>
                  <a:lnTo>
                    <a:pt x="52382" y="18781"/>
                  </a:lnTo>
                  <a:lnTo>
                    <a:pt x="52382" y="17327"/>
                  </a:lnTo>
                  <a:close/>
                  <a:moveTo>
                    <a:pt x="49809" y="18915"/>
                  </a:moveTo>
                  <a:lnTo>
                    <a:pt x="48890" y="19466"/>
                  </a:lnTo>
                  <a:lnTo>
                    <a:pt x="48890" y="20936"/>
                  </a:lnTo>
                  <a:lnTo>
                    <a:pt x="49809" y="20368"/>
                  </a:lnTo>
                  <a:lnTo>
                    <a:pt x="49809" y="18915"/>
                  </a:lnTo>
                  <a:close/>
                  <a:moveTo>
                    <a:pt x="47236" y="20469"/>
                  </a:moveTo>
                  <a:lnTo>
                    <a:pt x="46317" y="21037"/>
                  </a:lnTo>
                  <a:lnTo>
                    <a:pt x="46317" y="22507"/>
                  </a:lnTo>
                  <a:lnTo>
                    <a:pt x="47236" y="21939"/>
                  </a:lnTo>
                  <a:lnTo>
                    <a:pt x="47236" y="20469"/>
                  </a:lnTo>
                  <a:close/>
                  <a:moveTo>
                    <a:pt x="44646" y="22039"/>
                  </a:moveTo>
                  <a:lnTo>
                    <a:pt x="43727" y="22607"/>
                  </a:lnTo>
                  <a:lnTo>
                    <a:pt x="43727" y="24061"/>
                  </a:lnTo>
                  <a:lnTo>
                    <a:pt x="44646" y="23510"/>
                  </a:lnTo>
                  <a:lnTo>
                    <a:pt x="44646" y="22039"/>
                  </a:lnTo>
                  <a:close/>
                  <a:moveTo>
                    <a:pt x="42090" y="23627"/>
                  </a:moveTo>
                  <a:lnTo>
                    <a:pt x="41171" y="24195"/>
                  </a:lnTo>
                  <a:lnTo>
                    <a:pt x="41171" y="25648"/>
                  </a:lnTo>
                  <a:lnTo>
                    <a:pt x="42090" y="25097"/>
                  </a:lnTo>
                  <a:lnTo>
                    <a:pt x="42090" y="23627"/>
                  </a:lnTo>
                  <a:close/>
                  <a:moveTo>
                    <a:pt x="39516" y="25197"/>
                  </a:moveTo>
                  <a:lnTo>
                    <a:pt x="38598" y="25765"/>
                  </a:lnTo>
                  <a:lnTo>
                    <a:pt x="38598" y="27219"/>
                  </a:lnTo>
                  <a:lnTo>
                    <a:pt x="39516" y="26651"/>
                  </a:lnTo>
                  <a:lnTo>
                    <a:pt x="39516" y="25197"/>
                  </a:lnTo>
                  <a:close/>
                  <a:moveTo>
                    <a:pt x="36943" y="26784"/>
                  </a:moveTo>
                  <a:lnTo>
                    <a:pt x="36024" y="27353"/>
                  </a:lnTo>
                  <a:lnTo>
                    <a:pt x="36024" y="28806"/>
                  </a:lnTo>
                  <a:lnTo>
                    <a:pt x="36943" y="28238"/>
                  </a:lnTo>
                  <a:lnTo>
                    <a:pt x="36943" y="26784"/>
                  </a:lnTo>
                  <a:close/>
                  <a:moveTo>
                    <a:pt x="34370" y="28355"/>
                  </a:moveTo>
                  <a:lnTo>
                    <a:pt x="33451" y="28906"/>
                  </a:lnTo>
                  <a:lnTo>
                    <a:pt x="33451" y="30377"/>
                  </a:lnTo>
                  <a:lnTo>
                    <a:pt x="34370" y="29809"/>
                  </a:lnTo>
                  <a:lnTo>
                    <a:pt x="34370" y="28355"/>
                  </a:lnTo>
                  <a:close/>
                  <a:moveTo>
                    <a:pt x="31780" y="29909"/>
                  </a:moveTo>
                  <a:lnTo>
                    <a:pt x="30861" y="30477"/>
                  </a:lnTo>
                  <a:lnTo>
                    <a:pt x="30861" y="31947"/>
                  </a:lnTo>
                  <a:lnTo>
                    <a:pt x="31780" y="31379"/>
                  </a:lnTo>
                  <a:lnTo>
                    <a:pt x="31780" y="29909"/>
                  </a:lnTo>
                  <a:close/>
                  <a:moveTo>
                    <a:pt x="29207" y="31496"/>
                  </a:moveTo>
                  <a:lnTo>
                    <a:pt x="28288" y="32064"/>
                  </a:lnTo>
                  <a:lnTo>
                    <a:pt x="28288" y="33535"/>
                  </a:lnTo>
                  <a:lnTo>
                    <a:pt x="29207" y="32967"/>
                  </a:lnTo>
                  <a:lnTo>
                    <a:pt x="29207" y="31496"/>
                  </a:lnTo>
                  <a:close/>
                  <a:moveTo>
                    <a:pt x="26651" y="33067"/>
                  </a:moveTo>
                  <a:lnTo>
                    <a:pt x="25732" y="33635"/>
                  </a:lnTo>
                  <a:lnTo>
                    <a:pt x="25732" y="35089"/>
                  </a:lnTo>
                  <a:lnTo>
                    <a:pt x="26651" y="34537"/>
                  </a:lnTo>
                  <a:lnTo>
                    <a:pt x="26651" y="33067"/>
                  </a:lnTo>
                  <a:close/>
                  <a:moveTo>
                    <a:pt x="24078" y="34654"/>
                  </a:moveTo>
                  <a:lnTo>
                    <a:pt x="23159" y="35222"/>
                  </a:lnTo>
                  <a:lnTo>
                    <a:pt x="23159" y="36676"/>
                  </a:lnTo>
                  <a:lnTo>
                    <a:pt x="24078" y="36125"/>
                  </a:lnTo>
                  <a:lnTo>
                    <a:pt x="24078" y="34654"/>
                  </a:lnTo>
                  <a:close/>
                  <a:moveTo>
                    <a:pt x="21488" y="36225"/>
                  </a:moveTo>
                  <a:lnTo>
                    <a:pt x="20569" y="36793"/>
                  </a:lnTo>
                  <a:lnTo>
                    <a:pt x="20569" y="38247"/>
                  </a:lnTo>
                  <a:lnTo>
                    <a:pt x="21488" y="37678"/>
                  </a:lnTo>
                  <a:lnTo>
                    <a:pt x="21488" y="36225"/>
                  </a:lnTo>
                  <a:close/>
                  <a:moveTo>
                    <a:pt x="18915" y="37795"/>
                  </a:moveTo>
                  <a:lnTo>
                    <a:pt x="17996" y="38347"/>
                  </a:lnTo>
                  <a:lnTo>
                    <a:pt x="17996" y="39817"/>
                  </a:lnTo>
                  <a:lnTo>
                    <a:pt x="18915" y="39249"/>
                  </a:lnTo>
                  <a:lnTo>
                    <a:pt x="18915" y="37795"/>
                  </a:lnTo>
                  <a:close/>
                  <a:moveTo>
                    <a:pt x="16358" y="39383"/>
                  </a:moveTo>
                  <a:lnTo>
                    <a:pt x="15439" y="39934"/>
                  </a:lnTo>
                  <a:lnTo>
                    <a:pt x="15439" y="41404"/>
                  </a:lnTo>
                  <a:lnTo>
                    <a:pt x="16358" y="40836"/>
                  </a:lnTo>
                  <a:lnTo>
                    <a:pt x="16358" y="39383"/>
                  </a:lnTo>
                  <a:close/>
                  <a:moveTo>
                    <a:pt x="13785" y="40937"/>
                  </a:moveTo>
                  <a:lnTo>
                    <a:pt x="12866" y="41505"/>
                  </a:lnTo>
                  <a:lnTo>
                    <a:pt x="12866" y="42975"/>
                  </a:lnTo>
                  <a:lnTo>
                    <a:pt x="13785" y="42407"/>
                  </a:lnTo>
                  <a:lnTo>
                    <a:pt x="13785" y="40937"/>
                  </a:lnTo>
                  <a:close/>
                  <a:moveTo>
                    <a:pt x="11212" y="42524"/>
                  </a:moveTo>
                  <a:lnTo>
                    <a:pt x="10293" y="43092"/>
                  </a:lnTo>
                  <a:lnTo>
                    <a:pt x="10293" y="44562"/>
                  </a:lnTo>
                  <a:lnTo>
                    <a:pt x="11212" y="43994"/>
                  </a:lnTo>
                  <a:lnTo>
                    <a:pt x="11212" y="42524"/>
                  </a:lnTo>
                  <a:close/>
                  <a:moveTo>
                    <a:pt x="8622" y="44094"/>
                  </a:moveTo>
                  <a:lnTo>
                    <a:pt x="7703" y="44663"/>
                  </a:lnTo>
                  <a:lnTo>
                    <a:pt x="7703" y="46116"/>
                  </a:lnTo>
                  <a:lnTo>
                    <a:pt x="8622" y="45565"/>
                  </a:lnTo>
                  <a:lnTo>
                    <a:pt x="8622" y="44094"/>
                  </a:lnTo>
                  <a:close/>
                  <a:moveTo>
                    <a:pt x="6049" y="45665"/>
                  </a:moveTo>
                  <a:lnTo>
                    <a:pt x="5130" y="46233"/>
                  </a:lnTo>
                  <a:lnTo>
                    <a:pt x="5130" y="47687"/>
                  </a:lnTo>
                  <a:lnTo>
                    <a:pt x="6049" y="47119"/>
                  </a:lnTo>
                  <a:lnTo>
                    <a:pt x="6049" y="45665"/>
                  </a:lnTo>
                  <a:close/>
                  <a:moveTo>
                    <a:pt x="3493" y="47252"/>
                  </a:moveTo>
                  <a:lnTo>
                    <a:pt x="2574" y="47820"/>
                  </a:lnTo>
                  <a:lnTo>
                    <a:pt x="2574" y="49274"/>
                  </a:lnTo>
                  <a:lnTo>
                    <a:pt x="3493" y="48706"/>
                  </a:lnTo>
                  <a:lnTo>
                    <a:pt x="3493" y="47252"/>
                  </a:lnTo>
                  <a:close/>
                  <a:moveTo>
                    <a:pt x="920" y="48823"/>
                  </a:moveTo>
                  <a:lnTo>
                    <a:pt x="1" y="49374"/>
                  </a:lnTo>
                  <a:lnTo>
                    <a:pt x="1" y="50845"/>
                  </a:lnTo>
                  <a:lnTo>
                    <a:pt x="920" y="50277"/>
                  </a:lnTo>
                  <a:lnTo>
                    <a:pt x="920" y="48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75"/>
            <p:cNvSpPr/>
            <p:nvPr/>
          </p:nvSpPr>
          <p:spPr>
            <a:xfrm>
              <a:off x="2912725" y="3409075"/>
              <a:ext cx="548075" cy="377650"/>
            </a:xfrm>
            <a:custGeom>
              <a:avLst/>
              <a:gdLst/>
              <a:ahLst/>
              <a:cxnLst/>
              <a:rect l="l" t="t" r="r" b="b"/>
              <a:pathLst>
                <a:path w="21923" h="15106" extrusionOk="0">
                  <a:moveTo>
                    <a:pt x="21923" y="1"/>
                  </a:moveTo>
                  <a:lnTo>
                    <a:pt x="1" y="12866"/>
                  </a:lnTo>
                  <a:lnTo>
                    <a:pt x="1" y="15105"/>
                  </a:lnTo>
                  <a:lnTo>
                    <a:pt x="21923" y="2206"/>
                  </a:lnTo>
                  <a:lnTo>
                    <a:pt x="21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75"/>
            <p:cNvSpPr/>
            <p:nvPr/>
          </p:nvSpPr>
          <p:spPr>
            <a:xfrm>
              <a:off x="3803300" y="3198550"/>
              <a:ext cx="1371800" cy="272800"/>
            </a:xfrm>
            <a:custGeom>
              <a:avLst/>
              <a:gdLst/>
              <a:ahLst/>
              <a:cxnLst/>
              <a:rect l="l" t="t" r="r" b="b"/>
              <a:pathLst>
                <a:path w="54872" h="10912" extrusionOk="0">
                  <a:moveTo>
                    <a:pt x="13685" y="1"/>
                  </a:moveTo>
                  <a:lnTo>
                    <a:pt x="1" y="8255"/>
                  </a:lnTo>
                  <a:lnTo>
                    <a:pt x="52867" y="10911"/>
                  </a:lnTo>
                  <a:lnTo>
                    <a:pt x="54872" y="8622"/>
                  </a:lnTo>
                  <a:lnTo>
                    <a:pt x="17010" y="1721"/>
                  </a:lnTo>
                  <a:lnTo>
                    <a:pt x="13685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75"/>
            <p:cNvSpPr/>
            <p:nvPr/>
          </p:nvSpPr>
          <p:spPr>
            <a:xfrm>
              <a:off x="3025950" y="1901975"/>
              <a:ext cx="514225" cy="1109050"/>
            </a:xfrm>
            <a:custGeom>
              <a:avLst/>
              <a:gdLst/>
              <a:ahLst/>
              <a:cxnLst/>
              <a:rect l="l" t="t" r="r" b="b"/>
              <a:pathLst>
                <a:path w="20569" h="44362" extrusionOk="0">
                  <a:moveTo>
                    <a:pt x="0" y="0"/>
                  </a:moveTo>
                  <a:lnTo>
                    <a:pt x="10393" y="44361"/>
                  </a:lnTo>
                  <a:lnTo>
                    <a:pt x="20568" y="38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75"/>
            <p:cNvSpPr/>
            <p:nvPr/>
          </p:nvSpPr>
          <p:spPr>
            <a:xfrm>
              <a:off x="2478725" y="3618350"/>
              <a:ext cx="204700" cy="133350"/>
            </a:xfrm>
            <a:custGeom>
              <a:avLst/>
              <a:gdLst/>
              <a:ahLst/>
              <a:cxnLst/>
              <a:rect l="l" t="t" r="r" b="b"/>
              <a:pathLst>
                <a:path w="8188" h="5334" extrusionOk="0">
                  <a:moveTo>
                    <a:pt x="920" y="1"/>
                  </a:moveTo>
                  <a:cubicBezTo>
                    <a:pt x="920" y="1"/>
                    <a:pt x="569" y="819"/>
                    <a:pt x="185" y="2022"/>
                  </a:cubicBezTo>
                  <a:cubicBezTo>
                    <a:pt x="185" y="2022"/>
                    <a:pt x="1" y="3092"/>
                    <a:pt x="786" y="3927"/>
                  </a:cubicBezTo>
                  <a:lnTo>
                    <a:pt x="1705" y="2139"/>
                  </a:lnTo>
                  <a:cubicBezTo>
                    <a:pt x="1705" y="2139"/>
                    <a:pt x="920" y="1471"/>
                    <a:pt x="920" y="1"/>
                  </a:cubicBezTo>
                  <a:close/>
                  <a:moveTo>
                    <a:pt x="2039" y="2323"/>
                  </a:moveTo>
                  <a:lnTo>
                    <a:pt x="1120" y="4144"/>
                  </a:lnTo>
                  <a:cubicBezTo>
                    <a:pt x="1120" y="4144"/>
                    <a:pt x="1822" y="5230"/>
                    <a:pt x="4245" y="5314"/>
                  </a:cubicBezTo>
                  <a:lnTo>
                    <a:pt x="4378" y="3092"/>
                  </a:lnTo>
                  <a:cubicBezTo>
                    <a:pt x="4378" y="3075"/>
                    <a:pt x="2875" y="3092"/>
                    <a:pt x="2039" y="2323"/>
                  </a:cubicBezTo>
                  <a:close/>
                  <a:moveTo>
                    <a:pt x="4713" y="3058"/>
                  </a:moveTo>
                  <a:lnTo>
                    <a:pt x="4763" y="5247"/>
                  </a:lnTo>
                  <a:cubicBezTo>
                    <a:pt x="4763" y="5247"/>
                    <a:pt x="5084" y="5333"/>
                    <a:pt x="5708" y="5333"/>
                  </a:cubicBezTo>
                  <a:cubicBezTo>
                    <a:pt x="6283" y="5333"/>
                    <a:pt x="7115" y="5260"/>
                    <a:pt x="8188" y="4980"/>
                  </a:cubicBezTo>
                  <a:cubicBezTo>
                    <a:pt x="8188" y="4980"/>
                    <a:pt x="7921" y="3509"/>
                    <a:pt x="6617" y="3242"/>
                  </a:cubicBezTo>
                  <a:cubicBezTo>
                    <a:pt x="5698" y="3058"/>
                    <a:pt x="4713" y="3058"/>
                    <a:pt x="4713" y="3058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5"/>
            <p:cNvSpPr/>
            <p:nvPr/>
          </p:nvSpPr>
          <p:spPr>
            <a:xfrm>
              <a:off x="4853025" y="1170550"/>
              <a:ext cx="760250" cy="1052675"/>
            </a:xfrm>
            <a:custGeom>
              <a:avLst/>
              <a:gdLst/>
              <a:ahLst/>
              <a:cxnLst/>
              <a:rect l="l" t="t" r="r" b="b"/>
              <a:pathLst>
                <a:path w="30410" h="42107" extrusionOk="0">
                  <a:moveTo>
                    <a:pt x="30410" y="1"/>
                  </a:moveTo>
                  <a:lnTo>
                    <a:pt x="30410" y="1"/>
                  </a:lnTo>
                  <a:cubicBezTo>
                    <a:pt x="26650" y="2006"/>
                    <a:pt x="23442" y="4980"/>
                    <a:pt x="21170" y="8589"/>
                  </a:cubicBezTo>
                  <a:lnTo>
                    <a:pt x="0" y="42106"/>
                  </a:lnTo>
                  <a:lnTo>
                    <a:pt x="23259" y="31897"/>
                  </a:lnTo>
                  <a:lnTo>
                    <a:pt x="30410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7"/>
          <p:cNvSpPr txBox="1">
            <a:spLocks noGrp="1"/>
          </p:cNvSpPr>
          <p:nvPr>
            <p:ph type="subTitle" idx="1"/>
          </p:nvPr>
        </p:nvSpPr>
        <p:spPr>
          <a:xfrm>
            <a:off x="614730" y="2410325"/>
            <a:ext cx="3414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Since the targer was to predict </a:t>
            </a:r>
            <a:r>
              <a:rPr lang="en-US" dirty="0">
                <a:solidFill>
                  <a:schemeClr val="dk2"/>
                </a:solidFill>
              </a:rPr>
              <a:t>SCHEDULED_DEPARTURE against DEPARTURE_DELAY, Linear Regression is the model to use for that task.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72" name="Google Shape;1072;p67"/>
          <p:cNvSpPr txBox="1">
            <a:spLocks noGrp="1"/>
          </p:cNvSpPr>
          <p:nvPr>
            <p:ph type="title"/>
          </p:nvPr>
        </p:nvSpPr>
        <p:spPr>
          <a:xfrm>
            <a:off x="595072" y="1816975"/>
            <a:ext cx="387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grpSp>
        <p:nvGrpSpPr>
          <p:cNvPr id="1073" name="Google Shape;1073;p67"/>
          <p:cNvGrpSpPr/>
          <p:nvPr/>
        </p:nvGrpSpPr>
        <p:grpSpPr>
          <a:xfrm>
            <a:off x="4392876" y="1277420"/>
            <a:ext cx="3772384" cy="2487095"/>
            <a:chOff x="4892672" y="2001884"/>
            <a:chExt cx="3059269" cy="2016945"/>
          </a:xfrm>
        </p:grpSpPr>
        <p:sp>
          <p:nvSpPr>
            <p:cNvPr id="1074" name="Google Shape;1074;p67"/>
            <p:cNvSpPr/>
            <p:nvPr/>
          </p:nvSpPr>
          <p:spPr>
            <a:xfrm>
              <a:off x="4999516" y="2001884"/>
              <a:ext cx="2844857" cy="1870281"/>
            </a:xfrm>
            <a:custGeom>
              <a:avLst/>
              <a:gdLst/>
              <a:ahLst/>
              <a:cxnLst/>
              <a:rect l="l" t="t" r="r" b="b"/>
              <a:pathLst>
                <a:path w="169236" h="111260" extrusionOk="0">
                  <a:moveTo>
                    <a:pt x="5845" y="0"/>
                  </a:moveTo>
                  <a:cubicBezTo>
                    <a:pt x="2603" y="0"/>
                    <a:pt x="0" y="2645"/>
                    <a:pt x="0" y="5888"/>
                  </a:cubicBezTo>
                  <a:lnTo>
                    <a:pt x="0" y="105373"/>
                  </a:lnTo>
                  <a:cubicBezTo>
                    <a:pt x="0" y="108658"/>
                    <a:pt x="2603" y="111260"/>
                    <a:pt x="5845" y="111260"/>
                  </a:cubicBezTo>
                  <a:lnTo>
                    <a:pt x="163391" y="111260"/>
                  </a:lnTo>
                  <a:cubicBezTo>
                    <a:pt x="166633" y="111260"/>
                    <a:pt x="169236" y="108658"/>
                    <a:pt x="169236" y="105373"/>
                  </a:cubicBezTo>
                  <a:lnTo>
                    <a:pt x="169236" y="5888"/>
                  </a:lnTo>
                  <a:cubicBezTo>
                    <a:pt x="169236" y="2645"/>
                    <a:pt x="166633" y="0"/>
                    <a:pt x="163391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7"/>
            <p:cNvSpPr/>
            <p:nvPr/>
          </p:nvSpPr>
          <p:spPr>
            <a:xfrm>
              <a:off x="4892672" y="3873960"/>
              <a:ext cx="3059269" cy="144869"/>
            </a:xfrm>
            <a:custGeom>
              <a:avLst/>
              <a:gdLst/>
              <a:ahLst/>
              <a:cxnLst/>
              <a:rect l="l" t="t" r="r" b="b"/>
              <a:pathLst>
                <a:path w="181991" h="8618" extrusionOk="0">
                  <a:moveTo>
                    <a:pt x="0" y="0"/>
                  </a:moveTo>
                  <a:lnTo>
                    <a:pt x="181991" y="0"/>
                  </a:lnTo>
                  <a:lnTo>
                    <a:pt x="181991" y="5248"/>
                  </a:lnTo>
                  <a:cubicBezTo>
                    <a:pt x="181991" y="7125"/>
                    <a:pt x="180455" y="8618"/>
                    <a:pt x="178621" y="8618"/>
                  </a:cubicBezTo>
                  <a:lnTo>
                    <a:pt x="3370" y="8618"/>
                  </a:lnTo>
                  <a:cubicBezTo>
                    <a:pt x="1493" y="8618"/>
                    <a:pt x="0" y="7125"/>
                    <a:pt x="0" y="524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300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6" name="Google Shape;1076;p67"/>
          <p:cNvPicPr preferRelativeResize="0"/>
          <p:nvPr/>
        </p:nvPicPr>
        <p:blipFill rotWithShape="1">
          <a:blip r:embed="rId3">
            <a:alphaModFix/>
          </a:blip>
          <a:srcRect l="2758" r="2768"/>
          <a:stretch/>
        </p:blipFill>
        <p:spPr>
          <a:xfrm>
            <a:off x="4572000" y="1334580"/>
            <a:ext cx="3317400" cy="1975200"/>
          </a:xfrm>
          <a:prstGeom prst="roundRect">
            <a:avLst>
              <a:gd name="adj" fmla="val 5034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7" name="Google Shape;1077;p67"/>
          <p:cNvSpPr/>
          <p:nvPr/>
        </p:nvSpPr>
        <p:spPr>
          <a:xfrm>
            <a:off x="6201197" y="3366939"/>
            <a:ext cx="181283" cy="180391"/>
          </a:xfrm>
          <a:custGeom>
            <a:avLst/>
            <a:gdLst/>
            <a:ahLst/>
            <a:cxnLst/>
            <a:rect l="l" t="t" r="r" b="b"/>
            <a:pathLst>
              <a:path w="8746" h="8703" extrusionOk="0">
                <a:moveTo>
                  <a:pt x="3754" y="8703"/>
                </a:moveTo>
                <a:cubicBezTo>
                  <a:pt x="7082" y="8703"/>
                  <a:pt x="8746" y="4693"/>
                  <a:pt x="6399" y="2346"/>
                </a:cubicBezTo>
                <a:cubicBezTo>
                  <a:pt x="4053" y="0"/>
                  <a:pt x="0" y="1664"/>
                  <a:pt x="0" y="4991"/>
                </a:cubicBezTo>
                <a:cubicBezTo>
                  <a:pt x="0" y="7039"/>
                  <a:pt x="1707" y="8703"/>
                  <a:pt x="3754" y="870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67"/>
          <p:cNvSpPr/>
          <p:nvPr/>
        </p:nvSpPr>
        <p:spPr>
          <a:xfrm>
            <a:off x="-639275" y="3660025"/>
            <a:ext cx="4668631" cy="159600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67"/>
          <p:cNvSpPr/>
          <p:nvPr/>
        </p:nvSpPr>
        <p:spPr>
          <a:xfrm>
            <a:off x="6416325" y="301025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08EA0-F7AA-433F-99EC-AF7D443CE79B}"/>
              </a:ext>
            </a:extLst>
          </p:cNvPr>
          <p:cNvSpPr/>
          <p:nvPr/>
        </p:nvSpPr>
        <p:spPr>
          <a:xfrm>
            <a:off x="5283335" y="2103325"/>
            <a:ext cx="1898050" cy="1803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/>
          <p:nvPr/>
        </p:nvSpPr>
        <p:spPr>
          <a:xfrm>
            <a:off x="540000" y="1444900"/>
            <a:ext cx="3889500" cy="1459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392" name="Google Shape;392;p45"/>
          <p:cNvSpPr/>
          <p:nvPr/>
        </p:nvSpPr>
        <p:spPr>
          <a:xfrm>
            <a:off x="4670775" y="1444900"/>
            <a:ext cx="3889500" cy="1459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393" name="Google Shape;393;p45"/>
          <p:cNvSpPr/>
          <p:nvPr/>
        </p:nvSpPr>
        <p:spPr>
          <a:xfrm>
            <a:off x="540000" y="3148950"/>
            <a:ext cx="3889500" cy="1459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394" name="Google Shape;394;p45"/>
          <p:cNvSpPr/>
          <p:nvPr/>
        </p:nvSpPr>
        <p:spPr>
          <a:xfrm>
            <a:off x="4670775" y="3148950"/>
            <a:ext cx="3889500" cy="1459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395" name="Google Shape;395;p45"/>
          <p:cNvSpPr txBox="1">
            <a:spLocks noGrp="1"/>
          </p:cNvSpPr>
          <p:nvPr>
            <p:ph type="title" idx="2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96" name="Google Shape;396;p45"/>
          <p:cNvSpPr txBox="1">
            <a:spLocks noGrp="1"/>
          </p:cNvSpPr>
          <p:nvPr>
            <p:ph type="title"/>
          </p:nvPr>
        </p:nvSpPr>
        <p:spPr>
          <a:xfrm>
            <a:off x="1828178" y="163287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7" name="Google Shape;397;p45"/>
          <p:cNvSpPr txBox="1">
            <a:spLocks noGrp="1"/>
          </p:cNvSpPr>
          <p:nvPr>
            <p:ph type="subTitle" idx="1"/>
          </p:nvPr>
        </p:nvSpPr>
        <p:spPr>
          <a:xfrm>
            <a:off x="1828075" y="2143200"/>
            <a:ext cx="260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 chose the problem to be solve?</a:t>
            </a:r>
            <a:endParaRPr dirty="0"/>
          </a:p>
        </p:txBody>
      </p:sp>
      <p:sp>
        <p:nvSpPr>
          <p:cNvPr id="398" name="Google Shape;398;p45"/>
          <p:cNvSpPr txBox="1">
            <a:spLocks noGrp="1"/>
          </p:cNvSpPr>
          <p:nvPr>
            <p:ph type="title" idx="3"/>
          </p:nvPr>
        </p:nvSpPr>
        <p:spPr>
          <a:xfrm>
            <a:off x="1828175" y="333692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Buliding</a:t>
            </a:r>
            <a:endParaRPr dirty="0"/>
          </a:p>
        </p:txBody>
      </p:sp>
      <p:sp>
        <p:nvSpPr>
          <p:cNvPr id="399" name="Google Shape;399;p45"/>
          <p:cNvSpPr txBox="1">
            <a:spLocks noGrp="1"/>
          </p:cNvSpPr>
          <p:nvPr>
            <p:ph type="subTitle" idx="4"/>
          </p:nvPr>
        </p:nvSpPr>
        <p:spPr>
          <a:xfrm>
            <a:off x="1828075" y="3847250"/>
            <a:ext cx="260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was Linear regression the best possible solution?</a:t>
            </a:r>
            <a:endParaRPr dirty="0"/>
          </a:p>
        </p:txBody>
      </p:sp>
      <p:sp>
        <p:nvSpPr>
          <p:cNvPr id="400" name="Google Shape;400;p45"/>
          <p:cNvSpPr txBox="1">
            <a:spLocks noGrp="1"/>
          </p:cNvSpPr>
          <p:nvPr>
            <p:ph type="title" idx="5"/>
          </p:nvPr>
        </p:nvSpPr>
        <p:spPr>
          <a:xfrm>
            <a:off x="5958953" y="1632875"/>
            <a:ext cx="272932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401" name="Google Shape;401;p45"/>
          <p:cNvSpPr txBox="1">
            <a:spLocks noGrp="1"/>
          </p:cNvSpPr>
          <p:nvPr>
            <p:ph type="subTitle" idx="6"/>
          </p:nvPr>
        </p:nvSpPr>
        <p:spPr>
          <a:xfrm>
            <a:off x="5958850" y="2143200"/>
            <a:ext cx="260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before the model buliding.</a:t>
            </a:r>
            <a:endParaRPr dirty="0"/>
          </a:p>
        </p:txBody>
      </p:sp>
      <p:sp>
        <p:nvSpPr>
          <p:cNvPr id="402" name="Google Shape;402;p45"/>
          <p:cNvSpPr txBox="1">
            <a:spLocks noGrp="1"/>
          </p:cNvSpPr>
          <p:nvPr>
            <p:ph type="title" idx="7"/>
          </p:nvPr>
        </p:nvSpPr>
        <p:spPr>
          <a:xfrm>
            <a:off x="5958950" y="3336925"/>
            <a:ext cx="260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03" name="Google Shape;403;p45"/>
          <p:cNvSpPr txBox="1">
            <a:spLocks noGrp="1"/>
          </p:cNvSpPr>
          <p:nvPr>
            <p:ph type="subTitle" idx="8"/>
          </p:nvPr>
        </p:nvSpPr>
        <p:spPr>
          <a:xfrm>
            <a:off x="5958850" y="3847250"/>
            <a:ext cx="260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final result of the project.</a:t>
            </a:r>
            <a:endParaRPr dirty="0"/>
          </a:p>
        </p:txBody>
      </p:sp>
      <p:sp>
        <p:nvSpPr>
          <p:cNvPr id="404" name="Google Shape;404;p45"/>
          <p:cNvSpPr/>
          <p:nvPr/>
        </p:nvSpPr>
        <p:spPr>
          <a:xfrm>
            <a:off x="-687122" y="423080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 txBox="1">
            <a:spLocks noGrp="1"/>
          </p:cNvSpPr>
          <p:nvPr>
            <p:ph type="title" idx="9"/>
          </p:nvPr>
        </p:nvSpPr>
        <p:spPr>
          <a:xfrm>
            <a:off x="582325" y="14988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6" name="Google Shape;406;p45"/>
          <p:cNvSpPr txBox="1">
            <a:spLocks noGrp="1"/>
          </p:cNvSpPr>
          <p:nvPr>
            <p:ph type="title" idx="13"/>
          </p:nvPr>
        </p:nvSpPr>
        <p:spPr>
          <a:xfrm>
            <a:off x="4798775" y="14988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 idx="14"/>
          </p:nvPr>
        </p:nvSpPr>
        <p:spPr>
          <a:xfrm>
            <a:off x="582325" y="31950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8" name="Google Shape;408;p45"/>
          <p:cNvSpPr txBox="1">
            <a:spLocks noGrp="1"/>
          </p:cNvSpPr>
          <p:nvPr>
            <p:ph type="title" idx="15"/>
          </p:nvPr>
        </p:nvSpPr>
        <p:spPr>
          <a:xfrm>
            <a:off x="4798775" y="3195098"/>
            <a:ext cx="11415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1"/>
          <p:cNvSpPr/>
          <p:nvPr/>
        </p:nvSpPr>
        <p:spPr>
          <a:xfrm>
            <a:off x="4346775" y="3306375"/>
            <a:ext cx="4023600" cy="1293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909" name="Google Shape;909;p61"/>
          <p:cNvSpPr/>
          <p:nvPr/>
        </p:nvSpPr>
        <p:spPr>
          <a:xfrm>
            <a:off x="4346775" y="1776175"/>
            <a:ext cx="4023600" cy="12930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911" name="Google Shape;911;p61"/>
          <p:cNvSpPr txBox="1">
            <a:spLocks noGrp="1"/>
          </p:cNvSpPr>
          <p:nvPr>
            <p:ph type="title"/>
          </p:nvPr>
        </p:nvSpPr>
        <p:spPr>
          <a:xfrm>
            <a:off x="5762980" y="139324"/>
            <a:ext cx="3717974" cy="73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  <p:sp>
        <p:nvSpPr>
          <p:cNvPr id="912" name="Google Shape;912;p61"/>
          <p:cNvSpPr txBox="1">
            <a:spLocks noGrp="1"/>
          </p:cNvSpPr>
          <p:nvPr>
            <p:ph type="subTitle" idx="1"/>
          </p:nvPr>
        </p:nvSpPr>
        <p:spPr>
          <a:xfrm>
            <a:off x="5279609" y="2066321"/>
            <a:ext cx="2961600" cy="665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All Airports</a:t>
            </a:r>
            <a:endParaRPr sz="2800" dirty="0"/>
          </a:p>
        </p:txBody>
      </p:sp>
      <p:sp>
        <p:nvSpPr>
          <p:cNvPr id="913" name="Google Shape;913;p61"/>
          <p:cNvSpPr txBox="1">
            <a:spLocks noGrp="1"/>
          </p:cNvSpPr>
          <p:nvPr>
            <p:ph type="subTitle" idx="2"/>
          </p:nvPr>
        </p:nvSpPr>
        <p:spPr>
          <a:xfrm>
            <a:off x="5205550" y="3610130"/>
            <a:ext cx="3164825" cy="645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American Airline</a:t>
            </a:r>
          </a:p>
        </p:txBody>
      </p:sp>
      <p:grpSp>
        <p:nvGrpSpPr>
          <p:cNvPr id="915" name="Google Shape;915;p61"/>
          <p:cNvGrpSpPr/>
          <p:nvPr/>
        </p:nvGrpSpPr>
        <p:grpSpPr>
          <a:xfrm>
            <a:off x="4640309" y="2182448"/>
            <a:ext cx="482297" cy="480453"/>
            <a:chOff x="2085450" y="842250"/>
            <a:chExt cx="483700" cy="481850"/>
          </a:xfrm>
        </p:grpSpPr>
        <p:sp>
          <p:nvSpPr>
            <p:cNvPr id="916" name="Google Shape;916;p61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61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9" name="Google Shape;919;p61"/>
          <p:cNvGrpSpPr/>
          <p:nvPr/>
        </p:nvGrpSpPr>
        <p:grpSpPr>
          <a:xfrm>
            <a:off x="4572033" y="3694782"/>
            <a:ext cx="482317" cy="475750"/>
            <a:chOff x="2084100" y="4400250"/>
            <a:chExt cx="486550" cy="479925"/>
          </a:xfrm>
        </p:grpSpPr>
        <p:sp>
          <p:nvSpPr>
            <p:cNvPr id="920" name="Google Shape;920;p61"/>
            <p:cNvSpPr/>
            <p:nvPr/>
          </p:nvSpPr>
          <p:spPr>
            <a:xfrm>
              <a:off x="2084100" y="4652250"/>
              <a:ext cx="105325" cy="90050"/>
            </a:xfrm>
            <a:custGeom>
              <a:avLst/>
              <a:gdLst/>
              <a:ahLst/>
              <a:cxnLst/>
              <a:rect l="l" t="t" r="r" b="b"/>
              <a:pathLst>
                <a:path w="4213" h="3602" extrusionOk="0">
                  <a:moveTo>
                    <a:pt x="2260" y="1"/>
                  </a:moveTo>
                  <a:cubicBezTo>
                    <a:pt x="2109" y="1"/>
                    <a:pt x="1966" y="60"/>
                    <a:pt x="1858" y="168"/>
                  </a:cubicBezTo>
                  <a:lnTo>
                    <a:pt x="259" y="1764"/>
                  </a:lnTo>
                  <a:cubicBezTo>
                    <a:pt x="0" y="2023"/>
                    <a:pt x="54" y="2457"/>
                    <a:pt x="367" y="2647"/>
                  </a:cubicBezTo>
                  <a:lnTo>
                    <a:pt x="1957" y="3601"/>
                  </a:lnTo>
                  <a:cubicBezTo>
                    <a:pt x="2078" y="3228"/>
                    <a:pt x="2274" y="2885"/>
                    <a:pt x="2533" y="2592"/>
                  </a:cubicBezTo>
                  <a:lnTo>
                    <a:pt x="4213" y="274"/>
                  </a:lnTo>
                  <a:lnTo>
                    <a:pt x="2337" y="6"/>
                  </a:lnTo>
                  <a:cubicBezTo>
                    <a:pt x="2311" y="2"/>
                    <a:pt x="2285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1" name="Google Shape;921;p61"/>
            <p:cNvSpPr/>
            <p:nvPr/>
          </p:nvSpPr>
          <p:spPr>
            <a:xfrm>
              <a:off x="2372575" y="4644175"/>
              <a:ext cx="175875" cy="226275"/>
            </a:xfrm>
            <a:custGeom>
              <a:avLst/>
              <a:gdLst/>
              <a:ahLst/>
              <a:cxnLst/>
              <a:rect l="l" t="t" r="r" b="b"/>
              <a:pathLst>
                <a:path w="7035" h="9051" extrusionOk="0">
                  <a:moveTo>
                    <a:pt x="4469" y="1"/>
                  </a:moveTo>
                  <a:cubicBezTo>
                    <a:pt x="3981" y="467"/>
                    <a:pt x="3466" y="901"/>
                    <a:pt x="2927" y="1304"/>
                  </a:cubicBezTo>
                  <a:lnTo>
                    <a:pt x="0" y="3436"/>
                  </a:lnTo>
                  <a:lnTo>
                    <a:pt x="3406" y="8787"/>
                  </a:lnTo>
                  <a:cubicBezTo>
                    <a:pt x="3514" y="8960"/>
                    <a:pt x="3697" y="9050"/>
                    <a:pt x="3882" y="9050"/>
                  </a:cubicBezTo>
                  <a:cubicBezTo>
                    <a:pt x="4025" y="9050"/>
                    <a:pt x="4170" y="8996"/>
                    <a:pt x="4282" y="8884"/>
                  </a:cubicBezTo>
                  <a:cubicBezTo>
                    <a:pt x="5818" y="7348"/>
                    <a:pt x="5990" y="7173"/>
                    <a:pt x="6821" y="6345"/>
                  </a:cubicBezTo>
                  <a:cubicBezTo>
                    <a:pt x="7034" y="6125"/>
                    <a:pt x="7031" y="5773"/>
                    <a:pt x="6812" y="5553"/>
                  </a:cubicBezTo>
                  <a:cubicBezTo>
                    <a:pt x="6702" y="5444"/>
                    <a:pt x="6558" y="5389"/>
                    <a:pt x="6413" y="5389"/>
                  </a:cubicBezTo>
                  <a:cubicBezTo>
                    <a:pt x="6272" y="5389"/>
                    <a:pt x="6130" y="5441"/>
                    <a:pt x="6020" y="5547"/>
                  </a:cubicBezTo>
                  <a:lnTo>
                    <a:pt x="5800" y="5767"/>
                  </a:lnTo>
                  <a:lnTo>
                    <a:pt x="5201" y="3174"/>
                  </a:lnTo>
                  <a:lnTo>
                    <a:pt x="5920" y="2455"/>
                  </a:lnTo>
                  <a:cubicBezTo>
                    <a:pt x="6134" y="2232"/>
                    <a:pt x="6131" y="1880"/>
                    <a:pt x="5914" y="1663"/>
                  </a:cubicBezTo>
                  <a:cubicBezTo>
                    <a:pt x="5804" y="1551"/>
                    <a:pt x="5660" y="1496"/>
                    <a:pt x="5515" y="1496"/>
                  </a:cubicBezTo>
                  <a:cubicBezTo>
                    <a:pt x="5374" y="1496"/>
                    <a:pt x="5232" y="1548"/>
                    <a:pt x="5122" y="1654"/>
                  </a:cubicBezTo>
                  <a:lnTo>
                    <a:pt x="4903" y="1877"/>
                  </a:lnTo>
                  <a:lnTo>
                    <a:pt x="4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2" name="Google Shape;922;p61"/>
            <p:cNvSpPr/>
            <p:nvPr/>
          </p:nvSpPr>
          <p:spPr>
            <a:xfrm>
              <a:off x="2093950" y="4419400"/>
              <a:ext cx="228500" cy="174750"/>
            </a:xfrm>
            <a:custGeom>
              <a:avLst/>
              <a:gdLst/>
              <a:ahLst/>
              <a:cxnLst/>
              <a:rect l="l" t="t" r="r" b="b"/>
              <a:pathLst>
                <a:path w="9140" h="6990" extrusionOk="0">
                  <a:moveTo>
                    <a:pt x="3194" y="1"/>
                  </a:moveTo>
                  <a:cubicBezTo>
                    <a:pt x="3049" y="1"/>
                    <a:pt x="2905" y="56"/>
                    <a:pt x="2795" y="166"/>
                  </a:cubicBezTo>
                  <a:lnTo>
                    <a:pt x="257" y="2704"/>
                  </a:lnTo>
                  <a:cubicBezTo>
                    <a:pt x="1" y="2960"/>
                    <a:pt x="46" y="3385"/>
                    <a:pt x="350" y="3580"/>
                  </a:cubicBezTo>
                  <a:lnTo>
                    <a:pt x="5707" y="6989"/>
                  </a:lnTo>
                  <a:lnTo>
                    <a:pt x="7824" y="4071"/>
                  </a:lnTo>
                  <a:cubicBezTo>
                    <a:pt x="8230" y="3526"/>
                    <a:pt x="8670" y="3008"/>
                    <a:pt x="9140" y="2517"/>
                  </a:cubicBezTo>
                  <a:lnTo>
                    <a:pt x="7264" y="2084"/>
                  </a:lnTo>
                  <a:lnTo>
                    <a:pt x="7484" y="1864"/>
                  </a:lnTo>
                  <a:cubicBezTo>
                    <a:pt x="7697" y="1641"/>
                    <a:pt x="7694" y="1289"/>
                    <a:pt x="7478" y="1072"/>
                  </a:cubicBezTo>
                  <a:cubicBezTo>
                    <a:pt x="7368" y="961"/>
                    <a:pt x="7223" y="905"/>
                    <a:pt x="7078" y="905"/>
                  </a:cubicBezTo>
                  <a:cubicBezTo>
                    <a:pt x="6937" y="905"/>
                    <a:pt x="6795" y="958"/>
                    <a:pt x="6686" y="1063"/>
                  </a:cubicBezTo>
                  <a:lnTo>
                    <a:pt x="5966" y="1786"/>
                  </a:lnTo>
                  <a:lnTo>
                    <a:pt x="3370" y="1186"/>
                  </a:lnTo>
                  <a:lnTo>
                    <a:pt x="3593" y="964"/>
                  </a:lnTo>
                  <a:cubicBezTo>
                    <a:pt x="3813" y="744"/>
                    <a:pt x="3813" y="385"/>
                    <a:pt x="3593" y="166"/>
                  </a:cubicBezTo>
                  <a:cubicBezTo>
                    <a:pt x="3483" y="56"/>
                    <a:pt x="3339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3" name="Google Shape;923;p61"/>
            <p:cNvSpPr/>
            <p:nvPr/>
          </p:nvSpPr>
          <p:spPr>
            <a:xfrm>
              <a:off x="2224425" y="4777500"/>
              <a:ext cx="90425" cy="102675"/>
            </a:xfrm>
            <a:custGeom>
              <a:avLst/>
              <a:gdLst/>
              <a:ahLst/>
              <a:cxnLst/>
              <a:rect l="l" t="t" r="r" b="b"/>
              <a:pathLst>
                <a:path w="3617" h="4107" extrusionOk="0">
                  <a:moveTo>
                    <a:pt x="3324" y="0"/>
                  </a:moveTo>
                  <a:lnTo>
                    <a:pt x="846" y="1804"/>
                  </a:lnTo>
                  <a:cubicBezTo>
                    <a:pt x="638" y="1994"/>
                    <a:pt x="340" y="2144"/>
                    <a:pt x="0" y="2250"/>
                  </a:cubicBezTo>
                  <a:lnTo>
                    <a:pt x="949" y="3831"/>
                  </a:lnTo>
                  <a:cubicBezTo>
                    <a:pt x="1057" y="4011"/>
                    <a:pt x="1245" y="4106"/>
                    <a:pt x="1435" y="4106"/>
                  </a:cubicBezTo>
                  <a:cubicBezTo>
                    <a:pt x="1578" y="4106"/>
                    <a:pt x="1723" y="4052"/>
                    <a:pt x="1834" y="3939"/>
                  </a:cubicBezTo>
                  <a:lnTo>
                    <a:pt x="3430" y="2343"/>
                  </a:lnTo>
                  <a:cubicBezTo>
                    <a:pt x="3556" y="2217"/>
                    <a:pt x="3617" y="2039"/>
                    <a:pt x="3589" y="1864"/>
                  </a:cubicBezTo>
                  <a:lnTo>
                    <a:pt x="3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4" name="Google Shape;924;p61"/>
            <p:cNvSpPr/>
            <p:nvPr/>
          </p:nvSpPr>
          <p:spPr>
            <a:xfrm>
              <a:off x="2454100" y="4400250"/>
              <a:ext cx="116550" cy="107300"/>
            </a:xfrm>
            <a:custGeom>
              <a:avLst/>
              <a:gdLst/>
              <a:ahLst/>
              <a:cxnLst/>
              <a:rect l="l" t="t" r="r" b="b"/>
              <a:pathLst>
                <a:path w="4662" h="4292" extrusionOk="0">
                  <a:moveTo>
                    <a:pt x="2188" y="0"/>
                  </a:moveTo>
                  <a:cubicBezTo>
                    <a:pt x="1911" y="0"/>
                    <a:pt x="1630" y="51"/>
                    <a:pt x="1361" y="155"/>
                  </a:cubicBezTo>
                  <a:cubicBezTo>
                    <a:pt x="1015" y="287"/>
                    <a:pt x="675" y="432"/>
                    <a:pt x="341" y="588"/>
                  </a:cubicBezTo>
                  <a:cubicBezTo>
                    <a:pt x="0" y="1600"/>
                    <a:pt x="265" y="2717"/>
                    <a:pt x="1021" y="3470"/>
                  </a:cubicBezTo>
                  <a:cubicBezTo>
                    <a:pt x="1558" y="4004"/>
                    <a:pt x="2275" y="4291"/>
                    <a:pt x="3007" y="4291"/>
                  </a:cubicBezTo>
                  <a:cubicBezTo>
                    <a:pt x="3307" y="4291"/>
                    <a:pt x="3609" y="4243"/>
                    <a:pt x="3903" y="4145"/>
                  </a:cubicBezTo>
                  <a:cubicBezTo>
                    <a:pt x="4060" y="3813"/>
                    <a:pt x="4204" y="3473"/>
                    <a:pt x="4337" y="3130"/>
                  </a:cubicBezTo>
                  <a:cubicBezTo>
                    <a:pt x="4662" y="2281"/>
                    <a:pt x="4457" y="1320"/>
                    <a:pt x="3816" y="676"/>
                  </a:cubicBezTo>
                  <a:cubicBezTo>
                    <a:pt x="3375" y="235"/>
                    <a:pt x="2787" y="0"/>
                    <a:pt x="2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25" name="Google Shape;925;p61"/>
            <p:cNvSpPr/>
            <p:nvPr/>
          </p:nvSpPr>
          <p:spPr>
            <a:xfrm>
              <a:off x="2152975" y="4431500"/>
              <a:ext cx="381925" cy="377725"/>
            </a:xfrm>
            <a:custGeom>
              <a:avLst/>
              <a:gdLst/>
              <a:ahLst/>
              <a:cxnLst/>
              <a:rect l="l" t="t" r="r" b="b"/>
              <a:pathLst>
                <a:path w="15277" h="15109" extrusionOk="0">
                  <a:moveTo>
                    <a:pt x="11062" y="3658"/>
                  </a:moveTo>
                  <a:cubicBezTo>
                    <a:pt x="11207" y="3658"/>
                    <a:pt x="11353" y="3714"/>
                    <a:pt x="11464" y="3825"/>
                  </a:cubicBezTo>
                  <a:cubicBezTo>
                    <a:pt x="11681" y="4042"/>
                    <a:pt x="11684" y="4394"/>
                    <a:pt x="11470" y="4617"/>
                  </a:cubicBezTo>
                  <a:lnTo>
                    <a:pt x="9076" y="7011"/>
                  </a:lnTo>
                  <a:cubicBezTo>
                    <a:pt x="8965" y="7122"/>
                    <a:pt x="8820" y="7178"/>
                    <a:pt x="8675" y="7178"/>
                  </a:cubicBezTo>
                  <a:cubicBezTo>
                    <a:pt x="8530" y="7178"/>
                    <a:pt x="8385" y="7122"/>
                    <a:pt x="8275" y="7011"/>
                  </a:cubicBezTo>
                  <a:cubicBezTo>
                    <a:pt x="8055" y="6791"/>
                    <a:pt x="8055" y="6433"/>
                    <a:pt x="8275" y="6213"/>
                  </a:cubicBezTo>
                  <a:lnTo>
                    <a:pt x="10672" y="3816"/>
                  </a:lnTo>
                  <a:cubicBezTo>
                    <a:pt x="10781" y="3711"/>
                    <a:pt x="10921" y="3658"/>
                    <a:pt x="11062" y="3658"/>
                  </a:cubicBezTo>
                  <a:close/>
                  <a:moveTo>
                    <a:pt x="11136" y="1"/>
                  </a:moveTo>
                  <a:lnTo>
                    <a:pt x="11136" y="1"/>
                  </a:lnTo>
                  <a:cubicBezTo>
                    <a:pt x="9278" y="1079"/>
                    <a:pt x="7658" y="2524"/>
                    <a:pt x="6378" y="4253"/>
                  </a:cubicBezTo>
                  <a:lnTo>
                    <a:pt x="624" y="12169"/>
                  </a:lnTo>
                  <a:cubicBezTo>
                    <a:pt x="0" y="12877"/>
                    <a:pt x="15" y="13979"/>
                    <a:pt x="660" y="14623"/>
                  </a:cubicBezTo>
                  <a:cubicBezTo>
                    <a:pt x="992" y="14957"/>
                    <a:pt x="1464" y="15108"/>
                    <a:pt x="1921" y="15108"/>
                  </a:cubicBezTo>
                  <a:cubicBezTo>
                    <a:pt x="2351" y="15108"/>
                    <a:pt x="2767" y="14974"/>
                    <a:pt x="3039" y="14732"/>
                  </a:cubicBezTo>
                  <a:lnTo>
                    <a:pt x="11037" y="8905"/>
                  </a:lnTo>
                  <a:cubicBezTo>
                    <a:pt x="12759" y="7628"/>
                    <a:pt x="14201" y="6014"/>
                    <a:pt x="15276" y="4162"/>
                  </a:cubicBezTo>
                  <a:lnTo>
                    <a:pt x="15276" y="4162"/>
                  </a:lnTo>
                  <a:cubicBezTo>
                    <a:pt x="15201" y="4166"/>
                    <a:pt x="15126" y="4168"/>
                    <a:pt x="15052" y="4168"/>
                  </a:cubicBezTo>
                  <a:cubicBezTo>
                    <a:pt x="13942" y="4168"/>
                    <a:pt x="12979" y="3729"/>
                    <a:pt x="12265" y="3018"/>
                  </a:cubicBezTo>
                  <a:cubicBezTo>
                    <a:pt x="11446" y="2199"/>
                    <a:pt x="11076" y="1091"/>
                    <a:pt x="1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926" name="Google Shape;926;p61"/>
          <p:cNvGrpSpPr/>
          <p:nvPr/>
        </p:nvGrpSpPr>
        <p:grpSpPr>
          <a:xfrm>
            <a:off x="539999" y="411817"/>
            <a:ext cx="3049221" cy="4319853"/>
            <a:chOff x="539999" y="411817"/>
            <a:chExt cx="3049221" cy="4319853"/>
          </a:xfrm>
        </p:grpSpPr>
        <p:sp>
          <p:nvSpPr>
            <p:cNvPr id="927" name="Google Shape;927;p61"/>
            <p:cNvSpPr/>
            <p:nvPr/>
          </p:nvSpPr>
          <p:spPr>
            <a:xfrm>
              <a:off x="1139225" y="2604101"/>
              <a:ext cx="1013706" cy="467776"/>
            </a:xfrm>
            <a:custGeom>
              <a:avLst/>
              <a:gdLst/>
              <a:ahLst/>
              <a:cxnLst/>
              <a:rect l="l" t="t" r="r" b="b"/>
              <a:pathLst>
                <a:path w="30779" h="14203" extrusionOk="0">
                  <a:moveTo>
                    <a:pt x="25331" y="3910"/>
                  </a:moveTo>
                  <a:lnTo>
                    <a:pt x="25331" y="3910"/>
                  </a:lnTo>
                  <a:lnTo>
                    <a:pt x="22257" y="3910"/>
                  </a:lnTo>
                  <a:lnTo>
                    <a:pt x="20887" y="1"/>
                  </a:lnTo>
                  <a:cubicBezTo>
                    <a:pt x="17762" y="1020"/>
                    <a:pt x="15406" y="3242"/>
                    <a:pt x="14571" y="5932"/>
                  </a:cubicBezTo>
                  <a:cubicBezTo>
                    <a:pt x="6384" y="6216"/>
                    <a:pt x="1" y="8706"/>
                    <a:pt x="1" y="11713"/>
                  </a:cubicBezTo>
                  <a:cubicBezTo>
                    <a:pt x="1" y="13718"/>
                    <a:pt x="14404" y="14203"/>
                    <a:pt x="30778" y="13969"/>
                  </a:cubicBezTo>
                  <a:lnTo>
                    <a:pt x="22240" y="3910"/>
                  </a:ln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>
              <a:off x="1958051" y="2304209"/>
              <a:ext cx="1530391" cy="594905"/>
            </a:xfrm>
            <a:custGeom>
              <a:avLst/>
              <a:gdLst/>
              <a:ahLst/>
              <a:cxnLst/>
              <a:rect l="l" t="t" r="r" b="b"/>
              <a:pathLst>
                <a:path w="46467" h="18063" extrusionOk="0">
                  <a:moveTo>
                    <a:pt x="6817" y="13016"/>
                  </a:moveTo>
                  <a:lnTo>
                    <a:pt x="6817" y="13016"/>
                  </a:lnTo>
                  <a:lnTo>
                    <a:pt x="6817" y="13016"/>
                  </a:lnTo>
                  <a:lnTo>
                    <a:pt x="46400" y="18062"/>
                  </a:lnTo>
                  <a:cubicBezTo>
                    <a:pt x="46417" y="17812"/>
                    <a:pt x="46450" y="17561"/>
                    <a:pt x="46467" y="17311"/>
                  </a:cubicBezTo>
                  <a:cubicBezTo>
                    <a:pt x="45514" y="17160"/>
                    <a:pt x="44462" y="17043"/>
                    <a:pt x="43359" y="16976"/>
                  </a:cubicBezTo>
                  <a:cubicBezTo>
                    <a:pt x="43276" y="12248"/>
                    <a:pt x="38898" y="8455"/>
                    <a:pt x="33501" y="8455"/>
                  </a:cubicBezTo>
                  <a:cubicBezTo>
                    <a:pt x="32499" y="8455"/>
                    <a:pt x="31546" y="8572"/>
                    <a:pt x="30644" y="8823"/>
                  </a:cubicBezTo>
                  <a:cubicBezTo>
                    <a:pt x="28889" y="3693"/>
                    <a:pt x="24011" y="1"/>
                    <a:pt x="18263" y="1"/>
                  </a:cubicBezTo>
                  <a:cubicBezTo>
                    <a:pt x="12181" y="1"/>
                    <a:pt x="7068" y="4144"/>
                    <a:pt x="5598" y="9792"/>
                  </a:cubicBezTo>
                  <a:cubicBezTo>
                    <a:pt x="3977" y="8956"/>
                    <a:pt x="2072" y="8472"/>
                    <a:pt x="0" y="8472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1"/>
            <p:cNvSpPr/>
            <p:nvPr/>
          </p:nvSpPr>
          <p:spPr>
            <a:xfrm>
              <a:off x="1093579" y="1879400"/>
              <a:ext cx="307086" cy="301586"/>
            </a:xfrm>
            <a:custGeom>
              <a:avLst/>
              <a:gdLst/>
              <a:ahLst/>
              <a:cxnLst/>
              <a:rect l="l" t="t" r="r" b="b"/>
              <a:pathLst>
                <a:path w="9324" h="9157" extrusionOk="0">
                  <a:moveTo>
                    <a:pt x="0" y="1"/>
                  </a:moveTo>
                  <a:cubicBezTo>
                    <a:pt x="334" y="4963"/>
                    <a:pt x="4328" y="8906"/>
                    <a:pt x="9324" y="9157"/>
                  </a:cubicBezTo>
                  <a:cubicBezTo>
                    <a:pt x="4344" y="8923"/>
                    <a:pt x="334" y="4963"/>
                    <a:pt x="0" y="1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1"/>
            <p:cNvSpPr/>
            <p:nvPr/>
          </p:nvSpPr>
          <p:spPr>
            <a:xfrm>
              <a:off x="1093579" y="1533829"/>
              <a:ext cx="307086" cy="301059"/>
            </a:xfrm>
            <a:custGeom>
              <a:avLst/>
              <a:gdLst/>
              <a:ahLst/>
              <a:cxnLst/>
              <a:rect l="l" t="t" r="r" b="b"/>
              <a:pathLst>
                <a:path w="9324" h="9141" extrusionOk="0">
                  <a:moveTo>
                    <a:pt x="9324" y="1"/>
                  </a:moveTo>
                  <a:cubicBezTo>
                    <a:pt x="4344" y="251"/>
                    <a:pt x="351" y="4194"/>
                    <a:pt x="0" y="9140"/>
                  </a:cubicBezTo>
                  <a:cubicBezTo>
                    <a:pt x="334" y="4211"/>
                    <a:pt x="4344" y="268"/>
                    <a:pt x="9324" y="1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1"/>
            <p:cNvSpPr/>
            <p:nvPr/>
          </p:nvSpPr>
          <p:spPr>
            <a:xfrm>
              <a:off x="1433651" y="1857927"/>
              <a:ext cx="307086" cy="323619"/>
            </a:xfrm>
            <a:custGeom>
              <a:avLst/>
              <a:gdLst/>
              <a:ahLst/>
              <a:cxnLst/>
              <a:rect l="l" t="t" r="r" b="b"/>
              <a:pathLst>
                <a:path w="9324" h="9826" extrusionOk="0">
                  <a:moveTo>
                    <a:pt x="0" y="9826"/>
                  </a:moveTo>
                  <a:cubicBezTo>
                    <a:pt x="5196" y="9558"/>
                    <a:pt x="9323" y="5281"/>
                    <a:pt x="9323" y="1"/>
                  </a:cubicBezTo>
                  <a:lnTo>
                    <a:pt x="9323" y="1"/>
                  </a:lnTo>
                  <a:cubicBezTo>
                    <a:pt x="9323" y="5247"/>
                    <a:pt x="5196" y="9558"/>
                    <a:pt x="0" y="9826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1"/>
            <p:cNvSpPr/>
            <p:nvPr/>
          </p:nvSpPr>
          <p:spPr>
            <a:xfrm>
              <a:off x="1433651" y="1534388"/>
              <a:ext cx="307086" cy="323586"/>
            </a:xfrm>
            <a:custGeom>
              <a:avLst/>
              <a:gdLst/>
              <a:ahLst/>
              <a:cxnLst/>
              <a:rect l="l" t="t" r="r" b="b"/>
              <a:pathLst>
                <a:path w="9324" h="9825" extrusionOk="0">
                  <a:moveTo>
                    <a:pt x="9323" y="9825"/>
                  </a:moveTo>
                  <a:cubicBezTo>
                    <a:pt x="9323" y="4562"/>
                    <a:pt x="5196" y="251"/>
                    <a:pt x="0" y="0"/>
                  </a:cubicBezTo>
                  <a:cubicBezTo>
                    <a:pt x="5196" y="251"/>
                    <a:pt x="9323" y="4562"/>
                    <a:pt x="9323" y="9825"/>
                  </a:cubicBezTo>
                  <a:close/>
                </a:path>
              </a:pathLst>
            </a:custGeom>
            <a:solidFill>
              <a:srgbClr val="9BB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1"/>
            <p:cNvSpPr/>
            <p:nvPr/>
          </p:nvSpPr>
          <p:spPr>
            <a:xfrm>
              <a:off x="1024781" y="1465590"/>
              <a:ext cx="784215" cy="784215"/>
            </a:xfrm>
            <a:custGeom>
              <a:avLst/>
              <a:gdLst/>
              <a:ahLst/>
              <a:cxnLst/>
              <a:rect l="l" t="t" r="r" b="b"/>
              <a:pathLst>
                <a:path w="23811" h="23811" extrusionOk="0">
                  <a:moveTo>
                    <a:pt x="11914" y="101"/>
                  </a:moveTo>
                  <a:cubicBezTo>
                    <a:pt x="18430" y="101"/>
                    <a:pt x="23710" y="5414"/>
                    <a:pt x="23710" y="11914"/>
                  </a:cubicBezTo>
                  <a:cubicBezTo>
                    <a:pt x="23710" y="18414"/>
                    <a:pt x="18397" y="23710"/>
                    <a:pt x="11914" y="23710"/>
                  </a:cubicBezTo>
                  <a:cubicBezTo>
                    <a:pt x="5397" y="23710"/>
                    <a:pt x="101" y="18397"/>
                    <a:pt x="101" y="11914"/>
                  </a:cubicBezTo>
                  <a:cubicBezTo>
                    <a:pt x="101" y="5398"/>
                    <a:pt x="5397" y="101"/>
                    <a:pt x="11914" y="101"/>
                  </a:cubicBezTo>
                  <a:close/>
                  <a:moveTo>
                    <a:pt x="11914" y="1"/>
                  </a:moveTo>
                  <a:cubicBezTo>
                    <a:pt x="5347" y="1"/>
                    <a:pt x="1" y="5347"/>
                    <a:pt x="1" y="11914"/>
                  </a:cubicBezTo>
                  <a:cubicBezTo>
                    <a:pt x="1" y="18464"/>
                    <a:pt x="5347" y="23810"/>
                    <a:pt x="11914" y="23810"/>
                  </a:cubicBezTo>
                  <a:cubicBezTo>
                    <a:pt x="18464" y="23810"/>
                    <a:pt x="23810" y="18464"/>
                    <a:pt x="23810" y="11914"/>
                  </a:cubicBezTo>
                  <a:cubicBezTo>
                    <a:pt x="23810" y="5347"/>
                    <a:pt x="18464" y="1"/>
                    <a:pt x="119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1"/>
            <p:cNvSpPr/>
            <p:nvPr/>
          </p:nvSpPr>
          <p:spPr>
            <a:xfrm>
              <a:off x="816773" y="1258142"/>
              <a:ext cx="1200250" cy="1199690"/>
            </a:xfrm>
            <a:custGeom>
              <a:avLst/>
              <a:gdLst/>
              <a:ahLst/>
              <a:cxnLst/>
              <a:rect l="l" t="t" r="r" b="b"/>
              <a:pathLst>
                <a:path w="36443" h="36426" extrusionOk="0">
                  <a:moveTo>
                    <a:pt x="18230" y="134"/>
                  </a:moveTo>
                  <a:cubicBezTo>
                    <a:pt x="28188" y="134"/>
                    <a:pt x="36292" y="8238"/>
                    <a:pt x="36292" y="18213"/>
                  </a:cubicBezTo>
                  <a:cubicBezTo>
                    <a:pt x="36292" y="28171"/>
                    <a:pt x="28188" y="36275"/>
                    <a:pt x="18230" y="36275"/>
                  </a:cubicBezTo>
                  <a:cubicBezTo>
                    <a:pt x="8255" y="36275"/>
                    <a:pt x="151" y="28171"/>
                    <a:pt x="151" y="18213"/>
                  </a:cubicBezTo>
                  <a:cubicBezTo>
                    <a:pt x="151" y="8238"/>
                    <a:pt x="8255" y="134"/>
                    <a:pt x="18230" y="134"/>
                  </a:cubicBezTo>
                  <a:close/>
                  <a:moveTo>
                    <a:pt x="18230" y="1"/>
                  </a:moveTo>
                  <a:cubicBezTo>
                    <a:pt x="8171" y="1"/>
                    <a:pt x="1" y="8154"/>
                    <a:pt x="1" y="18213"/>
                  </a:cubicBezTo>
                  <a:cubicBezTo>
                    <a:pt x="1" y="28255"/>
                    <a:pt x="8171" y="36425"/>
                    <a:pt x="18230" y="36425"/>
                  </a:cubicBezTo>
                  <a:cubicBezTo>
                    <a:pt x="28272" y="36425"/>
                    <a:pt x="36442" y="28255"/>
                    <a:pt x="36442" y="18213"/>
                  </a:cubicBezTo>
                  <a:cubicBezTo>
                    <a:pt x="36442" y="8154"/>
                    <a:pt x="28272" y="1"/>
                    <a:pt x="182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1"/>
            <p:cNvSpPr/>
            <p:nvPr/>
          </p:nvSpPr>
          <p:spPr>
            <a:xfrm>
              <a:off x="922423" y="3262245"/>
              <a:ext cx="1209044" cy="904165"/>
            </a:xfrm>
            <a:custGeom>
              <a:avLst/>
              <a:gdLst/>
              <a:ahLst/>
              <a:cxnLst/>
              <a:rect l="l" t="t" r="r" b="b"/>
              <a:pathLst>
                <a:path w="36710" h="27453" extrusionOk="0">
                  <a:moveTo>
                    <a:pt x="19567" y="22423"/>
                  </a:moveTo>
                  <a:cubicBezTo>
                    <a:pt x="19483" y="16608"/>
                    <a:pt x="24061" y="11546"/>
                    <a:pt x="30043" y="11262"/>
                  </a:cubicBezTo>
                  <a:cubicBezTo>
                    <a:pt x="31079" y="11212"/>
                    <a:pt x="32014" y="10710"/>
                    <a:pt x="32683" y="9942"/>
                  </a:cubicBezTo>
                  <a:cubicBezTo>
                    <a:pt x="33852" y="8588"/>
                    <a:pt x="35206" y="7385"/>
                    <a:pt x="36710" y="6416"/>
                  </a:cubicBezTo>
                  <a:cubicBezTo>
                    <a:pt x="34203" y="2556"/>
                    <a:pt x="29859" y="0"/>
                    <a:pt x="24913" y="0"/>
                  </a:cubicBezTo>
                  <a:cubicBezTo>
                    <a:pt x="17912" y="0"/>
                    <a:pt x="12131" y="5096"/>
                    <a:pt x="11028" y="11763"/>
                  </a:cubicBezTo>
                  <a:cubicBezTo>
                    <a:pt x="9625" y="11128"/>
                    <a:pt x="8054" y="10844"/>
                    <a:pt x="6383" y="10961"/>
                  </a:cubicBezTo>
                  <a:cubicBezTo>
                    <a:pt x="3860" y="11178"/>
                    <a:pt x="1588" y="12415"/>
                    <a:pt x="1" y="14252"/>
                  </a:cubicBezTo>
                  <a:cubicBezTo>
                    <a:pt x="2708" y="19315"/>
                    <a:pt x="6033" y="23793"/>
                    <a:pt x="9775" y="27452"/>
                  </a:cubicBezTo>
                  <a:cubicBezTo>
                    <a:pt x="11429" y="27452"/>
                    <a:pt x="13117" y="27419"/>
                    <a:pt x="14855" y="27419"/>
                  </a:cubicBezTo>
                  <a:cubicBezTo>
                    <a:pt x="15623" y="26834"/>
                    <a:pt x="16459" y="26333"/>
                    <a:pt x="17328" y="25948"/>
                  </a:cubicBezTo>
                  <a:cubicBezTo>
                    <a:pt x="18731" y="25313"/>
                    <a:pt x="19583" y="23960"/>
                    <a:pt x="19567" y="22423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1"/>
            <p:cNvSpPr/>
            <p:nvPr/>
          </p:nvSpPr>
          <p:spPr>
            <a:xfrm>
              <a:off x="2315709" y="1224023"/>
              <a:ext cx="1116035" cy="777595"/>
            </a:xfrm>
            <a:custGeom>
              <a:avLst/>
              <a:gdLst/>
              <a:ahLst/>
              <a:cxnLst/>
              <a:rect l="l" t="t" r="r" b="b"/>
              <a:pathLst>
                <a:path w="33886" h="23610" extrusionOk="0">
                  <a:moveTo>
                    <a:pt x="14688" y="6985"/>
                  </a:moveTo>
                  <a:cubicBezTo>
                    <a:pt x="10327" y="7336"/>
                    <a:pt x="6684" y="10744"/>
                    <a:pt x="6100" y="15089"/>
                  </a:cubicBezTo>
                  <a:cubicBezTo>
                    <a:pt x="5899" y="16592"/>
                    <a:pt x="6066" y="18029"/>
                    <a:pt x="6484" y="19349"/>
                  </a:cubicBezTo>
                  <a:cubicBezTo>
                    <a:pt x="2808" y="19600"/>
                    <a:pt x="1" y="20937"/>
                    <a:pt x="1" y="22557"/>
                  </a:cubicBezTo>
                  <a:cubicBezTo>
                    <a:pt x="1" y="23543"/>
                    <a:pt x="17762" y="23610"/>
                    <a:pt x="33886" y="23242"/>
                  </a:cubicBezTo>
                  <a:cubicBezTo>
                    <a:pt x="31747" y="14403"/>
                    <a:pt x="28105" y="6450"/>
                    <a:pt x="23359" y="1"/>
                  </a:cubicBezTo>
                  <a:cubicBezTo>
                    <a:pt x="21271" y="2056"/>
                    <a:pt x="19801" y="4746"/>
                    <a:pt x="19299" y="7753"/>
                  </a:cubicBezTo>
                  <a:cubicBezTo>
                    <a:pt x="17929" y="7152"/>
                    <a:pt x="16359" y="6835"/>
                    <a:pt x="14688" y="6985"/>
                  </a:cubicBezTo>
                  <a:close/>
                </a:path>
              </a:pathLst>
            </a:custGeom>
            <a:gradFill>
              <a:gsLst>
                <a:gs pos="0">
                  <a:srgbClr val="FCBC5D"/>
                </a:gs>
                <a:gs pos="100000">
                  <a:srgbClr val="F2724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1"/>
            <p:cNvSpPr/>
            <p:nvPr/>
          </p:nvSpPr>
          <p:spPr>
            <a:xfrm>
              <a:off x="1329646" y="3375602"/>
              <a:ext cx="1672933" cy="1154536"/>
            </a:xfrm>
            <a:custGeom>
              <a:avLst/>
              <a:gdLst/>
              <a:ahLst/>
              <a:cxnLst/>
              <a:rect l="l" t="t" r="r" b="b"/>
              <a:pathLst>
                <a:path w="50795" h="35055" extrusionOk="0">
                  <a:moveTo>
                    <a:pt x="33016" y="0"/>
                  </a:moveTo>
                  <a:cubicBezTo>
                    <a:pt x="29825" y="251"/>
                    <a:pt x="26884" y="1320"/>
                    <a:pt x="24328" y="2974"/>
                  </a:cubicBezTo>
                  <a:cubicBezTo>
                    <a:pt x="22824" y="3960"/>
                    <a:pt x="21471" y="5146"/>
                    <a:pt x="20301" y="6500"/>
                  </a:cubicBezTo>
                  <a:cubicBezTo>
                    <a:pt x="19633" y="7268"/>
                    <a:pt x="18680" y="7770"/>
                    <a:pt x="17661" y="7820"/>
                  </a:cubicBezTo>
                  <a:cubicBezTo>
                    <a:pt x="11696" y="8104"/>
                    <a:pt x="7101" y="13166"/>
                    <a:pt x="7185" y="18981"/>
                  </a:cubicBezTo>
                  <a:cubicBezTo>
                    <a:pt x="7202" y="20518"/>
                    <a:pt x="6349" y="21871"/>
                    <a:pt x="4946" y="22490"/>
                  </a:cubicBezTo>
                  <a:cubicBezTo>
                    <a:pt x="4060" y="22891"/>
                    <a:pt x="3225" y="23392"/>
                    <a:pt x="2456" y="23977"/>
                  </a:cubicBezTo>
                  <a:cubicBezTo>
                    <a:pt x="1537" y="24662"/>
                    <a:pt x="702" y="25481"/>
                    <a:pt x="0" y="26383"/>
                  </a:cubicBezTo>
                  <a:cubicBezTo>
                    <a:pt x="6600" y="31880"/>
                    <a:pt x="14336" y="35055"/>
                    <a:pt x="22657" y="35055"/>
                  </a:cubicBezTo>
                  <a:cubicBezTo>
                    <a:pt x="33384" y="35055"/>
                    <a:pt x="43209" y="29741"/>
                    <a:pt x="50794" y="20969"/>
                  </a:cubicBezTo>
                  <a:lnTo>
                    <a:pt x="33016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/>
            <p:cNvSpPr/>
            <p:nvPr/>
          </p:nvSpPr>
          <p:spPr>
            <a:xfrm>
              <a:off x="2182559" y="2732871"/>
              <a:ext cx="1303699" cy="540430"/>
            </a:xfrm>
            <a:custGeom>
              <a:avLst/>
              <a:gdLst/>
              <a:ahLst/>
              <a:cxnLst/>
              <a:rect l="l" t="t" r="r" b="b"/>
              <a:pathLst>
                <a:path w="39584" h="16409" extrusionOk="0">
                  <a:moveTo>
                    <a:pt x="0" y="0"/>
                  </a:moveTo>
                  <a:lnTo>
                    <a:pt x="37361" y="16408"/>
                  </a:lnTo>
                  <a:cubicBezTo>
                    <a:pt x="38363" y="12783"/>
                    <a:pt x="39115" y="8973"/>
                    <a:pt x="39583" y="504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/>
            <p:cNvSpPr/>
            <p:nvPr/>
          </p:nvSpPr>
          <p:spPr>
            <a:xfrm>
              <a:off x="1991051" y="2732871"/>
              <a:ext cx="1404414" cy="1003233"/>
            </a:xfrm>
            <a:custGeom>
              <a:avLst/>
              <a:gdLst/>
              <a:ahLst/>
              <a:cxnLst/>
              <a:rect l="l" t="t" r="r" b="b"/>
              <a:pathLst>
                <a:path w="42642" h="30461" extrusionOk="0">
                  <a:moveTo>
                    <a:pt x="1" y="0"/>
                  </a:moveTo>
                  <a:lnTo>
                    <a:pt x="3877" y="3125"/>
                  </a:lnTo>
                  <a:lnTo>
                    <a:pt x="3877" y="3142"/>
                  </a:lnTo>
                  <a:lnTo>
                    <a:pt x="37578" y="30460"/>
                  </a:lnTo>
                  <a:cubicBezTo>
                    <a:pt x="39600" y="26701"/>
                    <a:pt x="41288" y="22624"/>
                    <a:pt x="42641" y="18263"/>
                  </a:cubicBezTo>
                  <a:lnTo>
                    <a:pt x="5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1"/>
            <p:cNvSpPr/>
            <p:nvPr/>
          </p:nvSpPr>
          <p:spPr>
            <a:xfrm>
              <a:off x="1871107" y="2731785"/>
              <a:ext cx="1341113" cy="1334493"/>
            </a:xfrm>
            <a:custGeom>
              <a:avLst/>
              <a:gdLst/>
              <a:ahLst/>
              <a:cxnLst/>
              <a:rect l="l" t="t" r="r" b="b"/>
              <a:pathLst>
                <a:path w="40720" h="40519" extrusionOk="0">
                  <a:moveTo>
                    <a:pt x="0" y="0"/>
                  </a:moveTo>
                  <a:lnTo>
                    <a:pt x="8538" y="10075"/>
                  </a:lnTo>
                  <a:lnTo>
                    <a:pt x="16559" y="19532"/>
                  </a:lnTo>
                  <a:lnTo>
                    <a:pt x="34337" y="40518"/>
                  </a:lnTo>
                  <a:cubicBezTo>
                    <a:pt x="36709" y="37811"/>
                    <a:pt x="38848" y="34737"/>
                    <a:pt x="40719" y="31395"/>
                  </a:cubicBezTo>
                  <a:lnTo>
                    <a:pt x="26901" y="19867"/>
                  </a:lnTo>
                  <a:lnTo>
                    <a:pt x="26918" y="19967"/>
                  </a:lnTo>
                  <a:lnTo>
                    <a:pt x="20635" y="21420"/>
                  </a:lnTo>
                  <a:lnTo>
                    <a:pt x="26266" y="19365"/>
                  </a:lnTo>
                  <a:lnTo>
                    <a:pt x="16224" y="10994"/>
                  </a:lnTo>
                  <a:lnTo>
                    <a:pt x="10443" y="11429"/>
                  </a:lnTo>
                  <a:lnTo>
                    <a:pt x="10443" y="11429"/>
                  </a:lnTo>
                  <a:lnTo>
                    <a:pt x="15456" y="10343"/>
                  </a:lnTo>
                  <a:lnTo>
                    <a:pt x="7603" y="3810"/>
                  </a:lnTo>
                  <a:lnTo>
                    <a:pt x="4428" y="4227"/>
                  </a:lnTo>
                  <a:lnTo>
                    <a:pt x="4428" y="4227"/>
                  </a:lnTo>
                  <a:lnTo>
                    <a:pt x="7018" y="3308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1"/>
            <p:cNvSpPr/>
            <p:nvPr/>
          </p:nvSpPr>
          <p:spPr>
            <a:xfrm>
              <a:off x="2181472" y="2732871"/>
              <a:ext cx="1231571" cy="601492"/>
            </a:xfrm>
            <a:custGeom>
              <a:avLst/>
              <a:gdLst/>
              <a:ahLst/>
              <a:cxnLst/>
              <a:rect l="l" t="t" r="r" b="b"/>
              <a:pathLst>
                <a:path w="37394" h="18263" extrusionOk="0">
                  <a:moveTo>
                    <a:pt x="0" y="0"/>
                  </a:moveTo>
                  <a:lnTo>
                    <a:pt x="36842" y="18263"/>
                  </a:lnTo>
                  <a:cubicBezTo>
                    <a:pt x="37043" y="17661"/>
                    <a:pt x="37227" y="17043"/>
                    <a:pt x="37394" y="16408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1"/>
            <p:cNvSpPr/>
            <p:nvPr/>
          </p:nvSpPr>
          <p:spPr>
            <a:xfrm>
              <a:off x="1973464" y="2732871"/>
              <a:ext cx="1255812" cy="1033500"/>
            </a:xfrm>
            <a:custGeom>
              <a:avLst/>
              <a:gdLst/>
              <a:ahLst/>
              <a:cxnLst/>
              <a:rect l="l" t="t" r="r" b="b"/>
              <a:pathLst>
                <a:path w="38130" h="31380" extrusionOk="0">
                  <a:moveTo>
                    <a:pt x="0" y="0"/>
                  </a:moveTo>
                  <a:lnTo>
                    <a:pt x="3943" y="3292"/>
                  </a:lnTo>
                  <a:lnTo>
                    <a:pt x="1354" y="4211"/>
                  </a:lnTo>
                  <a:lnTo>
                    <a:pt x="1354" y="4211"/>
                  </a:lnTo>
                  <a:lnTo>
                    <a:pt x="4528" y="3793"/>
                  </a:lnTo>
                  <a:lnTo>
                    <a:pt x="12381" y="10326"/>
                  </a:lnTo>
                  <a:lnTo>
                    <a:pt x="7369" y="11412"/>
                  </a:lnTo>
                  <a:lnTo>
                    <a:pt x="7369" y="11412"/>
                  </a:lnTo>
                  <a:lnTo>
                    <a:pt x="13150" y="10978"/>
                  </a:lnTo>
                  <a:lnTo>
                    <a:pt x="23208" y="19349"/>
                  </a:lnTo>
                  <a:lnTo>
                    <a:pt x="17561" y="21404"/>
                  </a:lnTo>
                  <a:lnTo>
                    <a:pt x="23843" y="19967"/>
                  </a:lnTo>
                  <a:lnTo>
                    <a:pt x="23827" y="19850"/>
                  </a:lnTo>
                  <a:lnTo>
                    <a:pt x="37645" y="31379"/>
                  </a:lnTo>
                  <a:cubicBezTo>
                    <a:pt x="37828" y="31095"/>
                    <a:pt x="37995" y="30794"/>
                    <a:pt x="38129" y="30494"/>
                  </a:cubicBezTo>
                  <a:lnTo>
                    <a:pt x="4428" y="314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1"/>
            <p:cNvSpPr/>
            <p:nvPr/>
          </p:nvSpPr>
          <p:spPr>
            <a:xfrm>
              <a:off x="1799575" y="2525423"/>
              <a:ext cx="383034" cy="207490"/>
            </a:xfrm>
            <a:custGeom>
              <a:avLst/>
              <a:gdLst/>
              <a:ahLst/>
              <a:cxnLst/>
              <a:rect l="l" t="t" r="r" b="b"/>
              <a:pathLst>
                <a:path w="11630" h="6300" extrusionOk="0">
                  <a:moveTo>
                    <a:pt x="0" y="0"/>
                  </a:moveTo>
                  <a:lnTo>
                    <a:pt x="836" y="2390"/>
                  </a:lnTo>
                  <a:lnTo>
                    <a:pt x="2206" y="6299"/>
                  </a:lnTo>
                  <a:lnTo>
                    <a:pt x="11629" y="6299"/>
                  </a:lnTo>
                  <a:lnTo>
                    <a:pt x="4829" y="1738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1417118" y="936777"/>
              <a:ext cx="1295992" cy="431481"/>
            </a:xfrm>
            <a:custGeom>
              <a:avLst/>
              <a:gdLst/>
              <a:ahLst/>
              <a:cxnLst/>
              <a:rect l="l" t="t" r="r" b="b"/>
              <a:pathLst>
                <a:path w="39350" h="13101" extrusionOk="0">
                  <a:moveTo>
                    <a:pt x="19667" y="6968"/>
                  </a:moveTo>
                  <a:cubicBezTo>
                    <a:pt x="24111" y="6968"/>
                    <a:pt x="27737" y="7770"/>
                    <a:pt x="27737" y="8773"/>
                  </a:cubicBezTo>
                  <a:cubicBezTo>
                    <a:pt x="27737" y="9742"/>
                    <a:pt x="24111" y="10561"/>
                    <a:pt x="19667" y="10561"/>
                  </a:cubicBezTo>
                  <a:cubicBezTo>
                    <a:pt x="15222" y="10561"/>
                    <a:pt x="11613" y="9775"/>
                    <a:pt x="11613" y="8773"/>
                  </a:cubicBezTo>
                  <a:cubicBezTo>
                    <a:pt x="11613" y="7770"/>
                    <a:pt x="15222" y="6968"/>
                    <a:pt x="19667" y="6968"/>
                  </a:cubicBezTo>
                  <a:close/>
                  <a:moveTo>
                    <a:pt x="19667" y="1"/>
                  </a:moveTo>
                  <a:cubicBezTo>
                    <a:pt x="12198" y="1"/>
                    <a:pt x="5348" y="2724"/>
                    <a:pt x="1" y="7286"/>
                  </a:cubicBezTo>
                  <a:cubicBezTo>
                    <a:pt x="3493" y="10711"/>
                    <a:pt x="10978" y="13100"/>
                    <a:pt x="19667" y="13100"/>
                  </a:cubicBezTo>
                  <a:cubicBezTo>
                    <a:pt x="28339" y="13100"/>
                    <a:pt x="35841" y="10711"/>
                    <a:pt x="39350" y="7286"/>
                  </a:cubicBezTo>
                  <a:cubicBezTo>
                    <a:pt x="34003" y="2724"/>
                    <a:pt x="27152" y="1"/>
                    <a:pt x="1966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1347233" y="695770"/>
              <a:ext cx="1435208" cy="480456"/>
            </a:xfrm>
            <a:custGeom>
              <a:avLst/>
              <a:gdLst/>
              <a:ahLst/>
              <a:cxnLst/>
              <a:rect l="l" t="t" r="r" b="b"/>
              <a:pathLst>
                <a:path w="43577" h="14588" extrusionOk="0">
                  <a:moveTo>
                    <a:pt x="21789" y="1"/>
                  </a:moveTo>
                  <a:cubicBezTo>
                    <a:pt x="9759" y="1"/>
                    <a:pt x="1" y="4579"/>
                    <a:pt x="1" y="10193"/>
                  </a:cubicBezTo>
                  <a:cubicBezTo>
                    <a:pt x="1" y="11763"/>
                    <a:pt x="753" y="13250"/>
                    <a:pt x="2123" y="14587"/>
                  </a:cubicBezTo>
                  <a:cubicBezTo>
                    <a:pt x="7470" y="10026"/>
                    <a:pt x="14320" y="7285"/>
                    <a:pt x="21789" y="7285"/>
                  </a:cubicBezTo>
                  <a:cubicBezTo>
                    <a:pt x="29274" y="7285"/>
                    <a:pt x="36125" y="10026"/>
                    <a:pt x="41472" y="14587"/>
                  </a:cubicBezTo>
                  <a:cubicBezTo>
                    <a:pt x="42825" y="13250"/>
                    <a:pt x="43577" y="11763"/>
                    <a:pt x="43577" y="10193"/>
                  </a:cubicBezTo>
                  <a:cubicBezTo>
                    <a:pt x="43577" y="4562"/>
                    <a:pt x="33819" y="1"/>
                    <a:pt x="21789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1"/>
            <p:cNvSpPr/>
            <p:nvPr/>
          </p:nvSpPr>
          <p:spPr>
            <a:xfrm>
              <a:off x="626384" y="464642"/>
              <a:ext cx="2877004" cy="4214758"/>
            </a:xfrm>
            <a:custGeom>
              <a:avLst/>
              <a:gdLst/>
              <a:ahLst/>
              <a:cxnLst/>
              <a:rect l="l" t="t" r="r" b="b"/>
              <a:pathLst>
                <a:path w="87354" h="127972" extrusionOk="0">
                  <a:moveTo>
                    <a:pt x="43677" y="12081"/>
                  </a:moveTo>
                  <a:cubicBezTo>
                    <a:pt x="61572" y="12081"/>
                    <a:pt x="76075" y="27119"/>
                    <a:pt x="76075" y="45649"/>
                  </a:cubicBezTo>
                  <a:lnTo>
                    <a:pt x="76075" y="82324"/>
                  </a:lnTo>
                  <a:cubicBezTo>
                    <a:pt x="76075" y="100870"/>
                    <a:pt x="61572" y="115875"/>
                    <a:pt x="43677" y="115875"/>
                  </a:cubicBezTo>
                  <a:cubicBezTo>
                    <a:pt x="25782" y="115875"/>
                    <a:pt x="11279" y="100837"/>
                    <a:pt x="11279" y="82324"/>
                  </a:cubicBezTo>
                  <a:lnTo>
                    <a:pt x="11279" y="45649"/>
                  </a:lnTo>
                  <a:cubicBezTo>
                    <a:pt x="11279" y="27085"/>
                    <a:pt x="25782" y="12081"/>
                    <a:pt x="43677" y="12081"/>
                  </a:cubicBezTo>
                  <a:close/>
                  <a:moveTo>
                    <a:pt x="43677" y="1"/>
                  </a:moveTo>
                  <a:cubicBezTo>
                    <a:pt x="19550" y="1"/>
                    <a:pt x="1" y="20268"/>
                    <a:pt x="1" y="45264"/>
                  </a:cubicBezTo>
                  <a:lnTo>
                    <a:pt x="1" y="82708"/>
                  </a:lnTo>
                  <a:cubicBezTo>
                    <a:pt x="1" y="107721"/>
                    <a:pt x="19550" y="127972"/>
                    <a:pt x="43677" y="127972"/>
                  </a:cubicBezTo>
                  <a:cubicBezTo>
                    <a:pt x="67804" y="127972"/>
                    <a:pt x="87353" y="107721"/>
                    <a:pt x="87353" y="82708"/>
                  </a:cubicBezTo>
                  <a:lnTo>
                    <a:pt x="87353" y="45264"/>
                  </a:lnTo>
                  <a:cubicBezTo>
                    <a:pt x="87353" y="20268"/>
                    <a:pt x="67804" y="1"/>
                    <a:pt x="43677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1"/>
            <p:cNvSpPr/>
            <p:nvPr/>
          </p:nvSpPr>
          <p:spPr>
            <a:xfrm>
              <a:off x="1799575" y="1166258"/>
              <a:ext cx="531077" cy="118335"/>
            </a:xfrm>
            <a:custGeom>
              <a:avLst/>
              <a:gdLst/>
              <a:ahLst/>
              <a:cxnLst/>
              <a:rect l="l" t="t" r="r" b="b"/>
              <a:pathLst>
                <a:path w="16125" h="3593" extrusionOk="0">
                  <a:moveTo>
                    <a:pt x="8054" y="0"/>
                  </a:moveTo>
                  <a:cubicBezTo>
                    <a:pt x="3609" y="0"/>
                    <a:pt x="0" y="802"/>
                    <a:pt x="0" y="1805"/>
                  </a:cubicBezTo>
                  <a:cubicBezTo>
                    <a:pt x="0" y="2791"/>
                    <a:pt x="3609" y="3593"/>
                    <a:pt x="8054" y="3593"/>
                  </a:cubicBezTo>
                  <a:cubicBezTo>
                    <a:pt x="12498" y="3593"/>
                    <a:pt x="16124" y="2807"/>
                    <a:pt x="16124" y="1805"/>
                  </a:cubicBezTo>
                  <a:cubicBezTo>
                    <a:pt x="16124" y="819"/>
                    <a:pt x="12498" y="0"/>
                    <a:pt x="8054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1"/>
            <p:cNvSpPr/>
            <p:nvPr/>
          </p:nvSpPr>
          <p:spPr>
            <a:xfrm>
              <a:off x="1799575" y="1236143"/>
              <a:ext cx="531077" cy="118335"/>
            </a:xfrm>
            <a:custGeom>
              <a:avLst/>
              <a:gdLst/>
              <a:ahLst/>
              <a:cxnLst/>
              <a:rect l="l" t="t" r="r" b="b"/>
              <a:pathLst>
                <a:path w="16125" h="3593" extrusionOk="0">
                  <a:moveTo>
                    <a:pt x="8054" y="0"/>
                  </a:moveTo>
                  <a:cubicBezTo>
                    <a:pt x="3609" y="0"/>
                    <a:pt x="0" y="786"/>
                    <a:pt x="0" y="1788"/>
                  </a:cubicBezTo>
                  <a:cubicBezTo>
                    <a:pt x="0" y="2774"/>
                    <a:pt x="3609" y="3593"/>
                    <a:pt x="8054" y="3593"/>
                  </a:cubicBezTo>
                  <a:cubicBezTo>
                    <a:pt x="12498" y="3593"/>
                    <a:pt x="16124" y="2791"/>
                    <a:pt x="16124" y="1788"/>
                  </a:cubicBezTo>
                  <a:cubicBezTo>
                    <a:pt x="16124" y="802"/>
                    <a:pt x="12498" y="0"/>
                    <a:pt x="8054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1"/>
            <p:cNvSpPr/>
            <p:nvPr/>
          </p:nvSpPr>
          <p:spPr>
            <a:xfrm>
              <a:off x="539999" y="411817"/>
              <a:ext cx="3049221" cy="4319853"/>
            </a:xfrm>
            <a:custGeom>
              <a:avLst/>
              <a:gdLst/>
              <a:ahLst/>
              <a:cxnLst/>
              <a:rect l="l" t="t" r="r" b="b"/>
              <a:pathLst>
                <a:path w="92583" h="131163" extrusionOk="0">
                  <a:moveTo>
                    <a:pt x="46300" y="10043"/>
                  </a:moveTo>
                  <a:cubicBezTo>
                    <a:pt x="66166" y="10043"/>
                    <a:pt x="82323" y="26217"/>
                    <a:pt x="82323" y="46083"/>
                  </a:cubicBezTo>
                  <a:lnTo>
                    <a:pt x="82323" y="85064"/>
                  </a:lnTo>
                  <a:cubicBezTo>
                    <a:pt x="82323" y="104930"/>
                    <a:pt x="66166" y="121088"/>
                    <a:pt x="46300" y="121088"/>
                  </a:cubicBezTo>
                  <a:cubicBezTo>
                    <a:pt x="26433" y="121088"/>
                    <a:pt x="10276" y="104930"/>
                    <a:pt x="10276" y="85064"/>
                  </a:cubicBezTo>
                  <a:lnTo>
                    <a:pt x="10276" y="46083"/>
                  </a:lnTo>
                  <a:cubicBezTo>
                    <a:pt x="10276" y="26217"/>
                    <a:pt x="26433" y="10043"/>
                    <a:pt x="46300" y="10043"/>
                  </a:cubicBezTo>
                  <a:close/>
                  <a:moveTo>
                    <a:pt x="46300" y="1"/>
                  </a:moveTo>
                  <a:cubicBezTo>
                    <a:pt x="20786" y="1"/>
                    <a:pt x="0" y="20770"/>
                    <a:pt x="17" y="46284"/>
                  </a:cubicBezTo>
                  <a:lnTo>
                    <a:pt x="17" y="84880"/>
                  </a:lnTo>
                  <a:cubicBezTo>
                    <a:pt x="17" y="110411"/>
                    <a:pt x="20786" y="131163"/>
                    <a:pt x="46300" y="131163"/>
                  </a:cubicBezTo>
                  <a:cubicBezTo>
                    <a:pt x="71831" y="131163"/>
                    <a:pt x="92583" y="110411"/>
                    <a:pt x="92583" y="84864"/>
                  </a:cubicBezTo>
                  <a:lnTo>
                    <a:pt x="92583" y="46284"/>
                  </a:lnTo>
                  <a:cubicBezTo>
                    <a:pt x="92583" y="20770"/>
                    <a:pt x="71831" y="1"/>
                    <a:pt x="46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1"/>
            <p:cNvSpPr/>
            <p:nvPr/>
          </p:nvSpPr>
          <p:spPr>
            <a:xfrm>
              <a:off x="867391" y="731536"/>
              <a:ext cx="2394934" cy="3679860"/>
            </a:xfrm>
            <a:custGeom>
              <a:avLst/>
              <a:gdLst/>
              <a:ahLst/>
              <a:cxnLst/>
              <a:rect l="l" t="t" r="r" b="b"/>
              <a:pathLst>
                <a:path w="72717" h="111731" extrusionOk="0">
                  <a:moveTo>
                    <a:pt x="36359" y="669"/>
                  </a:moveTo>
                  <a:cubicBezTo>
                    <a:pt x="56075" y="669"/>
                    <a:pt x="72048" y="16659"/>
                    <a:pt x="72048" y="36375"/>
                  </a:cubicBezTo>
                  <a:lnTo>
                    <a:pt x="72048" y="75389"/>
                  </a:lnTo>
                  <a:cubicBezTo>
                    <a:pt x="72048" y="95089"/>
                    <a:pt x="56075" y="111079"/>
                    <a:pt x="36359" y="111079"/>
                  </a:cubicBezTo>
                  <a:cubicBezTo>
                    <a:pt x="16643" y="111079"/>
                    <a:pt x="669" y="95089"/>
                    <a:pt x="669" y="75389"/>
                  </a:cubicBezTo>
                  <a:lnTo>
                    <a:pt x="669" y="36375"/>
                  </a:lnTo>
                  <a:cubicBezTo>
                    <a:pt x="669" y="16659"/>
                    <a:pt x="16643" y="669"/>
                    <a:pt x="36359" y="669"/>
                  </a:cubicBezTo>
                  <a:close/>
                  <a:moveTo>
                    <a:pt x="36359" y="1"/>
                  </a:moveTo>
                  <a:cubicBezTo>
                    <a:pt x="16309" y="1"/>
                    <a:pt x="1" y="16325"/>
                    <a:pt x="1" y="36375"/>
                  </a:cubicBezTo>
                  <a:lnTo>
                    <a:pt x="1" y="75356"/>
                  </a:lnTo>
                  <a:cubicBezTo>
                    <a:pt x="1" y="95406"/>
                    <a:pt x="16309" y="111730"/>
                    <a:pt x="36359" y="111730"/>
                  </a:cubicBezTo>
                  <a:cubicBezTo>
                    <a:pt x="56409" y="111730"/>
                    <a:pt x="72717" y="95406"/>
                    <a:pt x="72717" y="75356"/>
                  </a:cubicBezTo>
                  <a:lnTo>
                    <a:pt x="72717" y="36375"/>
                  </a:lnTo>
                  <a:cubicBezTo>
                    <a:pt x="72717" y="16325"/>
                    <a:pt x="56409" y="1"/>
                    <a:pt x="36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1"/>
            <p:cNvSpPr/>
            <p:nvPr/>
          </p:nvSpPr>
          <p:spPr>
            <a:xfrm>
              <a:off x="1079251" y="1550175"/>
              <a:ext cx="675260" cy="615183"/>
            </a:xfrm>
            <a:custGeom>
              <a:avLst/>
              <a:gdLst/>
              <a:ahLst/>
              <a:cxnLst/>
              <a:rect l="l" t="t" r="r" b="b"/>
              <a:pathLst>
                <a:path w="16961" h="15452" extrusionOk="0">
                  <a:moveTo>
                    <a:pt x="8478" y="0"/>
                  </a:moveTo>
                  <a:cubicBezTo>
                    <a:pt x="6500" y="0"/>
                    <a:pt x="4521" y="756"/>
                    <a:pt x="3008" y="2268"/>
                  </a:cubicBezTo>
                  <a:cubicBezTo>
                    <a:pt x="1" y="5276"/>
                    <a:pt x="1" y="10171"/>
                    <a:pt x="3008" y="13196"/>
                  </a:cubicBezTo>
                  <a:cubicBezTo>
                    <a:pt x="4521" y="14699"/>
                    <a:pt x="6500" y="15451"/>
                    <a:pt x="8478" y="15451"/>
                  </a:cubicBezTo>
                  <a:cubicBezTo>
                    <a:pt x="10456" y="15451"/>
                    <a:pt x="12432" y="14699"/>
                    <a:pt x="13936" y="13196"/>
                  </a:cubicBezTo>
                  <a:cubicBezTo>
                    <a:pt x="16960" y="10171"/>
                    <a:pt x="16960" y="5276"/>
                    <a:pt x="13936" y="2268"/>
                  </a:cubicBezTo>
                  <a:cubicBezTo>
                    <a:pt x="12432" y="756"/>
                    <a:pt x="10456" y="0"/>
                    <a:pt x="8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5"/>
          <p:cNvSpPr txBox="1">
            <a:spLocks noGrp="1"/>
          </p:cNvSpPr>
          <p:nvPr>
            <p:ph type="subTitle" idx="1"/>
          </p:nvPr>
        </p:nvSpPr>
        <p:spPr>
          <a:xfrm>
            <a:off x="2304800" y="3284350"/>
            <a:ext cx="4534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 Squared Error</a:t>
            </a:r>
            <a:endParaRPr dirty="0"/>
          </a:p>
        </p:txBody>
      </p:sp>
      <p:sp>
        <p:nvSpPr>
          <p:cNvPr id="1036" name="Google Shape;1036;p65"/>
          <p:cNvSpPr txBox="1">
            <a:spLocks noGrp="1"/>
          </p:cNvSpPr>
          <p:nvPr>
            <p:ph type="title"/>
          </p:nvPr>
        </p:nvSpPr>
        <p:spPr>
          <a:xfrm>
            <a:off x="715100" y="1396950"/>
            <a:ext cx="77136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53.7%</a:t>
            </a:r>
            <a:endParaRPr dirty="0"/>
          </a:p>
        </p:txBody>
      </p:sp>
      <p:grpSp>
        <p:nvGrpSpPr>
          <p:cNvPr id="1037" name="Google Shape;1037;p65"/>
          <p:cNvGrpSpPr/>
          <p:nvPr/>
        </p:nvGrpSpPr>
        <p:grpSpPr>
          <a:xfrm flipH="1">
            <a:off x="5661981" y="540095"/>
            <a:ext cx="1618453" cy="779423"/>
            <a:chOff x="1329477" y="1798619"/>
            <a:chExt cx="1171773" cy="564308"/>
          </a:xfrm>
        </p:grpSpPr>
        <p:sp>
          <p:nvSpPr>
            <p:cNvPr id="1038" name="Google Shape;1038;p65"/>
            <p:cNvSpPr/>
            <p:nvPr/>
          </p:nvSpPr>
          <p:spPr>
            <a:xfrm>
              <a:off x="1844541" y="1845359"/>
              <a:ext cx="104307" cy="55063"/>
            </a:xfrm>
            <a:custGeom>
              <a:avLst/>
              <a:gdLst/>
              <a:ahLst/>
              <a:cxnLst/>
              <a:rect l="l" t="t" r="r" b="b"/>
              <a:pathLst>
                <a:path w="2707" h="1429" extrusionOk="0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5"/>
            <p:cNvSpPr/>
            <p:nvPr/>
          </p:nvSpPr>
          <p:spPr>
            <a:xfrm>
              <a:off x="1867044" y="1864972"/>
              <a:ext cx="75370" cy="31558"/>
            </a:xfrm>
            <a:custGeom>
              <a:avLst/>
              <a:gdLst/>
              <a:ahLst/>
              <a:cxnLst/>
              <a:rect l="l" t="t" r="r" b="b"/>
              <a:pathLst>
                <a:path w="1956" h="819" extrusionOk="0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5"/>
            <p:cNvSpPr/>
            <p:nvPr/>
          </p:nvSpPr>
          <p:spPr>
            <a:xfrm>
              <a:off x="1962335" y="1895567"/>
              <a:ext cx="105001" cy="55063"/>
            </a:xfrm>
            <a:custGeom>
              <a:avLst/>
              <a:gdLst/>
              <a:ahLst/>
              <a:cxnLst/>
              <a:rect l="l" t="t" r="r" b="b"/>
              <a:pathLst>
                <a:path w="2725" h="1429" extrusionOk="0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5"/>
            <p:cNvSpPr/>
            <p:nvPr/>
          </p:nvSpPr>
          <p:spPr>
            <a:xfrm>
              <a:off x="1985532" y="1915180"/>
              <a:ext cx="75370" cy="31597"/>
            </a:xfrm>
            <a:custGeom>
              <a:avLst/>
              <a:gdLst/>
              <a:ahLst/>
              <a:cxnLst/>
              <a:rect l="l" t="t" r="r" b="b"/>
              <a:pathLst>
                <a:path w="1956" h="820" extrusionOk="0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5"/>
            <p:cNvSpPr/>
            <p:nvPr/>
          </p:nvSpPr>
          <p:spPr>
            <a:xfrm>
              <a:off x="1944957" y="2169494"/>
              <a:ext cx="139102" cy="74753"/>
            </a:xfrm>
            <a:custGeom>
              <a:avLst/>
              <a:gdLst/>
              <a:ahLst/>
              <a:cxnLst/>
              <a:rect l="l" t="t" r="r" b="b"/>
              <a:pathLst>
                <a:path w="3610" h="1940" extrusionOk="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5"/>
            <p:cNvSpPr/>
            <p:nvPr/>
          </p:nvSpPr>
          <p:spPr>
            <a:xfrm>
              <a:off x="1599243" y="1798619"/>
              <a:ext cx="439771" cy="202450"/>
            </a:xfrm>
            <a:custGeom>
              <a:avLst/>
              <a:gdLst/>
              <a:ahLst/>
              <a:cxnLst/>
              <a:rect l="l" t="t" r="r" b="b"/>
              <a:pathLst>
                <a:path w="11413" h="5254" extrusionOk="0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5"/>
            <p:cNvSpPr/>
            <p:nvPr/>
          </p:nvSpPr>
          <p:spPr>
            <a:xfrm>
              <a:off x="1348782" y="2050814"/>
              <a:ext cx="167424" cy="92940"/>
            </a:xfrm>
            <a:custGeom>
              <a:avLst/>
              <a:gdLst/>
              <a:ahLst/>
              <a:cxnLst/>
              <a:rect l="l" t="t" r="r" b="b"/>
              <a:pathLst>
                <a:path w="4345" h="2412" extrusionOk="0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5"/>
            <p:cNvSpPr/>
            <p:nvPr/>
          </p:nvSpPr>
          <p:spPr>
            <a:xfrm>
              <a:off x="1424113" y="1858383"/>
              <a:ext cx="1077138" cy="314348"/>
            </a:xfrm>
            <a:custGeom>
              <a:avLst/>
              <a:gdLst/>
              <a:ahLst/>
              <a:cxnLst/>
              <a:rect l="l" t="t" r="r" b="b"/>
              <a:pathLst>
                <a:path w="27954" h="8158" extrusionOk="0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5"/>
            <p:cNvSpPr/>
            <p:nvPr/>
          </p:nvSpPr>
          <p:spPr>
            <a:xfrm>
              <a:off x="1329477" y="1947663"/>
              <a:ext cx="309724" cy="180640"/>
            </a:xfrm>
            <a:custGeom>
              <a:avLst/>
              <a:gdLst/>
              <a:ahLst/>
              <a:cxnLst/>
              <a:rect l="l" t="t" r="r" b="b"/>
              <a:pathLst>
                <a:path w="8038" h="4688" extrusionOk="0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5"/>
            <p:cNvSpPr/>
            <p:nvPr/>
          </p:nvSpPr>
          <p:spPr>
            <a:xfrm>
              <a:off x="1433130" y="1882967"/>
              <a:ext cx="1032093" cy="284640"/>
            </a:xfrm>
            <a:custGeom>
              <a:avLst/>
              <a:gdLst/>
              <a:ahLst/>
              <a:cxnLst/>
              <a:rect l="l" t="t" r="r" b="b"/>
              <a:pathLst>
                <a:path w="26785" h="7387" extrusionOk="0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5"/>
            <p:cNvSpPr/>
            <p:nvPr/>
          </p:nvSpPr>
          <p:spPr>
            <a:xfrm>
              <a:off x="1429277" y="2140518"/>
              <a:ext cx="164842" cy="110781"/>
            </a:xfrm>
            <a:custGeom>
              <a:avLst/>
              <a:gdLst/>
              <a:ahLst/>
              <a:cxnLst/>
              <a:rect l="l" t="t" r="r" b="b"/>
              <a:pathLst>
                <a:path w="4278" h="2875" extrusionOk="0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5"/>
            <p:cNvSpPr/>
            <p:nvPr/>
          </p:nvSpPr>
          <p:spPr>
            <a:xfrm>
              <a:off x="1962335" y="2192652"/>
              <a:ext cx="111436" cy="46316"/>
            </a:xfrm>
            <a:custGeom>
              <a:avLst/>
              <a:gdLst/>
              <a:ahLst/>
              <a:cxnLst/>
              <a:rect l="l" t="t" r="r" b="b"/>
              <a:pathLst>
                <a:path w="2892" h="1202" extrusionOk="0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5"/>
            <p:cNvSpPr/>
            <p:nvPr/>
          </p:nvSpPr>
          <p:spPr>
            <a:xfrm>
              <a:off x="2024141" y="2060023"/>
              <a:ext cx="132667" cy="71516"/>
            </a:xfrm>
            <a:custGeom>
              <a:avLst/>
              <a:gdLst/>
              <a:ahLst/>
              <a:cxnLst/>
              <a:rect l="l" t="t" r="r" b="b"/>
              <a:pathLst>
                <a:path w="3443" h="1856" extrusionOk="0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5"/>
            <p:cNvSpPr/>
            <p:nvPr/>
          </p:nvSpPr>
          <p:spPr>
            <a:xfrm>
              <a:off x="2040903" y="2081293"/>
              <a:ext cx="105618" cy="44698"/>
            </a:xfrm>
            <a:custGeom>
              <a:avLst/>
              <a:gdLst/>
              <a:ahLst/>
              <a:cxnLst/>
              <a:rect l="l" t="t" r="r" b="b"/>
              <a:pathLst>
                <a:path w="2741" h="1160" extrusionOk="0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5"/>
            <p:cNvSpPr/>
            <p:nvPr/>
          </p:nvSpPr>
          <p:spPr>
            <a:xfrm>
              <a:off x="1777572" y="2011742"/>
              <a:ext cx="422393" cy="351185"/>
            </a:xfrm>
            <a:custGeom>
              <a:avLst/>
              <a:gdLst/>
              <a:ahLst/>
              <a:cxnLst/>
              <a:rect l="l" t="t" r="r" b="b"/>
              <a:pathLst>
                <a:path w="10962" h="9114" extrusionOk="0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5"/>
            <p:cNvSpPr/>
            <p:nvPr/>
          </p:nvSpPr>
          <p:spPr>
            <a:xfrm>
              <a:off x="2389853" y="1870097"/>
              <a:ext cx="38032" cy="29709"/>
            </a:xfrm>
            <a:custGeom>
              <a:avLst/>
              <a:gdLst/>
              <a:ahLst/>
              <a:cxnLst/>
              <a:rect l="l" t="t" r="r" b="b"/>
              <a:pathLst>
                <a:path w="987" h="771" extrusionOk="0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9"/>
          <p:cNvSpPr txBox="1">
            <a:spLocks noGrp="1"/>
          </p:cNvSpPr>
          <p:nvPr>
            <p:ph type="title"/>
          </p:nvPr>
        </p:nvSpPr>
        <p:spPr>
          <a:xfrm>
            <a:off x="394707" y="1670174"/>
            <a:ext cx="387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sp>
        <p:nvSpPr>
          <p:cNvPr id="1098" name="Google Shape;1098;p69"/>
          <p:cNvSpPr/>
          <p:nvPr/>
        </p:nvSpPr>
        <p:spPr>
          <a:xfrm>
            <a:off x="5538300" y="1177050"/>
            <a:ext cx="2144400" cy="2910300"/>
          </a:xfrm>
          <a:prstGeom prst="roundRect">
            <a:avLst>
              <a:gd name="adj" fmla="val 6015"/>
            </a:avLst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9" name="Google Shape;1099;p69"/>
          <p:cNvPicPr preferRelativeResize="0"/>
          <p:nvPr/>
        </p:nvPicPr>
        <p:blipFill rotWithShape="1">
          <a:blip r:embed="rId3">
            <a:alphaModFix/>
          </a:blip>
          <a:srcRect l="-613" r="54155"/>
          <a:stretch/>
        </p:blipFill>
        <p:spPr>
          <a:xfrm>
            <a:off x="5635013" y="1290221"/>
            <a:ext cx="1950974" cy="236225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0" name="Google Shape;1100;p69"/>
          <p:cNvSpPr/>
          <p:nvPr/>
        </p:nvSpPr>
        <p:spPr>
          <a:xfrm>
            <a:off x="6517800" y="3761275"/>
            <a:ext cx="185400" cy="185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1" name="Google Shape;1101;p69"/>
          <p:cNvGrpSpPr/>
          <p:nvPr/>
        </p:nvGrpSpPr>
        <p:grpSpPr>
          <a:xfrm>
            <a:off x="169140" y="111956"/>
            <a:ext cx="1252660" cy="1204643"/>
            <a:chOff x="7384701" y="199425"/>
            <a:chExt cx="1572114" cy="1511851"/>
          </a:xfrm>
        </p:grpSpPr>
        <p:sp>
          <p:nvSpPr>
            <p:cNvPr id="1102" name="Google Shape;1102;p69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9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9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69"/>
          <p:cNvSpPr/>
          <p:nvPr/>
        </p:nvSpPr>
        <p:spPr>
          <a:xfrm>
            <a:off x="163251" y="3855800"/>
            <a:ext cx="3719855" cy="185891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69"/>
          <p:cNvSpPr/>
          <p:nvPr/>
        </p:nvSpPr>
        <p:spPr>
          <a:xfrm>
            <a:off x="6553375" y="177638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97;p69">
            <a:extLst>
              <a:ext uri="{FF2B5EF4-FFF2-40B4-BE49-F238E27FC236}">
                <a16:creationId xmlns:a16="http://schemas.microsoft.com/office/drawing/2014/main" id="{8EBBDFC4-4ED0-4FE0-BB32-92C9EEA70FF8}"/>
              </a:ext>
            </a:extLst>
          </p:cNvPr>
          <p:cNvSpPr txBox="1">
            <a:spLocks/>
          </p:cNvSpPr>
          <p:nvPr/>
        </p:nvSpPr>
        <p:spPr>
          <a:xfrm>
            <a:off x="1343014" y="2356825"/>
            <a:ext cx="38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4000" dirty="0"/>
              <a:t>Conclusion</a:t>
            </a:r>
            <a:endParaRPr lang="e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9"/>
          <p:cNvSpPr txBox="1"/>
          <p:nvPr/>
        </p:nvSpPr>
        <p:spPr>
          <a:xfrm>
            <a:off x="1636950" y="1043500"/>
            <a:ext cx="5870100" cy="3130500"/>
          </a:xfrm>
          <a:prstGeom prst="rect">
            <a:avLst/>
          </a:prstGeom>
          <a:solidFill>
            <a:srgbClr val="FCBC5D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rgbClr val="F2724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F4B7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59"/>
          <p:cNvSpPr txBox="1">
            <a:spLocks noGrp="1"/>
          </p:cNvSpPr>
          <p:nvPr>
            <p:ph type="subTitle" idx="1"/>
          </p:nvPr>
        </p:nvSpPr>
        <p:spPr>
          <a:xfrm>
            <a:off x="1636950" y="1043500"/>
            <a:ext cx="5870100" cy="3056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Overall inconsistency for flights to be delayed.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are so many factors affecting flights to be delayed.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we want to predict January flights, We need to give the model similar data to work on, such as same month but next year.</a:t>
            </a:r>
            <a:endParaRPr sz="2000" dirty="0"/>
          </a:p>
        </p:txBody>
      </p:sp>
      <p:sp>
        <p:nvSpPr>
          <p:cNvPr id="7" name="Google Shape;845;p59">
            <a:extLst>
              <a:ext uri="{FF2B5EF4-FFF2-40B4-BE49-F238E27FC236}">
                <a16:creationId xmlns:a16="http://schemas.microsoft.com/office/drawing/2014/main" id="{02A4CC32-EC28-4DCD-9FEB-192AC94C6A51}"/>
              </a:ext>
            </a:extLst>
          </p:cNvPr>
          <p:cNvSpPr txBox="1">
            <a:spLocks/>
          </p:cNvSpPr>
          <p:nvPr/>
        </p:nvSpPr>
        <p:spPr>
          <a:xfrm>
            <a:off x="2607106" y="27039"/>
            <a:ext cx="58701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None/>
              <a:defRPr sz="25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2800" b="1" dirty="0"/>
              <a:t>Why MSE is a bit high?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8"/>
          <p:cNvSpPr txBox="1">
            <a:spLocks noGrp="1"/>
          </p:cNvSpPr>
          <p:nvPr>
            <p:ph type="subTitle" idx="1"/>
          </p:nvPr>
        </p:nvSpPr>
        <p:spPr>
          <a:xfrm>
            <a:off x="2018254" y="2765277"/>
            <a:ext cx="5071500" cy="41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Any questions?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412" name="Google Shape;1412;p78"/>
          <p:cNvSpPr txBox="1">
            <a:spLocks noGrp="1"/>
          </p:cNvSpPr>
          <p:nvPr>
            <p:ph type="ctrTitle"/>
          </p:nvPr>
        </p:nvSpPr>
        <p:spPr>
          <a:xfrm>
            <a:off x="715100" y="1386938"/>
            <a:ext cx="7713900" cy="9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 Black"/>
                <a:ea typeface="Lato Black"/>
                <a:cs typeface="Lato Black"/>
                <a:sym typeface="Lato Black"/>
              </a:rPr>
              <a:t>THANKS</a:t>
            </a:r>
            <a:endParaRPr dirty="0"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425" name="Google Shape;1425;p78"/>
          <p:cNvGrpSpPr/>
          <p:nvPr/>
        </p:nvGrpSpPr>
        <p:grpSpPr>
          <a:xfrm>
            <a:off x="2189833" y="71692"/>
            <a:ext cx="4463752" cy="1719654"/>
            <a:chOff x="1729186" y="1750763"/>
            <a:chExt cx="5237916" cy="2018137"/>
          </a:xfrm>
        </p:grpSpPr>
        <p:sp>
          <p:nvSpPr>
            <p:cNvPr id="1426" name="Google Shape;1426;p78"/>
            <p:cNvSpPr/>
            <p:nvPr/>
          </p:nvSpPr>
          <p:spPr>
            <a:xfrm rot="1513952">
              <a:off x="6882729" y="2494802"/>
              <a:ext cx="54326" cy="153128"/>
            </a:xfrm>
            <a:custGeom>
              <a:avLst/>
              <a:gdLst/>
              <a:ahLst/>
              <a:cxnLst/>
              <a:rect l="l" t="t" r="r" b="b"/>
              <a:pathLst>
                <a:path w="2173" h="6125" extrusionOk="0">
                  <a:moveTo>
                    <a:pt x="1932" y="1"/>
                  </a:moveTo>
                  <a:cubicBezTo>
                    <a:pt x="1727" y="1"/>
                    <a:pt x="1420" y="208"/>
                    <a:pt x="1420" y="208"/>
                  </a:cubicBezTo>
                  <a:lnTo>
                    <a:pt x="0" y="5972"/>
                  </a:lnTo>
                  <a:cubicBezTo>
                    <a:pt x="149" y="6083"/>
                    <a:pt x="316" y="6124"/>
                    <a:pt x="481" y="6124"/>
                  </a:cubicBezTo>
                  <a:cubicBezTo>
                    <a:pt x="964" y="6124"/>
                    <a:pt x="1437" y="5772"/>
                    <a:pt x="1437" y="5772"/>
                  </a:cubicBezTo>
                  <a:cubicBezTo>
                    <a:pt x="1437" y="5772"/>
                    <a:pt x="2172" y="492"/>
                    <a:pt x="2106" y="141"/>
                  </a:cubicBezTo>
                  <a:cubicBezTo>
                    <a:pt x="2086" y="37"/>
                    <a:pt x="2018" y="1"/>
                    <a:pt x="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8"/>
            <p:cNvSpPr/>
            <p:nvPr/>
          </p:nvSpPr>
          <p:spPr>
            <a:xfrm rot="1513952">
              <a:off x="5214370" y="2770855"/>
              <a:ext cx="139552" cy="113652"/>
            </a:xfrm>
            <a:custGeom>
              <a:avLst/>
              <a:gdLst/>
              <a:ahLst/>
              <a:cxnLst/>
              <a:rect l="l" t="t" r="r" b="b"/>
              <a:pathLst>
                <a:path w="5582" h="4546" extrusionOk="0">
                  <a:moveTo>
                    <a:pt x="2858" y="0"/>
                  </a:moveTo>
                  <a:cubicBezTo>
                    <a:pt x="2708" y="0"/>
                    <a:pt x="1" y="1254"/>
                    <a:pt x="936" y="2356"/>
                  </a:cubicBezTo>
                  <a:lnTo>
                    <a:pt x="2791" y="4545"/>
                  </a:lnTo>
                  <a:cubicBezTo>
                    <a:pt x="2791" y="4545"/>
                    <a:pt x="5581" y="3660"/>
                    <a:pt x="5581" y="3392"/>
                  </a:cubicBezTo>
                  <a:cubicBezTo>
                    <a:pt x="5581" y="3125"/>
                    <a:pt x="3944" y="1855"/>
                    <a:pt x="3693" y="1838"/>
                  </a:cubicBezTo>
                  <a:cubicBezTo>
                    <a:pt x="3443" y="1822"/>
                    <a:pt x="3276" y="1304"/>
                    <a:pt x="3276" y="1304"/>
                  </a:cubicBezTo>
                  <a:cubicBezTo>
                    <a:pt x="3276" y="1304"/>
                    <a:pt x="2992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8"/>
            <p:cNvSpPr/>
            <p:nvPr/>
          </p:nvSpPr>
          <p:spPr>
            <a:xfrm rot="1513952">
              <a:off x="5128443" y="2865029"/>
              <a:ext cx="358831" cy="309730"/>
            </a:xfrm>
            <a:custGeom>
              <a:avLst/>
              <a:gdLst/>
              <a:ahLst/>
              <a:cxnLst/>
              <a:rect l="l" t="t" r="r" b="b"/>
              <a:pathLst>
                <a:path w="14353" h="12389" extrusionOk="0">
                  <a:moveTo>
                    <a:pt x="7342" y="0"/>
                  </a:moveTo>
                  <a:cubicBezTo>
                    <a:pt x="6678" y="0"/>
                    <a:pt x="6001" y="101"/>
                    <a:pt x="5330" y="312"/>
                  </a:cubicBezTo>
                  <a:cubicBezTo>
                    <a:pt x="1922" y="1382"/>
                    <a:pt x="0" y="4890"/>
                    <a:pt x="1019" y="8132"/>
                  </a:cubicBezTo>
                  <a:cubicBezTo>
                    <a:pt x="1850" y="10743"/>
                    <a:pt x="4311" y="12388"/>
                    <a:pt x="7010" y="12388"/>
                  </a:cubicBezTo>
                  <a:cubicBezTo>
                    <a:pt x="7679" y="12388"/>
                    <a:pt x="8363" y="12287"/>
                    <a:pt x="9039" y="12075"/>
                  </a:cubicBezTo>
                  <a:cubicBezTo>
                    <a:pt x="12431" y="11006"/>
                    <a:pt x="14353" y="7514"/>
                    <a:pt x="13334" y="4255"/>
                  </a:cubicBezTo>
                  <a:cubicBezTo>
                    <a:pt x="12502" y="1655"/>
                    <a:pt x="10036" y="0"/>
                    <a:pt x="7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8"/>
            <p:cNvSpPr/>
            <p:nvPr/>
          </p:nvSpPr>
          <p:spPr>
            <a:xfrm rot="1513952">
              <a:off x="5144211" y="2886214"/>
              <a:ext cx="348031" cy="288105"/>
            </a:xfrm>
            <a:custGeom>
              <a:avLst/>
              <a:gdLst/>
              <a:ahLst/>
              <a:cxnLst/>
              <a:rect l="l" t="t" r="r" b="b"/>
              <a:pathLst>
                <a:path w="13921" h="11524" extrusionOk="0">
                  <a:moveTo>
                    <a:pt x="7203" y="0"/>
                  </a:moveTo>
                  <a:cubicBezTo>
                    <a:pt x="6633" y="0"/>
                    <a:pt x="6053" y="86"/>
                    <a:pt x="5481" y="266"/>
                  </a:cubicBezTo>
                  <a:cubicBezTo>
                    <a:pt x="585" y="1803"/>
                    <a:pt x="1" y="8487"/>
                    <a:pt x="4545" y="10859"/>
                  </a:cubicBezTo>
                  <a:cubicBezTo>
                    <a:pt x="5428" y="11317"/>
                    <a:pt x="6334" y="11524"/>
                    <a:pt x="7208" y="11524"/>
                  </a:cubicBezTo>
                  <a:cubicBezTo>
                    <a:pt x="10832" y="11524"/>
                    <a:pt x="13921" y="7970"/>
                    <a:pt x="12682" y="4025"/>
                  </a:cubicBezTo>
                  <a:cubicBezTo>
                    <a:pt x="11910" y="1573"/>
                    <a:pt x="9644" y="0"/>
                    <a:pt x="7203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8"/>
            <p:cNvSpPr/>
            <p:nvPr/>
          </p:nvSpPr>
          <p:spPr>
            <a:xfrm rot="1513952">
              <a:off x="5183384" y="2916701"/>
              <a:ext cx="277230" cy="229304"/>
            </a:xfrm>
            <a:custGeom>
              <a:avLst/>
              <a:gdLst/>
              <a:ahLst/>
              <a:cxnLst/>
              <a:rect l="l" t="t" r="r" b="b"/>
              <a:pathLst>
                <a:path w="11089" h="9172" extrusionOk="0">
                  <a:moveTo>
                    <a:pt x="5747" y="1"/>
                  </a:moveTo>
                  <a:cubicBezTo>
                    <a:pt x="5288" y="1"/>
                    <a:pt x="4822" y="71"/>
                    <a:pt x="4361" y="218"/>
                  </a:cubicBezTo>
                  <a:cubicBezTo>
                    <a:pt x="468" y="1437"/>
                    <a:pt x="0" y="6751"/>
                    <a:pt x="3609" y="8639"/>
                  </a:cubicBezTo>
                  <a:cubicBezTo>
                    <a:pt x="4315" y="9006"/>
                    <a:pt x="5037" y="9172"/>
                    <a:pt x="5735" y="9172"/>
                  </a:cubicBezTo>
                  <a:cubicBezTo>
                    <a:pt x="8626" y="9172"/>
                    <a:pt x="11088" y="6331"/>
                    <a:pt x="10092" y="3209"/>
                  </a:cubicBezTo>
                  <a:cubicBezTo>
                    <a:pt x="9484" y="1250"/>
                    <a:pt x="7686" y="1"/>
                    <a:pt x="5747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8"/>
            <p:cNvSpPr/>
            <p:nvPr/>
          </p:nvSpPr>
          <p:spPr>
            <a:xfrm rot="1513952">
              <a:off x="1740623" y="2498625"/>
              <a:ext cx="154878" cy="88326"/>
            </a:xfrm>
            <a:custGeom>
              <a:avLst/>
              <a:gdLst/>
              <a:ahLst/>
              <a:cxnLst/>
              <a:rect l="l" t="t" r="r" b="b"/>
              <a:pathLst>
                <a:path w="6195" h="3533" extrusionOk="0">
                  <a:moveTo>
                    <a:pt x="342" y="0"/>
                  </a:moveTo>
                  <a:cubicBezTo>
                    <a:pt x="171" y="0"/>
                    <a:pt x="13" y="130"/>
                    <a:pt x="0" y="308"/>
                  </a:cubicBezTo>
                  <a:lnTo>
                    <a:pt x="4712" y="3182"/>
                  </a:lnTo>
                  <a:cubicBezTo>
                    <a:pt x="4762" y="3533"/>
                    <a:pt x="4879" y="3533"/>
                    <a:pt x="4879" y="3533"/>
                  </a:cubicBezTo>
                  <a:lnTo>
                    <a:pt x="5648" y="3299"/>
                  </a:lnTo>
                  <a:cubicBezTo>
                    <a:pt x="5648" y="3299"/>
                    <a:pt x="6195" y="2463"/>
                    <a:pt x="6057" y="2463"/>
                  </a:cubicBezTo>
                  <a:cubicBezTo>
                    <a:pt x="6055" y="2463"/>
                    <a:pt x="6052" y="2463"/>
                    <a:pt x="6049" y="2463"/>
                  </a:cubicBezTo>
                  <a:cubicBezTo>
                    <a:pt x="6047" y="2464"/>
                    <a:pt x="6046" y="2464"/>
                    <a:pt x="6044" y="2464"/>
                  </a:cubicBezTo>
                  <a:cubicBezTo>
                    <a:pt x="5794" y="2464"/>
                    <a:pt x="916" y="190"/>
                    <a:pt x="501" y="41"/>
                  </a:cubicBezTo>
                  <a:cubicBezTo>
                    <a:pt x="450" y="13"/>
                    <a:pt x="395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8"/>
            <p:cNvSpPr/>
            <p:nvPr/>
          </p:nvSpPr>
          <p:spPr>
            <a:xfrm rot="1513952">
              <a:off x="3484095" y="2766815"/>
              <a:ext cx="74476" cy="98627"/>
            </a:xfrm>
            <a:custGeom>
              <a:avLst/>
              <a:gdLst/>
              <a:ahLst/>
              <a:cxnLst/>
              <a:rect l="l" t="t" r="r" b="b"/>
              <a:pathLst>
                <a:path w="2979" h="3945" extrusionOk="0">
                  <a:moveTo>
                    <a:pt x="1898" y="1"/>
                  </a:moveTo>
                  <a:cubicBezTo>
                    <a:pt x="1657" y="1"/>
                    <a:pt x="0" y="44"/>
                    <a:pt x="357" y="1238"/>
                  </a:cubicBezTo>
                  <a:cubicBezTo>
                    <a:pt x="741" y="2524"/>
                    <a:pt x="1092" y="3944"/>
                    <a:pt x="1209" y="3944"/>
                  </a:cubicBezTo>
                  <a:cubicBezTo>
                    <a:pt x="1212" y="3945"/>
                    <a:pt x="1216" y="3945"/>
                    <a:pt x="1220" y="3945"/>
                  </a:cubicBezTo>
                  <a:cubicBezTo>
                    <a:pt x="1417" y="3945"/>
                    <a:pt x="2979" y="3601"/>
                    <a:pt x="2930" y="3192"/>
                  </a:cubicBezTo>
                  <a:cubicBezTo>
                    <a:pt x="2896" y="2775"/>
                    <a:pt x="1927" y="1"/>
                    <a:pt x="1927" y="1"/>
                  </a:cubicBezTo>
                  <a:cubicBezTo>
                    <a:pt x="1927" y="1"/>
                    <a:pt x="1917" y="1"/>
                    <a:pt x="1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8"/>
            <p:cNvSpPr/>
            <p:nvPr/>
          </p:nvSpPr>
          <p:spPr>
            <a:xfrm rot="1513952">
              <a:off x="2774338" y="2697218"/>
              <a:ext cx="87726" cy="70951"/>
            </a:xfrm>
            <a:custGeom>
              <a:avLst/>
              <a:gdLst/>
              <a:ahLst/>
              <a:cxnLst/>
              <a:rect l="l" t="t" r="r" b="b"/>
              <a:pathLst>
                <a:path w="3509" h="2838" extrusionOk="0">
                  <a:moveTo>
                    <a:pt x="2506" y="1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5"/>
                  </a:cubicBezTo>
                  <a:cubicBezTo>
                    <a:pt x="3509" y="2641"/>
                    <a:pt x="3242" y="1806"/>
                    <a:pt x="3108" y="1488"/>
                  </a:cubicBezTo>
                  <a:lnTo>
                    <a:pt x="2506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8"/>
            <p:cNvSpPr/>
            <p:nvPr/>
          </p:nvSpPr>
          <p:spPr>
            <a:xfrm rot="1513952">
              <a:off x="3063201" y="2720226"/>
              <a:ext cx="87726" cy="70926"/>
            </a:xfrm>
            <a:custGeom>
              <a:avLst/>
              <a:gdLst/>
              <a:ahLst/>
              <a:cxnLst/>
              <a:rect l="l" t="t" r="r" b="b"/>
              <a:pathLst>
                <a:path w="3509" h="2837" extrusionOk="0">
                  <a:moveTo>
                    <a:pt x="2506" y="0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4"/>
                  </a:cubicBezTo>
                  <a:cubicBezTo>
                    <a:pt x="3509" y="2640"/>
                    <a:pt x="3241" y="1805"/>
                    <a:pt x="3108" y="1487"/>
                  </a:cubicBezTo>
                  <a:cubicBezTo>
                    <a:pt x="2991" y="1170"/>
                    <a:pt x="2506" y="0"/>
                    <a:pt x="2506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8"/>
            <p:cNvSpPr/>
            <p:nvPr/>
          </p:nvSpPr>
          <p:spPr>
            <a:xfrm rot="1513952">
              <a:off x="5027210" y="2807066"/>
              <a:ext cx="65601" cy="80151"/>
            </a:xfrm>
            <a:custGeom>
              <a:avLst/>
              <a:gdLst/>
              <a:ahLst/>
              <a:cxnLst/>
              <a:rect l="l" t="t" r="r" b="b"/>
              <a:pathLst>
                <a:path w="2624" h="3206" extrusionOk="0">
                  <a:moveTo>
                    <a:pt x="2507" y="1"/>
                  </a:moveTo>
                  <a:lnTo>
                    <a:pt x="1" y="786"/>
                  </a:lnTo>
                  <a:cubicBezTo>
                    <a:pt x="1" y="786"/>
                    <a:pt x="268" y="2023"/>
                    <a:pt x="351" y="2357"/>
                  </a:cubicBezTo>
                  <a:cubicBezTo>
                    <a:pt x="418" y="2623"/>
                    <a:pt x="601" y="3206"/>
                    <a:pt x="1161" y="3206"/>
                  </a:cubicBezTo>
                  <a:cubicBezTo>
                    <a:pt x="1305" y="3206"/>
                    <a:pt x="1473" y="3167"/>
                    <a:pt x="1671" y="3075"/>
                  </a:cubicBezTo>
                  <a:cubicBezTo>
                    <a:pt x="2624" y="2624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8"/>
            <p:cNvSpPr/>
            <p:nvPr/>
          </p:nvSpPr>
          <p:spPr>
            <a:xfrm rot="1513952">
              <a:off x="5330271" y="2771598"/>
              <a:ext cx="63526" cy="79476"/>
            </a:xfrm>
            <a:custGeom>
              <a:avLst/>
              <a:gdLst/>
              <a:ahLst/>
              <a:cxnLst/>
              <a:rect l="l" t="t" r="r" b="b"/>
              <a:pathLst>
                <a:path w="2541" h="3179" extrusionOk="0">
                  <a:moveTo>
                    <a:pt x="2374" y="0"/>
                  </a:moveTo>
                  <a:lnTo>
                    <a:pt x="1" y="752"/>
                  </a:lnTo>
                  <a:cubicBezTo>
                    <a:pt x="1" y="752"/>
                    <a:pt x="302" y="1988"/>
                    <a:pt x="368" y="2306"/>
                  </a:cubicBezTo>
                  <a:cubicBezTo>
                    <a:pt x="422" y="2575"/>
                    <a:pt x="595" y="3178"/>
                    <a:pt x="1147" y="3178"/>
                  </a:cubicBezTo>
                  <a:cubicBezTo>
                    <a:pt x="1282" y="3178"/>
                    <a:pt x="1439" y="3143"/>
                    <a:pt x="1622" y="3058"/>
                  </a:cubicBezTo>
                  <a:cubicBezTo>
                    <a:pt x="2541" y="2623"/>
                    <a:pt x="2374" y="0"/>
                    <a:pt x="2374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8"/>
            <p:cNvSpPr/>
            <p:nvPr/>
          </p:nvSpPr>
          <p:spPr>
            <a:xfrm rot="1513952">
              <a:off x="5611273" y="2740433"/>
              <a:ext cx="68526" cy="81176"/>
            </a:xfrm>
            <a:custGeom>
              <a:avLst/>
              <a:gdLst/>
              <a:ahLst/>
              <a:cxnLst/>
              <a:rect l="l" t="t" r="r" b="b"/>
              <a:pathLst>
                <a:path w="2741" h="3247" extrusionOk="0">
                  <a:moveTo>
                    <a:pt x="2641" y="0"/>
                  </a:moveTo>
                  <a:lnTo>
                    <a:pt x="1" y="836"/>
                  </a:lnTo>
                  <a:cubicBezTo>
                    <a:pt x="1" y="836"/>
                    <a:pt x="268" y="2072"/>
                    <a:pt x="352" y="2406"/>
                  </a:cubicBezTo>
                  <a:cubicBezTo>
                    <a:pt x="404" y="2670"/>
                    <a:pt x="582" y="3247"/>
                    <a:pt x="1157" y="3247"/>
                  </a:cubicBezTo>
                  <a:cubicBezTo>
                    <a:pt x="1310" y="3247"/>
                    <a:pt x="1491" y="3206"/>
                    <a:pt x="1705" y="3108"/>
                  </a:cubicBezTo>
                  <a:cubicBezTo>
                    <a:pt x="2741" y="2640"/>
                    <a:pt x="2641" y="0"/>
                    <a:pt x="2641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8"/>
            <p:cNvSpPr/>
            <p:nvPr/>
          </p:nvSpPr>
          <p:spPr>
            <a:xfrm rot="1513952">
              <a:off x="5900990" y="2711638"/>
              <a:ext cx="68526" cy="81201"/>
            </a:xfrm>
            <a:custGeom>
              <a:avLst/>
              <a:gdLst/>
              <a:ahLst/>
              <a:cxnLst/>
              <a:rect l="l" t="t" r="r" b="b"/>
              <a:pathLst>
                <a:path w="2741" h="3248" extrusionOk="0">
                  <a:moveTo>
                    <a:pt x="2657" y="0"/>
                  </a:moveTo>
                  <a:lnTo>
                    <a:pt x="0" y="836"/>
                  </a:lnTo>
                  <a:cubicBezTo>
                    <a:pt x="0" y="836"/>
                    <a:pt x="285" y="2072"/>
                    <a:pt x="351" y="2406"/>
                  </a:cubicBezTo>
                  <a:cubicBezTo>
                    <a:pt x="404" y="2670"/>
                    <a:pt x="582" y="3247"/>
                    <a:pt x="1165" y="3247"/>
                  </a:cubicBezTo>
                  <a:cubicBezTo>
                    <a:pt x="1320" y="3247"/>
                    <a:pt x="1504" y="3206"/>
                    <a:pt x="1721" y="3108"/>
                  </a:cubicBezTo>
                  <a:cubicBezTo>
                    <a:pt x="2741" y="2640"/>
                    <a:pt x="2657" y="1"/>
                    <a:pt x="2657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8"/>
            <p:cNvSpPr/>
            <p:nvPr/>
          </p:nvSpPr>
          <p:spPr>
            <a:xfrm rot="1513952">
              <a:off x="3363944" y="2752066"/>
              <a:ext cx="87751" cy="71326"/>
            </a:xfrm>
            <a:custGeom>
              <a:avLst/>
              <a:gdLst/>
              <a:ahLst/>
              <a:cxnLst/>
              <a:rect l="l" t="t" r="r" b="b"/>
              <a:pathLst>
                <a:path w="3510" h="2853" extrusionOk="0">
                  <a:moveTo>
                    <a:pt x="2507" y="1"/>
                  </a:moveTo>
                  <a:lnTo>
                    <a:pt x="1" y="803"/>
                  </a:lnTo>
                  <a:cubicBezTo>
                    <a:pt x="1" y="803"/>
                    <a:pt x="1295" y="2852"/>
                    <a:pt x="2330" y="2852"/>
                  </a:cubicBezTo>
                  <a:cubicBezTo>
                    <a:pt x="2373" y="2852"/>
                    <a:pt x="2415" y="2849"/>
                    <a:pt x="2457" y="2841"/>
                  </a:cubicBezTo>
                  <a:cubicBezTo>
                    <a:pt x="3509" y="2657"/>
                    <a:pt x="3242" y="1805"/>
                    <a:pt x="3108" y="1505"/>
                  </a:cubicBezTo>
                  <a:cubicBezTo>
                    <a:pt x="2975" y="1187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8"/>
            <p:cNvSpPr/>
            <p:nvPr/>
          </p:nvSpPr>
          <p:spPr>
            <a:xfrm rot="1513952">
              <a:off x="3671194" y="2802466"/>
              <a:ext cx="83151" cy="70701"/>
            </a:xfrm>
            <a:custGeom>
              <a:avLst/>
              <a:gdLst/>
              <a:ahLst/>
              <a:cxnLst/>
              <a:rect l="l" t="t" r="r" b="b"/>
              <a:pathLst>
                <a:path w="3326" h="2828" extrusionOk="0">
                  <a:moveTo>
                    <a:pt x="2557" y="1"/>
                  </a:moveTo>
                  <a:lnTo>
                    <a:pt x="1" y="569"/>
                  </a:lnTo>
                  <a:cubicBezTo>
                    <a:pt x="1" y="569"/>
                    <a:pt x="1154" y="2827"/>
                    <a:pt x="2190" y="2827"/>
                  </a:cubicBezTo>
                  <a:cubicBezTo>
                    <a:pt x="2212" y="2827"/>
                    <a:pt x="2234" y="2826"/>
                    <a:pt x="2256" y="2824"/>
                  </a:cubicBezTo>
                  <a:cubicBezTo>
                    <a:pt x="3326" y="2724"/>
                    <a:pt x="3125" y="1855"/>
                    <a:pt x="3042" y="1538"/>
                  </a:cubicBezTo>
                  <a:cubicBezTo>
                    <a:pt x="2941" y="1220"/>
                    <a:pt x="2557" y="1"/>
                    <a:pt x="255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8"/>
            <p:cNvSpPr/>
            <p:nvPr/>
          </p:nvSpPr>
          <p:spPr>
            <a:xfrm rot="1513952">
              <a:off x="1904909" y="2297463"/>
              <a:ext cx="2259487" cy="838639"/>
            </a:xfrm>
            <a:custGeom>
              <a:avLst/>
              <a:gdLst/>
              <a:ahLst/>
              <a:cxnLst/>
              <a:rect l="l" t="t" r="r" b="b"/>
              <a:pathLst>
                <a:path w="90378" h="33545" extrusionOk="0">
                  <a:moveTo>
                    <a:pt x="87326" y="1"/>
                  </a:moveTo>
                  <a:cubicBezTo>
                    <a:pt x="87307" y="1"/>
                    <a:pt x="87288" y="2"/>
                    <a:pt x="87270" y="5"/>
                  </a:cubicBezTo>
                  <a:cubicBezTo>
                    <a:pt x="87270" y="5"/>
                    <a:pt x="15189" y="25152"/>
                    <a:pt x="987" y="31801"/>
                  </a:cubicBezTo>
                  <a:cubicBezTo>
                    <a:pt x="987" y="31801"/>
                    <a:pt x="1" y="33155"/>
                    <a:pt x="536" y="33539"/>
                  </a:cubicBezTo>
                  <a:cubicBezTo>
                    <a:pt x="540" y="33543"/>
                    <a:pt x="549" y="33544"/>
                    <a:pt x="562" y="33544"/>
                  </a:cubicBezTo>
                  <a:cubicBezTo>
                    <a:pt x="2136" y="33544"/>
                    <a:pt x="66156" y="10129"/>
                    <a:pt x="76827" y="7908"/>
                  </a:cubicBezTo>
                  <a:cubicBezTo>
                    <a:pt x="76827" y="7908"/>
                    <a:pt x="80598" y="6873"/>
                    <a:pt x="82565" y="6873"/>
                  </a:cubicBezTo>
                  <a:cubicBezTo>
                    <a:pt x="82804" y="6873"/>
                    <a:pt x="83017" y="6888"/>
                    <a:pt x="83193" y="6923"/>
                  </a:cubicBezTo>
                  <a:cubicBezTo>
                    <a:pt x="83526" y="6991"/>
                    <a:pt x="83915" y="7019"/>
                    <a:pt x="84325" y="7019"/>
                  </a:cubicBezTo>
                  <a:cubicBezTo>
                    <a:pt x="85910" y="7019"/>
                    <a:pt x="87813" y="6605"/>
                    <a:pt x="88038" y="6538"/>
                  </a:cubicBezTo>
                  <a:cubicBezTo>
                    <a:pt x="88372" y="6405"/>
                    <a:pt x="88623" y="6104"/>
                    <a:pt x="88690" y="5753"/>
                  </a:cubicBezTo>
                  <a:cubicBezTo>
                    <a:pt x="88707" y="5402"/>
                    <a:pt x="88272" y="3999"/>
                    <a:pt x="90378" y="3798"/>
                  </a:cubicBezTo>
                  <a:cubicBezTo>
                    <a:pt x="90378" y="3798"/>
                    <a:pt x="88334" y="1"/>
                    <a:pt x="87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8"/>
            <p:cNvSpPr/>
            <p:nvPr/>
          </p:nvSpPr>
          <p:spPr>
            <a:xfrm rot="1513952">
              <a:off x="1922731" y="2312166"/>
              <a:ext cx="2214811" cy="794088"/>
            </a:xfrm>
            <a:custGeom>
              <a:avLst/>
              <a:gdLst/>
              <a:ahLst/>
              <a:cxnLst/>
              <a:rect l="l" t="t" r="r" b="b"/>
              <a:pathLst>
                <a:path w="88591" h="31763" extrusionOk="0">
                  <a:moveTo>
                    <a:pt x="87801" y="0"/>
                  </a:moveTo>
                  <a:cubicBezTo>
                    <a:pt x="86694" y="0"/>
                    <a:pt x="69467" y="5680"/>
                    <a:pt x="50528" y="12594"/>
                  </a:cubicBezTo>
                  <a:cubicBezTo>
                    <a:pt x="27387" y="21049"/>
                    <a:pt x="219" y="31358"/>
                    <a:pt x="152" y="31475"/>
                  </a:cubicBezTo>
                  <a:cubicBezTo>
                    <a:pt x="102" y="31559"/>
                    <a:pt x="51" y="31659"/>
                    <a:pt x="1" y="31759"/>
                  </a:cubicBezTo>
                  <a:cubicBezTo>
                    <a:pt x="0" y="31761"/>
                    <a:pt x="2" y="31763"/>
                    <a:pt x="7" y="31763"/>
                  </a:cubicBezTo>
                  <a:cubicBezTo>
                    <a:pt x="470" y="31763"/>
                    <a:pt x="27097" y="22039"/>
                    <a:pt x="50896" y="13263"/>
                  </a:cubicBezTo>
                  <a:cubicBezTo>
                    <a:pt x="70679" y="5961"/>
                    <a:pt x="88590" y="1132"/>
                    <a:pt x="88390" y="832"/>
                  </a:cubicBezTo>
                  <a:cubicBezTo>
                    <a:pt x="88239" y="548"/>
                    <a:pt x="88056" y="264"/>
                    <a:pt x="87855" y="13"/>
                  </a:cubicBezTo>
                  <a:cubicBezTo>
                    <a:pt x="87849" y="5"/>
                    <a:pt x="87831" y="0"/>
                    <a:pt x="87801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8"/>
            <p:cNvSpPr/>
            <p:nvPr/>
          </p:nvSpPr>
          <p:spPr>
            <a:xfrm rot="1513952">
              <a:off x="4093604" y="2917690"/>
              <a:ext cx="278630" cy="125627"/>
            </a:xfrm>
            <a:custGeom>
              <a:avLst/>
              <a:gdLst/>
              <a:ahLst/>
              <a:cxnLst/>
              <a:rect l="l" t="t" r="r" b="b"/>
              <a:pathLst>
                <a:path w="11145" h="5025" extrusionOk="0">
                  <a:moveTo>
                    <a:pt x="2426" y="0"/>
                  </a:moveTo>
                  <a:cubicBezTo>
                    <a:pt x="611" y="0"/>
                    <a:pt x="940" y="1923"/>
                    <a:pt x="501" y="2567"/>
                  </a:cubicBezTo>
                  <a:cubicBezTo>
                    <a:pt x="0" y="3319"/>
                    <a:pt x="1187" y="4956"/>
                    <a:pt x="3893" y="5023"/>
                  </a:cubicBezTo>
                  <a:cubicBezTo>
                    <a:pt x="3931" y="5024"/>
                    <a:pt x="3969" y="5024"/>
                    <a:pt x="4008" y="5024"/>
                  </a:cubicBezTo>
                  <a:cubicBezTo>
                    <a:pt x="6726" y="5024"/>
                    <a:pt x="11145" y="2734"/>
                    <a:pt x="11145" y="2734"/>
                  </a:cubicBezTo>
                  <a:cubicBezTo>
                    <a:pt x="11145" y="2734"/>
                    <a:pt x="6182" y="846"/>
                    <a:pt x="3342" y="127"/>
                  </a:cubicBezTo>
                  <a:cubicBezTo>
                    <a:pt x="2987" y="40"/>
                    <a:pt x="268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8"/>
            <p:cNvSpPr/>
            <p:nvPr/>
          </p:nvSpPr>
          <p:spPr>
            <a:xfrm rot="1513952">
              <a:off x="4179437" y="1796804"/>
              <a:ext cx="367506" cy="676861"/>
            </a:xfrm>
            <a:custGeom>
              <a:avLst/>
              <a:gdLst/>
              <a:ahLst/>
              <a:cxnLst/>
              <a:rect l="l" t="t" r="r" b="b"/>
              <a:pathLst>
                <a:path w="14700" h="27074" extrusionOk="0">
                  <a:moveTo>
                    <a:pt x="392" y="0"/>
                  </a:moveTo>
                  <a:cubicBezTo>
                    <a:pt x="170" y="0"/>
                    <a:pt x="1" y="208"/>
                    <a:pt x="65" y="615"/>
                  </a:cubicBezTo>
                  <a:cubicBezTo>
                    <a:pt x="166" y="1267"/>
                    <a:pt x="10625" y="24408"/>
                    <a:pt x="10725" y="24692"/>
                  </a:cubicBezTo>
                  <a:cubicBezTo>
                    <a:pt x="10809" y="24993"/>
                    <a:pt x="10826" y="25060"/>
                    <a:pt x="10775" y="25661"/>
                  </a:cubicBezTo>
                  <a:cubicBezTo>
                    <a:pt x="10709" y="26263"/>
                    <a:pt x="11093" y="27065"/>
                    <a:pt x="11093" y="27065"/>
                  </a:cubicBezTo>
                  <a:cubicBezTo>
                    <a:pt x="11095" y="27071"/>
                    <a:pt x="11102" y="27074"/>
                    <a:pt x="11114" y="27074"/>
                  </a:cubicBezTo>
                  <a:cubicBezTo>
                    <a:pt x="11411" y="27074"/>
                    <a:pt x="14700" y="25006"/>
                    <a:pt x="14635" y="24893"/>
                  </a:cubicBezTo>
                  <a:cubicBezTo>
                    <a:pt x="14552" y="24776"/>
                    <a:pt x="13984" y="24007"/>
                    <a:pt x="13816" y="23991"/>
                  </a:cubicBezTo>
                  <a:cubicBezTo>
                    <a:pt x="13666" y="23991"/>
                    <a:pt x="13248" y="23673"/>
                    <a:pt x="12964" y="23339"/>
                  </a:cubicBezTo>
                  <a:cubicBezTo>
                    <a:pt x="12680" y="23005"/>
                    <a:pt x="1135" y="582"/>
                    <a:pt x="784" y="198"/>
                  </a:cubicBezTo>
                  <a:cubicBezTo>
                    <a:pt x="658" y="66"/>
                    <a:pt x="517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8"/>
            <p:cNvSpPr/>
            <p:nvPr/>
          </p:nvSpPr>
          <p:spPr>
            <a:xfrm rot="1513952">
              <a:off x="3612907" y="2399641"/>
              <a:ext cx="594460" cy="195553"/>
            </a:xfrm>
            <a:custGeom>
              <a:avLst/>
              <a:gdLst/>
              <a:ahLst/>
              <a:cxnLst/>
              <a:rect l="l" t="t" r="r" b="b"/>
              <a:pathLst>
                <a:path w="23778" h="7822" extrusionOk="0">
                  <a:moveTo>
                    <a:pt x="23777" y="1"/>
                  </a:moveTo>
                  <a:lnTo>
                    <a:pt x="1204" y="7369"/>
                  </a:lnTo>
                  <a:cubicBezTo>
                    <a:pt x="1204" y="7369"/>
                    <a:pt x="1" y="7737"/>
                    <a:pt x="920" y="7820"/>
                  </a:cubicBezTo>
                  <a:cubicBezTo>
                    <a:pt x="926" y="7821"/>
                    <a:pt x="933" y="7821"/>
                    <a:pt x="941" y="7821"/>
                  </a:cubicBezTo>
                  <a:cubicBezTo>
                    <a:pt x="2115" y="7821"/>
                    <a:pt x="23677" y="1738"/>
                    <a:pt x="23677" y="1738"/>
                  </a:cubicBezTo>
                  <a:lnTo>
                    <a:pt x="23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8"/>
            <p:cNvSpPr/>
            <p:nvPr/>
          </p:nvSpPr>
          <p:spPr>
            <a:xfrm rot="1513952">
              <a:off x="3627553" y="2402919"/>
              <a:ext cx="579835" cy="192178"/>
            </a:xfrm>
            <a:custGeom>
              <a:avLst/>
              <a:gdLst/>
              <a:ahLst/>
              <a:cxnLst/>
              <a:rect l="l" t="t" r="r" b="b"/>
              <a:pathLst>
                <a:path w="23193" h="7687" extrusionOk="0">
                  <a:moveTo>
                    <a:pt x="23192" y="1"/>
                  </a:moveTo>
                  <a:lnTo>
                    <a:pt x="619" y="7369"/>
                  </a:lnTo>
                  <a:cubicBezTo>
                    <a:pt x="619" y="7369"/>
                    <a:pt x="17" y="7553"/>
                    <a:pt x="1" y="7687"/>
                  </a:cubicBezTo>
                  <a:lnTo>
                    <a:pt x="23125" y="1020"/>
                  </a:lnTo>
                  <a:lnTo>
                    <a:pt x="23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8"/>
            <p:cNvSpPr/>
            <p:nvPr/>
          </p:nvSpPr>
          <p:spPr>
            <a:xfrm rot="1513952">
              <a:off x="4494186" y="2347251"/>
              <a:ext cx="529834" cy="334055"/>
            </a:xfrm>
            <a:custGeom>
              <a:avLst/>
              <a:gdLst/>
              <a:ahLst/>
              <a:cxnLst/>
              <a:rect l="l" t="t" r="r" b="b"/>
              <a:pathLst>
                <a:path w="21193" h="13362" extrusionOk="0">
                  <a:moveTo>
                    <a:pt x="21091" y="1"/>
                  </a:moveTo>
                  <a:cubicBezTo>
                    <a:pt x="20923" y="1"/>
                    <a:pt x="20485" y="279"/>
                    <a:pt x="20485" y="279"/>
                  </a:cubicBezTo>
                  <a:lnTo>
                    <a:pt x="0" y="12293"/>
                  </a:lnTo>
                  <a:lnTo>
                    <a:pt x="1371" y="13362"/>
                  </a:lnTo>
                  <a:cubicBezTo>
                    <a:pt x="1371" y="13362"/>
                    <a:pt x="20468" y="1081"/>
                    <a:pt x="21003" y="346"/>
                  </a:cubicBezTo>
                  <a:cubicBezTo>
                    <a:pt x="21193" y="85"/>
                    <a:pt x="21183" y="1"/>
                    <a:pt x="2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8"/>
            <p:cNvSpPr/>
            <p:nvPr/>
          </p:nvSpPr>
          <p:spPr>
            <a:xfrm rot="1513952">
              <a:off x="4496555" y="2347518"/>
              <a:ext cx="528434" cy="323155"/>
            </a:xfrm>
            <a:custGeom>
              <a:avLst/>
              <a:gdLst/>
              <a:ahLst/>
              <a:cxnLst/>
              <a:rect l="l" t="t" r="r" b="b"/>
              <a:pathLst>
                <a:path w="21137" h="12926" extrusionOk="0">
                  <a:moveTo>
                    <a:pt x="21095" y="1"/>
                  </a:moveTo>
                  <a:cubicBezTo>
                    <a:pt x="20927" y="1"/>
                    <a:pt x="20485" y="277"/>
                    <a:pt x="20485" y="277"/>
                  </a:cubicBezTo>
                  <a:lnTo>
                    <a:pt x="0" y="12291"/>
                  </a:lnTo>
                  <a:lnTo>
                    <a:pt x="802" y="12925"/>
                  </a:lnTo>
                  <a:lnTo>
                    <a:pt x="21137" y="10"/>
                  </a:lnTo>
                  <a:cubicBezTo>
                    <a:pt x="21126" y="4"/>
                    <a:pt x="21112" y="1"/>
                    <a:pt x="2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8"/>
            <p:cNvSpPr/>
            <p:nvPr/>
          </p:nvSpPr>
          <p:spPr>
            <a:xfrm rot="1513952">
              <a:off x="4232094" y="2065133"/>
              <a:ext cx="193853" cy="406732"/>
            </a:xfrm>
            <a:custGeom>
              <a:avLst/>
              <a:gdLst/>
              <a:ahLst/>
              <a:cxnLst/>
              <a:rect l="l" t="t" r="r" b="b"/>
              <a:pathLst>
                <a:path w="7754" h="16269" extrusionOk="0">
                  <a:moveTo>
                    <a:pt x="1" y="1"/>
                  </a:moveTo>
                  <a:lnTo>
                    <a:pt x="1" y="1"/>
                  </a:lnTo>
                  <a:cubicBezTo>
                    <a:pt x="2908" y="6500"/>
                    <a:pt x="6166" y="13735"/>
                    <a:pt x="6216" y="13885"/>
                  </a:cubicBezTo>
                  <a:cubicBezTo>
                    <a:pt x="6300" y="14186"/>
                    <a:pt x="6317" y="14270"/>
                    <a:pt x="6266" y="14854"/>
                  </a:cubicBezTo>
                  <a:cubicBezTo>
                    <a:pt x="6200" y="15456"/>
                    <a:pt x="6584" y="16258"/>
                    <a:pt x="6584" y="16258"/>
                  </a:cubicBezTo>
                  <a:cubicBezTo>
                    <a:pt x="6586" y="16265"/>
                    <a:pt x="6593" y="16268"/>
                    <a:pt x="6605" y="16268"/>
                  </a:cubicBezTo>
                  <a:cubicBezTo>
                    <a:pt x="6709" y="16268"/>
                    <a:pt x="7184" y="16018"/>
                    <a:pt x="7754" y="15673"/>
                  </a:cubicBezTo>
                  <a:cubicBezTo>
                    <a:pt x="7002" y="13919"/>
                    <a:pt x="5197" y="9708"/>
                    <a:pt x="3610" y="6417"/>
                  </a:cubicBezTo>
                  <a:cubicBezTo>
                    <a:pt x="2524" y="4211"/>
                    <a:pt x="1321" y="2072"/>
                    <a:pt x="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8"/>
            <p:cNvSpPr/>
            <p:nvPr/>
          </p:nvSpPr>
          <p:spPr>
            <a:xfrm rot="1513952">
              <a:off x="4277531" y="2071971"/>
              <a:ext cx="215554" cy="383481"/>
            </a:xfrm>
            <a:custGeom>
              <a:avLst/>
              <a:gdLst/>
              <a:ahLst/>
              <a:cxnLst/>
              <a:rect l="l" t="t" r="r" b="b"/>
              <a:pathLst>
                <a:path w="8622" h="15339" extrusionOk="0">
                  <a:moveTo>
                    <a:pt x="0" y="0"/>
                  </a:moveTo>
                  <a:lnTo>
                    <a:pt x="0" y="0"/>
                  </a:lnTo>
                  <a:cubicBezTo>
                    <a:pt x="953" y="2356"/>
                    <a:pt x="3526" y="8020"/>
                    <a:pt x="4612" y="10025"/>
                  </a:cubicBezTo>
                  <a:cubicBezTo>
                    <a:pt x="5982" y="12548"/>
                    <a:pt x="7185" y="14754"/>
                    <a:pt x="7837" y="15339"/>
                  </a:cubicBezTo>
                  <a:cubicBezTo>
                    <a:pt x="8288" y="15038"/>
                    <a:pt x="8622" y="14787"/>
                    <a:pt x="8588" y="14754"/>
                  </a:cubicBezTo>
                  <a:cubicBezTo>
                    <a:pt x="8505" y="14637"/>
                    <a:pt x="7937" y="13885"/>
                    <a:pt x="7786" y="13868"/>
                  </a:cubicBezTo>
                  <a:cubicBezTo>
                    <a:pt x="7619" y="13852"/>
                    <a:pt x="7202" y="13534"/>
                    <a:pt x="6934" y="13217"/>
                  </a:cubicBezTo>
                  <a:cubicBezTo>
                    <a:pt x="6801" y="13050"/>
                    <a:pt x="2924" y="5598"/>
                    <a:pt x="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8"/>
            <p:cNvSpPr/>
            <p:nvPr/>
          </p:nvSpPr>
          <p:spPr>
            <a:xfrm rot="1513952">
              <a:off x="4821057" y="2170731"/>
              <a:ext cx="1913606" cy="1249921"/>
            </a:xfrm>
            <a:custGeom>
              <a:avLst/>
              <a:gdLst/>
              <a:ahLst/>
              <a:cxnLst/>
              <a:rect l="l" t="t" r="r" b="b"/>
              <a:pathLst>
                <a:path w="76543" h="49996" extrusionOk="0">
                  <a:moveTo>
                    <a:pt x="75792" y="0"/>
                  </a:moveTo>
                  <a:cubicBezTo>
                    <a:pt x="75222" y="0"/>
                    <a:pt x="74287" y="238"/>
                    <a:pt x="74287" y="238"/>
                  </a:cubicBezTo>
                  <a:cubicBezTo>
                    <a:pt x="54704" y="9361"/>
                    <a:pt x="1" y="42510"/>
                    <a:pt x="1" y="42510"/>
                  </a:cubicBezTo>
                  <a:lnTo>
                    <a:pt x="1237" y="49996"/>
                  </a:lnTo>
                  <a:cubicBezTo>
                    <a:pt x="8839" y="38801"/>
                    <a:pt x="75807" y="1708"/>
                    <a:pt x="76175" y="1391"/>
                  </a:cubicBezTo>
                  <a:cubicBezTo>
                    <a:pt x="76542" y="1057"/>
                    <a:pt x="76058" y="756"/>
                    <a:pt x="75941" y="706"/>
                  </a:cubicBezTo>
                  <a:cubicBezTo>
                    <a:pt x="75824" y="656"/>
                    <a:pt x="76208" y="238"/>
                    <a:pt x="76208" y="238"/>
                  </a:cubicBezTo>
                  <a:cubicBezTo>
                    <a:pt x="76270" y="60"/>
                    <a:pt x="76076" y="0"/>
                    <a:pt x="75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8"/>
            <p:cNvSpPr/>
            <p:nvPr/>
          </p:nvSpPr>
          <p:spPr>
            <a:xfrm rot="1513952">
              <a:off x="4863819" y="2174476"/>
              <a:ext cx="1869331" cy="1115668"/>
            </a:xfrm>
            <a:custGeom>
              <a:avLst/>
              <a:gdLst/>
              <a:ahLst/>
              <a:cxnLst/>
              <a:rect l="l" t="t" r="r" b="b"/>
              <a:pathLst>
                <a:path w="74772" h="44626" extrusionOk="0">
                  <a:moveTo>
                    <a:pt x="74729" y="1"/>
                  </a:moveTo>
                  <a:cubicBezTo>
                    <a:pt x="74704" y="1"/>
                    <a:pt x="74648" y="12"/>
                    <a:pt x="74538" y="31"/>
                  </a:cubicBezTo>
                  <a:cubicBezTo>
                    <a:pt x="74321" y="64"/>
                    <a:pt x="55072" y="10306"/>
                    <a:pt x="36442" y="21401"/>
                  </a:cubicBezTo>
                  <a:cubicBezTo>
                    <a:pt x="17812" y="32495"/>
                    <a:pt x="68" y="43239"/>
                    <a:pt x="68" y="43239"/>
                  </a:cubicBezTo>
                  <a:lnTo>
                    <a:pt x="1" y="44626"/>
                  </a:lnTo>
                  <a:lnTo>
                    <a:pt x="36977" y="21802"/>
                  </a:lnTo>
                  <a:lnTo>
                    <a:pt x="74688" y="131"/>
                  </a:lnTo>
                  <a:cubicBezTo>
                    <a:pt x="74720" y="36"/>
                    <a:pt x="74772" y="1"/>
                    <a:pt x="74729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8"/>
            <p:cNvSpPr/>
            <p:nvPr/>
          </p:nvSpPr>
          <p:spPr>
            <a:xfrm rot="1513952">
              <a:off x="4095256" y="2461109"/>
              <a:ext cx="673786" cy="59698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8"/>
            <p:cNvSpPr/>
            <p:nvPr/>
          </p:nvSpPr>
          <p:spPr>
            <a:xfrm rot="1513952">
              <a:off x="4095256" y="2461109"/>
              <a:ext cx="673786" cy="59698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8"/>
            <p:cNvSpPr/>
            <p:nvPr/>
          </p:nvSpPr>
          <p:spPr>
            <a:xfrm rot="1513952">
              <a:off x="4142300" y="2473029"/>
              <a:ext cx="628285" cy="596485"/>
            </a:xfrm>
            <a:custGeom>
              <a:avLst/>
              <a:gdLst/>
              <a:ahLst/>
              <a:cxnLst/>
              <a:rect l="l" t="t" r="r" b="b"/>
              <a:pathLst>
                <a:path w="25131" h="23859" extrusionOk="0">
                  <a:moveTo>
                    <a:pt x="12319" y="0"/>
                  </a:moveTo>
                  <a:cubicBezTo>
                    <a:pt x="11128" y="0"/>
                    <a:pt x="9918" y="180"/>
                    <a:pt x="8722" y="559"/>
                  </a:cubicBezTo>
                  <a:cubicBezTo>
                    <a:pt x="4111" y="1996"/>
                    <a:pt x="836" y="6089"/>
                    <a:pt x="418" y="10884"/>
                  </a:cubicBezTo>
                  <a:cubicBezTo>
                    <a:pt x="0" y="15696"/>
                    <a:pt x="2507" y="20275"/>
                    <a:pt x="6784" y="22514"/>
                  </a:cubicBezTo>
                  <a:cubicBezTo>
                    <a:pt x="8528" y="23416"/>
                    <a:pt x="10421" y="23858"/>
                    <a:pt x="12301" y="23858"/>
                  </a:cubicBezTo>
                  <a:cubicBezTo>
                    <a:pt x="15051" y="23858"/>
                    <a:pt x="17774" y="22912"/>
                    <a:pt x="19967" y="21077"/>
                  </a:cubicBezTo>
                  <a:cubicBezTo>
                    <a:pt x="23660" y="17969"/>
                    <a:pt x="25130" y="12956"/>
                    <a:pt x="23693" y="8345"/>
                  </a:cubicBezTo>
                  <a:cubicBezTo>
                    <a:pt x="22083" y="3258"/>
                    <a:pt x="17384" y="0"/>
                    <a:pt x="1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8"/>
            <p:cNvSpPr/>
            <p:nvPr/>
          </p:nvSpPr>
          <p:spPr>
            <a:xfrm rot="1513952">
              <a:off x="4294183" y="2507434"/>
              <a:ext cx="469533" cy="596235"/>
            </a:xfrm>
            <a:custGeom>
              <a:avLst/>
              <a:gdLst/>
              <a:ahLst/>
              <a:cxnLst/>
              <a:rect l="l" t="t" r="r" b="b"/>
              <a:pathLst>
                <a:path w="18781" h="23849" extrusionOk="0">
                  <a:moveTo>
                    <a:pt x="5938" y="1"/>
                  </a:moveTo>
                  <a:cubicBezTo>
                    <a:pt x="4992" y="1"/>
                    <a:pt x="4032" y="114"/>
                    <a:pt x="3074" y="349"/>
                  </a:cubicBezTo>
                  <a:cubicBezTo>
                    <a:pt x="6533" y="5094"/>
                    <a:pt x="7302" y="7016"/>
                    <a:pt x="8321" y="12362"/>
                  </a:cubicBezTo>
                  <a:cubicBezTo>
                    <a:pt x="7786" y="15286"/>
                    <a:pt x="2824" y="21586"/>
                    <a:pt x="0" y="22271"/>
                  </a:cubicBezTo>
                  <a:cubicBezTo>
                    <a:pt x="1847" y="23328"/>
                    <a:pt x="3895" y="23849"/>
                    <a:pt x="5934" y="23849"/>
                  </a:cubicBezTo>
                  <a:cubicBezTo>
                    <a:pt x="8599" y="23849"/>
                    <a:pt x="11249" y="22960"/>
                    <a:pt x="13417" y="21218"/>
                  </a:cubicBezTo>
                  <a:cubicBezTo>
                    <a:pt x="17243" y="18127"/>
                    <a:pt x="18780" y="13014"/>
                    <a:pt x="17310" y="8336"/>
                  </a:cubicBezTo>
                  <a:cubicBezTo>
                    <a:pt x="15704" y="3277"/>
                    <a:pt x="11031" y="1"/>
                    <a:pt x="5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8"/>
            <p:cNvSpPr/>
            <p:nvPr/>
          </p:nvSpPr>
          <p:spPr>
            <a:xfrm rot="1513952">
              <a:off x="4373215" y="2646493"/>
              <a:ext cx="104877" cy="77376"/>
            </a:xfrm>
            <a:custGeom>
              <a:avLst/>
              <a:gdLst/>
              <a:ahLst/>
              <a:cxnLst/>
              <a:rect l="l" t="t" r="r" b="b"/>
              <a:pathLst>
                <a:path w="4195" h="3095" extrusionOk="0">
                  <a:moveTo>
                    <a:pt x="3050" y="1"/>
                  </a:moveTo>
                  <a:cubicBezTo>
                    <a:pt x="3034" y="1"/>
                    <a:pt x="3025" y="1"/>
                    <a:pt x="3025" y="1"/>
                  </a:cubicBezTo>
                  <a:cubicBezTo>
                    <a:pt x="3025" y="1"/>
                    <a:pt x="903" y="904"/>
                    <a:pt x="452" y="1054"/>
                  </a:cubicBezTo>
                  <a:cubicBezTo>
                    <a:pt x="1" y="1188"/>
                    <a:pt x="218" y="1522"/>
                    <a:pt x="218" y="1522"/>
                  </a:cubicBezTo>
                  <a:cubicBezTo>
                    <a:pt x="218" y="1522"/>
                    <a:pt x="686" y="3059"/>
                    <a:pt x="703" y="3092"/>
                  </a:cubicBezTo>
                  <a:cubicBezTo>
                    <a:pt x="703" y="3094"/>
                    <a:pt x="706" y="3094"/>
                    <a:pt x="710" y="3094"/>
                  </a:cubicBezTo>
                  <a:cubicBezTo>
                    <a:pt x="867" y="3094"/>
                    <a:pt x="3288" y="2202"/>
                    <a:pt x="3744" y="2006"/>
                  </a:cubicBezTo>
                  <a:cubicBezTo>
                    <a:pt x="4195" y="1789"/>
                    <a:pt x="4011" y="1539"/>
                    <a:pt x="4011" y="1539"/>
                  </a:cubicBezTo>
                  <a:cubicBezTo>
                    <a:pt x="4011" y="1539"/>
                    <a:pt x="3409" y="269"/>
                    <a:pt x="3326" y="118"/>
                  </a:cubicBezTo>
                  <a:cubicBezTo>
                    <a:pt x="3272" y="11"/>
                    <a:pt x="3112" y="1"/>
                    <a:pt x="3050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8"/>
            <p:cNvSpPr/>
            <p:nvPr/>
          </p:nvSpPr>
          <p:spPr>
            <a:xfrm rot="1513952">
              <a:off x="4344236" y="2649123"/>
              <a:ext cx="31601" cy="73726"/>
            </a:xfrm>
            <a:custGeom>
              <a:avLst/>
              <a:gdLst/>
              <a:ahLst/>
              <a:cxnLst/>
              <a:rect l="l" t="t" r="r" b="b"/>
              <a:pathLst>
                <a:path w="1264" h="2949" extrusionOk="0">
                  <a:moveTo>
                    <a:pt x="500" y="0"/>
                  </a:moveTo>
                  <a:cubicBezTo>
                    <a:pt x="323" y="0"/>
                    <a:pt x="261" y="384"/>
                    <a:pt x="261" y="384"/>
                  </a:cubicBezTo>
                  <a:lnTo>
                    <a:pt x="10" y="2807"/>
                  </a:lnTo>
                  <a:cubicBezTo>
                    <a:pt x="1" y="2903"/>
                    <a:pt x="54" y="2949"/>
                    <a:pt x="141" y="2949"/>
                  </a:cubicBezTo>
                  <a:cubicBezTo>
                    <a:pt x="360" y="2949"/>
                    <a:pt x="793" y="2659"/>
                    <a:pt x="996" y="2122"/>
                  </a:cubicBezTo>
                  <a:cubicBezTo>
                    <a:pt x="1263" y="1370"/>
                    <a:pt x="846" y="217"/>
                    <a:pt x="595" y="34"/>
                  </a:cubicBezTo>
                  <a:cubicBezTo>
                    <a:pt x="560" y="10"/>
                    <a:pt x="529" y="0"/>
                    <a:pt x="500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8"/>
            <p:cNvSpPr/>
            <p:nvPr/>
          </p:nvSpPr>
          <p:spPr>
            <a:xfrm rot="1513952">
              <a:off x="4306913" y="2638549"/>
              <a:ext cx="38951" cy="81676"/>
            </a:xfrm>
            <a:custGeom>
              <a:avLst/>
              <a:gdLst/>
              <a:ahLst/>
              <a:cxnLst/>
              <a:rect l="l" t="t" r="r" b="b"/>
              <a:pathLst>
                <a:path w="1558" h="3267" extrusionOk="0">
                  <a:moveTo>
                    <a:pt x="1436" y="0"/>
                  </a:moveTo>
                  <a:cubicBezTo>
                    <a:pt x="1422" y="0"/>
                    <a:pt x="1406" y="3"/>
                    <a:pt x="1387" y="8"/>
                  </a:cubicBezTo>
                  <a:cubicBezTo>
                    <a:pt x="1186" y="41"/>
                    <a:pt x="869" y="25"/>
                    <a:pt x="635" y="660"/>
                  </a:cubicBezTo>
                  <a:cubicBezTo>
                    <a:pt x="435" y="1211"/>
                    <a:pt x="0" y="3049"/>
                    <a:pt x="301" y="3266"/>
                  </a:cubicBezTo>
                  <a:lnTo>
                    <a:pt x="1170" y="2999"/>
                  </a:lnTo>
                  <a:cubicBezTo>
                    <a:pt x="1237" y="2898"/>
                    <a:pt x="1270" y="2798"/>
                    <a:pt x="1270" y="2681"/>
                  </a:cubicBezTo>
                  <a:cubicBezTo>
                    <a:pt x="1270" y="2531"/>
                    <a:pt x="1504" y="175"/>
                    <a:pt x="1504" y="175"/>
                  </a:cubicBezTo>
                  <a:cubicBezTo>
                    <a:pt x="1504" y="175"/>
                    <a:pt x="1558" y="0"/>
                    <a:pt x="1436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8"/>
            <p:cNvSpPr/>
            <p:nvPr/>
          </p:nvSpPr>
          <p:spPr>
            <a:xfrm rot="1513952">
              <a:off x="4472728" y="2641816"/>
              <a:ext cx="100702" cy="82901"/>
            </a:xfrm>
            <a:custGeom>
              <a:avLst/>
              <a:gdLst/>
              <a:ahLst/>
              <a:cxnLst/>
              <a:rect l="l" t="t" r="r" b="b"/>
              <a:pathLst>
                <a:path w="4028" h="3316" extrusionOk="0">
                  <a:moveTo>
                    <a:pt x="2837" y="0"/>
                  </a:moveTo>
                  <a:cubicBezTo>
                    <a:pt x="2769" y="0"/>
                    <a:pt x="2688" y="24"/>
                    <a:pt x="2590" y="88"/>
                  </a:cubicBezTo>
                  <a:cubicBezTo>
                    <a:pt x="2189" y="339"/>
                    <a:pt x="151" y="1425"/>
                    <a:pt x="151" y="1425"/>
                  </a:cubicBezTo>
                  <a:cubicBezTo>
                    <a:pt x="151" y="1425"/>
                    <a:pt x="0" y="1575"/>
                    <a:pt x="51" y="1725"/>
                  </a:cubicBezTo>
                  <a:cubicBezTo>
                    <a:pt x="117" y="1876"/>
                    <a:pt x="702" y="3146"/>
                    <a:pt x="702" y="3146"/>
                  </a:cubicBezTo>
                  <a:cubicBezTo>
                    <a:pt x="702" y="3146"/>
                    <a:pt x="747" y="3315"/>
                    <a:pt x="947" y="3315"/>
                  </a:cubicBezTo>
                  <a:cubicBezTo>
                    <a:pt x="1021" y="3315"/>
                    <a:pt x="1115" y="3292"/>
                    <a:pt x="1237" y="3229"/>
                  </a:cubicBezTo>
                  <a:cubicBezTo>
                    <a:pt x="1688" y="3012"/>
                    <a:pt x="4027" y="1642"/>
                    <a:pt x="4010" y="1592"/>
                  </a:cubicBezTo>
                  <a:cubicBezTo>
                    <a:pt x="3994" y="1542"/>
                    <a:pt x="3108" y="205"/>
                    <a:pt x="3108" y="205"/>
                  </a:cubicBezTo>
                  <a:cubicBezTo>
                    <a:pt x="3108" y="205"/>
                    <a:pt x="3034" y="0"/>
                    <a:pt x="2837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8"/>
            <p:cNvSpPr/>
            <p:nvPr/>
          </p:nvSpPr>
          <p:spPr>
            <a:xfrm rot="1513952">
              <a:off x="4560341" y="2659579"/>
              <a:ext cx="68451" cy="46601"/>
            </a:xfrm>
            <a:custGeom>
              <a:avLst/>
              <a:gdLst/>
              <a:ahLst/>
              <a:cxnLst/>
              <a:rect l="l" t="t" r="r" b="b"/>
              <a:pathLst>
                <a:path w="2738" h="1864" extrusionOk="0">
                  <a:moveTo>
                    <a:pt x="179" y="1"/>
                  </a:moveTo>
                  <a:cubicBezTo>
                    <a:pt x="102" y="1"/>
                    <a:pt x="40" y="36"/>
                    <a:pt x="34" y="144"/>
                  </a:cubicBezTo>
                  <a:cubicBezTo>
                    <a:pt x="0" y="445"/>
                    <a:pt x="635" y="1514"/>
                    <a:pt x="1387" y="1781"/>
                  </a:cubicBezTo>
                  <a:cubicBezTo>
                    <a:pt x="1562" y="1839"/>
                    <a:pt x="1732" y="1863"/>
                    <a:pt x="1886" y="1863"/>
                  </a:cubicBezTo>
                  <a:cubicBezTo>
                    <a:pt x="2397" y="1863"/>
                    <a:pt x="2737" y="1601"/>
                    <a:pt x="2506" y="1447"/>
                  </a:cubicBezTo>
                  <a:lnTo>
                    <a:pt x="501" y="110"/>
                  </a:lnTo>
                  <a:cubicBezTo>
                    <a:pt x="501" y="110"/>
                    <a:pt x="317" y="1"/>
                    <a:pt x="179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8"/>
            <p:cNvSpPr/>
            <p:nvPr/>
          </p:nvSpPr>
          <p:spPr>
            <a:xfrm rot="1513952">
              <a:off x="4574120" y="2654997"/>
              <a:ext cx="84426" cy="49776"/>
            </a:xfrm>
            <a:custGeom>
              <a:avLst/>
              <a:gdLst/>
              <a:ahLst/>
              <a:cxnLst/>
              <a:rect l="l" t="t" r="r" b="b"/>
              <a:pathLst>
                <a:path w="3377" h="1991" extrusionOk="0">
                  <a:moveTo>
                    <a:pt x="679" y="0"/>
                  </a:moveTo>
                  <a:cubicBezTo>
                    <a:pt x="376" y="0"/>
                    <a:pt x="243" y="156"/>
                    <a:pt x="135" y="252"/>
                  </a:cubicBezTo>
                  <a:cubicBezTo>
                    <a:pt x="1" y="369"/>
                    <a:pt x="201" y="453"/>
                    <a:pt x="201" y="453"/>
                  </a:cubicBezTo>
                  <a:cubicBezTo>
                    <a:pt x="201" y="453"/>
                    <a:pt x="2173" y="1756"/>
                    <a:pt x="2290" y="1873"/>
                  </a:cubicBezTo>
                  <a:cubicBezTo>
                    <a:pt x="2374" y="1940"/>
                    <a:pt x="2474" y="1973"/>
                    <a:pt x="2591" y="1990"/>
                  </a:cubicBezTo>
                  <a:lnTo>
                    <a:pt x="3359" y="1489"/>
                  </a:lnTo>
                  <a:cubicBezTo>
                    <a:pt x="3376" y="1121"/>
                    <a:pt x="1688" y="286"/>
                    <a:pt x="1120" y="85"/>
                  </a:cubicBezTo>
                  <a:cubicBezTo>
                    <a:pt x="941" y="24"/>
                    <a:pt x="797" y="0"/>
                    <a:pt x="679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8"/>
            <p:cNvSpPr/>
            <p:nvPr/>
          </p:nvSpPr>
          <p:spPr>
            <a:xfrm rot="1513952">
              <a:off x="3351878" y="2856507"/>
              <a:ext cx="338906" cy="308955"/>
            </a:xfrm>
            <a:custGeom>
              <a:avLst/>
              <a:gdLst/>
              <a:ahLst/>
              <a:cxnLst/>
              <a:rect l="l" t="t" r="r" b="b"/>
              <a:pathLst>
                <a:path w="13556" h="12358" extrusionOk="0">
                  <a:moveTo>
                    <a:pt x="6353" y="0"/>
                  </a:moveTo>
                  <a:cubicBezTo>
                    <a:pt x="5744" y="0"/>
                    <a:pt x="5124" y="91"/>
                    <a:pt x="4512" y="282"/>
                  </a:cubicBezTo>
                  <a:cubicBezTo>
                    <a:pt x="2139" y="1034"/>
                    <a:pt x="451" y="3122"/>
                    <a:pt x="217" y="5612"/>
                  </a:cubicBezTo>
                  <a:cubicBezTo>
                    <a:pt x="0" y="8084"/>
                    <a:pt x="1287" y="10457"/>
                    <a:pt x="3492" y="11627"/>
                  </a:cubicBezTo>
                  <a:cubicBezTo>
                    <a:pt x="4448" y="12131"/>
                    <a:pt x="5429" y="12358"/>
                    <a:pt x="6378" y="12358"/>
                  </a:cubicBezTo>
                  <a:cubicBezTo>
                    <a:pt x="10242" y="12358"/>
                    <a:pt x="13555" y="8587"/>
                    <a:pt x="12281" y="4375"/>
                  </a:cubicBezTo>
                  <a:cubicBezTo>
                    <a:pt x="11452" y="1713"/>
                    <a:pt x="9001" y="0"/>
                    <a:pt x="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8"/>
            <p:cNvSpPr/>
            <p:nvPr/>
          </p:nvSpPr>
          <p:spPr>
            <a:xfrm rot="1513952">
              <a:off x="3353984" y="2884765"/>
              <a:ext cx="306630" cy="263729"/>
            </a:xfrm>
            <a:custGeom>
              <a:avLst/>
              <a:gdLst/>
              <a:ahLst/>
              <a:cxnLst/>
              <a:rect l="l" t="t" r="r" b="b"/>
              <a:pathLst>
                <a:path w="12265" h="10549" extrusionOk="0">
                  <a:moveTo>
                    <a:pt x="6299" y="0"/>
                  </a:moveTo>
                  <a:cubicBezTo>
                    <a:pt x="5726" y="0"/>
                    <a:pt x="5141" y="87"/>
                    <a:pt x="4562" y="270"/>
                  </a:cubicBezTo>
                  <a:cubicBezTo>
                    <a:pt x="1654" y="1189"/>
                    <a:pt x="0" y="4180"/>
                    <a:pt x="869" y="6937"/>
                  </a:cubicBezTo>
                  <a:cubicBezTo>
                    <a:pt x="1565" y="9145"/>
                    <a:pt x="3675" y="10549"/>
                    <a:pt x="5981" y="10549"/>
                  </a:cubicBezTo>
                  <a:cubicBezTo>
                    <a:pt x="6554" y="10549"/>
                    <a:pt x="7140" y="10462"/>
                    <a:pt x="7720" y="10279"/>
                  </a:cubicBezTo>
                  <a:cubicBezTo>
                    <a:pt x="10627" y="9360"/>
                    <a:pt x="12264" y="6386"/>
                    <a:pt x="11395" y="3612"/>
                  </a:cubicBezTo>
                  <a:cubicBezTo>
                    <a:pt x="10700" y="1404"/>
                    <a:pt x="8600" y="0"/>
                    <a:pt x="6299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8"/>
            <p:cNvSpPr/>
            <p:nvPr/>
          </p:nvSpPr>
          <p:spPr>
            <a:xfrm rot="1513952">
              <a:off x="3376515" y="2904200"/>
              <a:ext cx="261929" cy="225029"/>
            </a:xfrm>
            <a:custGeom>
              <a:avLst/>
              <a:gdLst/>
              <a:ahLst/>
              <a:cxnLst/>
              <a:rect l="l" t="t" r="r" b="b"/>
              <a:pathLst>
                <a:path w="10477" h="9001" extrusionOk="0">
                  <a:moveTo>
                    <a:pt x="5372" y="1"/>
                  </a:moveTo>
                  <a:cubicBezTo>
                    <a:pt x="4884" y="1"/>
                    <a:pt x="4386" y="75"/>
                    <a:pt x="3894" y="231"/>
                  </a:cubicBezTo>
                  <a:cubicBezTo>
                    <a:pt x="1404" y="1000"/>
                    <a:pt x="0" y="3556"/>
                    <a:pt x="752" y="5912"/>
                  </a:cubicBezTo>
                  <a:cubicBezTo>
                    <a:pt x="1341" y="7799"/>
                    <a:pt x="3130" y="9000"/>
                    <a:pt x="5098" y="9000"/>
                  </a:cubicBezTo>
                  <a:cubicBezTo>
                    <a:pt x="5588" y="9000"/>
                    <a:pt x="6088" y="8926"/>
                    <a:pt x="6584" y="8770"/>
                  </a:cubicBezTo>
                  <a:cubicBezTo>
                    <a:pt x="9056" y="7984"/>
                    <a:pt x="10477" y="5445"/>
                    <a:pt x="9725" y="3089"/>
                  </a:cubicBezTo>
                  <a:cubicBezTo>
                    <a:pt x="9136" y="1202"/>
                    <a:pt x="7336" y="1"/>
                    <a:pt x="537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6" name="Google Shape;1466;p78"/>
          <p:cNvGrpSpPr/>
          <p:nvPr/>
        </p:nvGrpSpPr>
        <p:grpSpPr>
          <a:xfrm>
            <a:off x="7268846" y="1631120"/>
            <a:ext cx="6173191" cy="2653405"/>
            <a:chOff x="7268846" y="1631120"/>
            <a:chExt cx="6173191" cy="2653405"/>
          </a:xfrm>
        </p:grpSpPr>
        <p:sp>
          <p:nvSpPr>
            <p:cNvPr id="1467" name="Google Shape;1467;p78"/>
            <p:cNvSpPr/>
            <p:nvPr/>
          </p:nvSpPr>
          <p:spPr>
            <a:xfrm>
              <a:off x="7520755" y="1984959"/>
              <a:ext cx="197980" cy="97729"/>
            </a:xfrm>
            <a:custGeom>
              <a:avLst/>
              <a:gdLst/>
              <a:ahLst/>
              <a:cxnLst/>
              <a:rect l="l" t="t" r="r" b="b"/>
              <a:pathLst>
                <a:path w="7854" h="3877" extrusionOk="0">
                  <a:moveTo>
                    <a:pt x="0" y="0"/>
                  </a:moveTo>
                  <a:lnTo>
                    <a:pt x="0" y="3877"/>
                  </a:lnTo>
                  <a:lnTo>
                    <a:pt x="7853" y="3877"/>
                  </a:lnTo>
                  <a:lnTo>
                    <a:pt x="7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8"/>
            <p:cNvSpPr/>
            <p:nvPr/>
          </p:nvSpPr>
          <p:spPr>
            <a:xfrm>
              <a:off x="7305503" y="2225071"/>
              <a:ext cx="629255" cy="269569"/>
            </a:xfrm>
            <a:custGeom>
              <a:avLst/>
              <a:gdLst/>
              <a:ahLst/>
              <a:cxnLst/>
              <a:rect l="l" t="t" r="r" b="b"/>
              <a:pathLst>
                <a:path w="24963" h="10694" extrusionOk="0">
                  <a:moveTo>
                    <a:pt x="0" y="0"/>
                  </a:moveTo>
                  <a:lnTo>
                    <a:pt x="0" y="10694"/>
                  </a:lnTo>
                  <a:lnTo>
                    <a:pt x="24963" y="10694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8"/>
            <p:cNvSpPr/>
            <p:nvPr/>
          </p:nvSpPr>
          <p:spPr>
            <a:xfrm>
              <a:off x="7503900" y="2580177"/>
              <a:ext cx="233776" cy="1704349"/>
            </a:xfrm>
            <a:custGeom>
              <a:avLst/>
              <a:gdLst/>
              <a:ahLst/>
              <a:cxnLst/>
              <a:rect l="l" t="t" r="r" b="b"/>
              <a:pathLst>
                <a:path w="9275" h="49926" extrusionOk="0">
                  <a:moveTo>
                    <a:pt x="1" y="1"/>
                  </a:moveTo>
                  <a:lnTo>
                    <a:pt x="1" y="49926"/>
                  </a:lnTo>
                  <a:lnTo>
                    <a:pt x="9274" y="49926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8"/>
            <p:cNvSpPr/>
            <p:nvPr/>
          </p:nvSpPr>
          <p:spPr>
            <a:xfrm>
              <a:off x="7653867" y="2580177"/>
              <a:ext cx="83832" cy="1704349"/>
            </a:xfrm>
            <a:custGeom>
              <a:avLst/>
              <a:gdLst/>
              <a:ahLst/>
              <a:cxnLst/>
              <a:rect l="l" t="t" r="r" b="b"/>
              <a:pathLst>
                <a:path w="3326" h="49926" extrusionOk="0">
                  <a:moveTo>
                    <a:pt x="0" y="1"/>
                  </a:moveTo>
                  <a:lnTo>
                    <a:pt x="0" y="49926"/>
                  </a:lnTo>
                  <a:lnTo>
                    <a:pt x="3325" y="49926"/>
                  </a:lnTo>
                  <a:lnTo>
                    <a:pt x="3325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8"/>
            <p:cNvSpPr/>
            <p:nvPr/>
          </p:nvSpPr>
          <p:spPr>
            <a:xfrm>
              <a:off x="7503889" y="2645467"/>
              <a:ext cx="66170" cy="286836"/>
            </a:xfrm>
            <a:custGeom>
              <a:avLst/>
              <a:gdLst/>
              <a:ahLst/>
              <a:cxnLst/>
              <a:rect l="l" t="t" r="r" b="b"/>
              <a:pathLst>
                <a:path w="2625" h="11379" extrusionOk="0">
                  <a:moveTo>
                    <a:pt x="1" y="0"/>
                  </a:moveTo>
                  <a:lnTo>
                    <a:pt x="1" y="11379"/>
                  </a:lnTo>
                  <a:lnTo>
                    <a:pt x="2624" y="11379"/>
                  </a:lnTo>
                  <a:lnTo>
                    <a:pt x="26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8"/>
            <p:cNvSpPr/>
            <p:nvPr/>
          </p:nvSpPr>
          <p:spPr>
            <a:xfrm>
              <a:off x="7503889" y="3115984"/>
              <a:ext cx="66170" cy="286433"/>
            </a:xfrm>
            <a:custGeom>
              <a:avLst/>
              <a:gdLst/>
              <a:ahLst/>
              <a:cxnLst/>
              <a:rect l="l" t="t" r="r" b="b"/>
              <a:pathLst>
                <a:path w="2625" h="11363" extrusionOk="0">
                  <a:moveTo>
                    <a:pt x="1" y="1"/>
                  </a:moveTo>
                  <a:lnTo>
                    <a:pt x="1" y="11363"/>
                  </a:lnTo>
                  <a:lnTo>
                    <a:pt x="2624" y="11363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8"/>
            <p:cNvSpPr/>
            <p:nvPr/>
          </p:nvSpPr>
          <p:spPr>
            <a:xfrm>
              <a:off x="7503889" y="2988768"/>
              <a:ext cx="66170" cy="63624"/>
            </a:xfrm>
            <a:custGeom>
              <a:avLst/>
              <a:gdLst/>
              <a:ahLst/>
              <a:cxnLst/>
              <a:rect l="l" t="t" r="r" b="b"/>
              <a:pathLst>
                <a:path w="2625" h="2524" extrusionOk="0">
                  <a:moveTo>
                    <a:pt x="1" y="1"/>
                  </a:moveTo>
                  <a:lnTo>
                    <a:pt x="1" y="2524"/>
                  </a:lnTo>
                  <a:lnTo>
                    <a:pt x="2624" y="2524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8"/>
            <p:cNvSpPr/>
            <p:nvPr/>
          </p:nvSpPr>
          <p:spPr>
            <a:xfrm>
              <a:off x="7289065" y="2481191"/>
              <a:ext cx="662957" cy="98990"/>
            </a:xfrm>
            <a:custGeom>
              <a:avLst/>
              <a:gdLst/>
              <a:ahLst/>
              <a:cxnLst/>
              <a:rect l="l" t="t" r="r" b="b"/>
              <a:pathLst>
                <a:path w="26300" h="3927" extrusionOk="0">
                  <a:moveTo>
                    <a:pt x="0" y="0"/>
                  </a:moveTo>
                  <a:lnTo>
                    <a:pt x="0" y="3927"/>
                  </a:lnTo>
                  <a:lnTo>
                    <a:pt x="26300" y="3927"/>
                  </a:lnTo>
                  <a:lnTo>
                    <a:pt x="26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8"/>
            <p:cNvSpPr/>
            <p:nvPr/>
          </p:nvSpPr>
          <p:spPr>
            <a:xfrm>
              <a:off x="7289065" y="2146286"/>
              <a:ext cx="662957" cy="99418"/>
            </a:xfrm>
            <a:custGeom>
              <a:avLst/>
              <a:gdLst/>
              <a:ahLst/>
              <a:cxnLst/>
              <a:rect l="l" t="t" r="r" b="b"/>
              <a:pathLst>
                <a:path w="26300" h="3944" extrusionOk="0">
                  <a:moveTo>
                    <a:pt x="0" y="1"/>
                  </a:moveTo>
                  <a:lnTo>
                    <a:pt x="0" y="3944"/>
                  </a:lnTo>
                  <a:lnTo>
                    <a:pt x="26300" y="3944"/>
                  </a:lnTo>
                  <a:lnTo>
                    <a:pt x="26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8"/>
            <p:cNvSpPr/>
            <p:nvPr/>
          </p:nvSpPr>
          <p:spPr>
            <a:xfrm>
              <a:off x="7268846" y="2257089"/>
              <a:ext cx="701701" cy="212298"/>
            </a:xfrm>
            <a:custGeom>
              <a:avLst/>
              <a:gdLst/>
              <a:ahLst/>
              <a:cxnLst/>
              <a:rect l="l" t="t" r="r" b="b"/>
              <a:pathLst>
                <a:path w="27837" h="8422" extrusionOk="0">
                  <a:moveTo>
                    <a:pt x="0" y="0"/>
                  </a:moveTo>
                  <a:lnTo>
                    <a:pt x="0" y="8421"/>
                  </a:lnTo>
                  <a:lnTo>
                    <a:pt x="27837" y="8421"/>
                  </a:lnTo>
                  <a:lnTo>
                    <a:pt x="27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8"/>
            <p:cNvSpPr/>
            <p:nvPr/>
          </p:nvSpPr>
          <p:spPr>
            <a:xfrm>
              <a:off x="7289065" y="2077207"/>
              <a:ext cx="663386" cy="69522"/>
            </a:xfrm>
            <a:custGeom>
              <a:avLst/>
              <a:gdLst/>
              <a:ahLst/>
              <a:cxnLst/>
              <a:rect l="l" t="t" r="r" b="b"/>
              <a:pathLst>
                <a:path w="26317" h="2758" extrusionOk="0">
                  <a:moveTo>
                    <a:pt x="2774" y="1"/>
                  </a:moveTo>
                  <a:lnTo>
                    <a:pt x="0" y="2757"/>
                  </a:lnTo>
                  <a:lnTo>
                    <a:pt x="26316" y="2757"/>
                  </a:lnTo>
                  <a:lnTo>
                    <a:pt x="23426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8"/>
            <p:cNvSpPr/>
            <p:nvPr/>
          </p:nvSpPr>
          <p:spPr>
            <a:xfrm>
              <a:off x="7520755" y="1964311"/>
              <a:ext cx="197980" cy="20670"/>
            </a:xfrm>
            <a:custGeom>
              <a:avLst/>
              <a:gdLst/>
              <a:ahLst/>
              <a:cxnLst/>
              <a:rect l="l" t="t" r="r" b="b"/>
              <a:pathLst>
                <a:path w="7854" h="820" extrusionOk="0">
                  <a:moveTo>
                    <a:pt x="819" y="1"/>
                  </a:moveTo>
                  <a:lnTo>
                    <a:pt x="0" y="819"/>
                  </a:lnTo>
                  <a:lnTo>
                    <a:pt x="7853" y="819"/>
                  </a:lnTo>
                  <a:lnTo>
                    <a:pt x="6984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8"/>
            <p:cNvSpPr/>
            <p:nvPr/>
          </p:nvSpPr>
          <p:spPr>
            <a:xfrm>
              <a:off x="7511477" y="2016978"/>
              <a:ext cx="216104" cy="33702"/>
            </a:xfrm>
            <a:custGeom>
              <a:avLst/>
              <a:gdLst/>
              <a:ahLst/>
              <a:cxnLst/>
              <a:rect l="l" t="t" r="r" b="b"/>
              <a:pathLst>
                <a:path w="8573" h="1337" extrusionOk="0">
                  <a:moveTo>
                    <a:pt x="1" y="0"/>
                  </a:moveTo>
                  <a:lnTo>
                    <a:pt x="1" y="1337"/>
                  </a:lnTo>
                  <a:lnTo>
                    <a:pt x="8572" y="1337"/>
                  </a:lnTo>
                  <a:lnTo>
                    <a:pt x="8572" y="0"/>
                  </a:lnTo>
                  <a:close/>
                </a:path>
              </a:pathLst>
            </a:custGeom>
            <a:solidFill>
              <a:srgbClr val="004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8"/>
            <p:cNvSpPr/>
            <p:nvPr/>
          </p:nvSpPr>
          <p:spPr>
            <a:xfrm>
              <a:off x="7610481" y="1631120"/>
              <a:ext cx="10133" cy="333168"/>
            </a:xfrm>
            <a:custGeom>
              <a:avLst/>
              <a:gdLst/>
              <a:ahLst/>
              <a:cxnLst/>
              <a:rect l="l" t="t" r="r" b="b"/>
              <a:pathLst>
                <a:path w="402" h="13217" extrusionOk="0">
                  <a:moveTo>
                    <a:pt x="0" y="0"/>
                  </a:moveTo>
                  <a:lnTo>
                    <a:pt x="0" y="13217"/>
                  </a:lnTo>
                  <a:lnTo>
                    <a:pt x="401" y="1321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8"/>
            <p:cNvSpPr/>
            <p:nvPr/>
          </p:nvSpPr>
          <p:spPr>
            <a:xfrm>
              <a:off x="7279384" y="2271409"/>
              <a:ext cx="211037" cy="180713"/>
            </a:xfrm>
            <a:custGeom>
              <a:avLst/>
              <a:gdLst/>
              <a:ahLst/>
              <a:cxnLst/>
              <a:rect l="l" t="t" r="r" b="b"/>
              <a:pathLst>
                <a:path w="8372" h="7169" extrusionOk="0">
                  <a:moveTo>
                    <a:pt x="0" y="0"/>
                  </a:moveTo>
                  <a:lnTo>
                    <a:pt x="0" y="7168"/>
                  </a:lnTo>
                  <a:lnTo>
                    <a:pt x="8371" y="7168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8"/>
            <p:cNvSpPr/>
            <p:nvPr/>
          </p:nvSpPr>
          <p:spPr>
            <a:xfrm>
              <a:off x="7510216" y="2271409"/>
              <a:ext cx="211037" cy="180713"/>
            </a:xfrm>
            <a:custGeom>
              <a:avLst/>
              <a:gdLst/>
              <a:ahLst/>
              <a:cxnLst/>
              <a:rect l="l" t="t" r="r" b="b"/>
              <a:pathLst>
                <a:path w="8372" h="7169" extrusionOk="0">
                  <a:moveTo>
                    <a:pt x="0" y="0"/>
                  </a:moveTo>
                  <a:lnTo>
                    <a:pt x="0" y="7168"/>
                  </a:lnTo>
                  <a:lnTo>
                    <a:pt x="8371" y="7168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8"/>
            <p:cNvSpPr/>
            <p:nvPr/>
          </p:nvSpPr>
          <p:spPr>
            <a:xfrm>
              <a:off x="7741049" y="2271409"/>
              <a:ext cx="211037" cy="180713"/>
            </a:xfrm>
            <a:custGeom>
              <a:avLst/>
              <a:gdLst/>
              <a:ahLst/>
              <a:cxnLst/>
              <a:rect l="l" t="t" r="r" b="b"/>
              <a:pathLst>
                <a:path w="8372" h="7169" extrusionOk="0">
                  <a:moveTo>
                    <a:pt x="1" y="0"/>
                  </a:moveTo>
                  <a:lnTo>
                    <a:pt x="1" y="7168"/>
                  </a:lnTo>
                  <a:lnTo>
                    <a:pt x="8372" y="7168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8"/>
            <p:cNvSpPr/>
            <p:nvPr/>
          </p:nvSpPr>
          <p:spPr>
            <a:xfrm>
              <a:off x="7741050" y="3052375"/>
              <a:ext cx="2181617" cy="786373"/>
            </a:xfrm>
            <a:custGeom>
              <a:avLst/>
              <a:gdLst/>
              <a:ahLst/>
              <a:cxnLst/>
              <a:rect l="l" t="t" r="r" b="b"/>
              <a:pathLst>
                <a:path w="73803" h="31196" extrusionOk="0">
                  <a:moveTo>
                    <a:pt x="0" y="1"/>
                  </a:moveTo>
                  <a:lnTo>
                    <a:pt x="0" y="31196"/>
                  </a:lnTo>
                  <a:lnTo>
                    <a:pt x="73802" y="31196"/>
                  </a:lnTo>
                  <a:lnTo>
                    <a:pt x="73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8"/>
            <p:cNvSpPr/>
            <p:nvPr/>
          </p:nvSpPr>
          <p:spPr>
            <a:xfrm>
              <a:off x="7944527" y="3167156"/>
              <a:ext cx="569437" cy="243479"/>
            </a:xfrm>
            <a:custGeom>
              <a:avLst/>
              <a:gdLst/>
              <a:ahLst/>
              <a:cxnLst/>
              <a:rect l="l" t="t" r="r" b="b"/>
              <a:pathLst>
                <a:path w="22590" h="9659" extrusionOk="0">
                  <a:moveTo>
                    <a:pt x="0" y="1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8"/>
            <p:cNvSpPr/>
            <p:nvPr/>
          </p:nvSpPr>
          <p:spPr>
            <a:xfrm>
              <a:off x="8543944" y="3167156"/>
              <a:ext cx="569463" cy="243479"/>
            </a:xfrm>
            <a:custGeom>
              <a:avLst/>
              <a:gdLst/>
              <a:ahLst/>
              <a:cxnLst/>
              <a:rect l="l" t="t" r="r" b="b"/>
              <a:pathLst>
                <a:path w="22591" h="9659" extrusionOk="0">
                  <a:moveTo>
                    <a:pt x="0" y="1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8"/>
            <p:cNvSpPr/>
            <p:nvPr/>
          </p:nvSpPr>
          <p:spPr>
            <a:xfrm>
              <a:off x="9143362" y="3167156"/>
              <a:ext cx="569034" cy="243479"/>
            </a:xfrm>
            <a:custGeom>
              <a:avLst/>
              <a:gdLst/>
              <a:ahLst/>
              <a:cxnLst/>
              <a:rect l="l" t="t" r="r" b="b"/>
              <a:pathLst>
                <a:path w="22574" h="9659" extrusionOk="0">
                  <a:moveTo>
                    <a:pt x="1" y="1"/>
                  </a:moveTo>
                  <a:lnTo>
                    <a:pt x="1" y="9658"/>
                  </a:lnTo>
                  <a:lnTo>
                    <a:pt x="22574" y="9658"/>
                  </a:lnTo>
                  <a:lnTo>
                    <a:pt x="22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8"/>
            <p:cNvSpPr/>
            <p:nvPr/>
          </p:nvSpPr>
          <p:spPr>
            <a:xfrm>
              <a:off x="7944527" y="3443925"/>
              <a:ext cx="569437" cy="243454"/>
            </a:xfrm>
            <a:custGeom>
              <a:avLst/>
              <a:gdLst/>
              <a:ahLst/>
              <a:cxnLst/>
              <a:rect l="l" t="t" r="r" b="b"/>
              <a:pathLst>
                <a:path w="22590" h="9658" extrusionOk="0">
                  <a:moveTo>
                    <a:pt x="0" y="0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8"/>
            <p:cNvSpPr/>
            <p:nvPr/>
          </p:nvSpPr>
          <p:spPr>
            <a:xfrm>
              <a:off x="8543944" y="3443925"/>
              <a:ext cx="569463" cy="243454"/>
            </a:xfrm>
            <a:custGeom>
              <a:avLst/>
              <a:gdLst/>
              <a:ahLst/>
              <a:cxnLst/>
              <a:rect l="l" t="t" r="r" b="b"/>
              <a:pathLst>
                <a:path w="22591" h="9658" extrusionOk="0">
                  <a:moveTo>
                    <a:pt x="0" y="0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8"/>
            <p:cNvSpPr/>
            <p:nvPr/>
          </p:nvSpPr>
          <p:spPr>
            <a:xfrm>
              <a:off x="9143362" y="3443925"/>
              <a:ext cx="569034" cy="243454"/>
            </a:xfrm>
            <a:custGeom>
              <a:avLst/>
              <a:gdLst/>
              <a:ahLst/>
              <a:cxnLst/>
              <a:rect l="l" t="t" r="r" b="b"/>
              <a:pathLst>
                <a:path w="22574" h="9658" extrusionOk="0">
                  <a:moveTo>
                    <a:pt x="1" y="0"/>
                  </a:moveTo>
                  <a:lnTo>
                    <a:pt x="1" y="9658"/>
                  </a:lnTo>
                  <a:lnTo>
                    <a:pt x="22574" y="9658"/>
                  </a:lnTo>
                  <a:lnTo>
                    <a:pt x="2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8"/>
            <p:cNvSpPr/>
            <p:nvPr/>
          </p:nvSpPr>
          <p:spPr>
            <a:xfrm>
              <a:off x="7741050" y="3838825"/>
              <a:ext cx="5700987" cy="445643"/>
            </a:xfrm>
            <a:custGeom>
              <a:avLst/>
              <a:gdLst/>
              <a:ahLst/>
              <a:cxnLst/>
              <a:rect l="l" t="t" r="r" b="b"/>
              <a:pathLst>
                <a:path w="285299" h="17679" extrusionOk="0">
                  <a:moveTo>
                    <a:pt x="0" y="1"/>
                  </a:moveTo>
                  <a:lnTo>
                    <a:pt x="0" y="17678"/>
                  </a:lnTo>
                  <a:lnTo>
                    <a:pt x="285299" y="17678"/>
                  </a:lnTo>
                  <a:lnTo>
                    <a:pt x="285299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6412ACF-696C-4A40-91E9-69A21B440A24}"/>
              </a:ext>
            </a:extLst>
          </p:cNvPr>
          <p:cNvSpPr/>
          <p:nvPr/>
        </p:nvSpPr>
        <p:spPr>
          <a:xfrm>
            <a:off x="2128731" y="3402417"/>
            <a:ext cx="5360168" cy="87596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>
            <a:spLocks noGrp="1"/>
          </p:cNvSpPr>
          <p:nvPr>
            <p:ph type="title"/>
          </p:nvPr>
        </p:nvSpPr>
        <p:spPr>
          <a:xfrm>
            <a:off x="4575313" y="5254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49"/>
          <p:cNvSpPr txBox="1">
            <a:spLocks noGrp="1"/>
          </p:cNvSpPr>
          <p:nvPr>
            <p:ph type="title" idx="2"/>
          </p:nvPr>
        </p:nvSpPr>
        <p:spPr>
          <a:xfrm>
            <a:off x="4575325" y="1857375"/>
            <a:ext cx="38553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49"/>
          <p:cNvSpPr txBox="1">
            <a:spLocks noGrp="1"/>
          </p:cNvSpPr>
          <p:nvPr>
            <p:ph type="subTitle" idx="1"/>
          </p:nvPr>
        </p:nvSpPr>
        <p:spPr>
          <a:xfrm>
            <a:off x="4572000" y="3133875"/>
            <a:ext cx="3695218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I chose the problem to be solved?</a:t>
            </a:r>
          </a:p>
        </p:txBody>
      </p:sp>
      <p:grpSp>
        <p:nvGrpSpPr>
          <p:cNvPr id="480" name="Google Shape;480;p49"/>
          <p:cNvGrpSpPr/>
          <p:nvPr/>
        </p:nvGrpSpPr>
        <p:grpSpPr>
          <a:xfrm>
            <a:off x="-1088853" y="540130"/>
            <a:ext cx="5400709" cy="2760015"/>
            <a:chOff x="176650" y="2228775"/>
            <a:chExt cx="3385600" cy="1730200"/>
          </a:xfrm>
        </p:grpSpPr>
        <p:sp>
          <p:nvSpPr>
            <p:cNvPr id="481" name="Google Shape;481;p49"/>
            <p:cNvSpPr/>
            <p:nvPr/>
          </p:nvSpPr>
          <p:spPr>
            <a:xfrm>
              <a:off x="2251025" y="2962700"/>
              <a:ext cx="1311225" cy="533850"/>
            </a:xfrm>
            <a:custGeom>
              <a:avLst/>
              <a:gdLst/>
              <a:ahLst/>
              <a:cxnLst/>
              <a:rect l="l" t="t" r="r" b="b"/>
              <a:pathLst>
                <a:path w="52449" h="21354" extrusionOk="0">
                  <a:moveTo>
                    <a:pt x="18798" y="0"/>
                  </a:moveTo>
                  <a:lnTo>
                    <a:pt x="1" y="12749"/>
                  </a:lnTo>
                  <a:lnTo>
                    <a:pt x="52449" y="21354"/>
                  </a:lnTo>
                  <a:lnTo>
                    <a:pt x="48138" y="16358"/>
                  </a:lnTo>
                  <a:lnTo>
                    <a:pt x="18798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9"/>
            <p:cNvSpPr/>
            <p:nvPr/>
          </p:nvSpPr>
          <p:spPr>
            <a:xfrm>
              <a:off x="2426475" y="3461850"/>
              <a:ext cx="1007975" cy="497125"/>
            </a:xfrm>
            <a:custGeom>
              <a:avLst/>
              <a:gdLst/>
              <a:ahLst/>
              <a:cxnLst/>
              <a:rect l="l" t="t" r="r" b="b"/>
              <a:pathLst>
                <a:path w="40319" h="19885" extrusionOk="0">
                  <a:moveTo>
                    <a:pt x="36726" y="1"/>
                  </a:moveTo>
                  <a:cubicBezTo>
                    <a:pt x="35974" y="385"/>
                    <a:pt x="34721" y="2140"/>
                    <a:pt x="34721" y="2140"/>
                  </a:cubicBezTo>
                  <a:cubicBezTo>
                    <a:pt x="34721" y="2140"/>
                    <a:pt x="34971" y="1505"/>
                    <a:pt x="33718" y="1388"/>
                  </a:cubicBezTo>
                  <a:cubicBezTo>
                    <a:pt x="33693" y="1385"/>
                    <a:pt x="33668" y="1384"/>
                    <a:pt x="33641" y="1384"/>
                  </a:cubicBezTo>
                  <a:cubicBezTo>
                    <a:pt x="32372" y="1384"/>
                    <a:pt x="29725" y="4495"/>
                    <a:pt x="29725" y="4495"/>
                  </a:cubicBezTo>
                  <a:cubicBezTo>
                    <a:pt x="29725" y="4495"/>
                    <a:pt x="30654" y="3102"/>
                    <a:pt x="29382" y="3102"/>
                  </a:cubicBezTo>
                  <a:cubicBezTo>
                    <a:pt x="29333" y="3102"/>
                    <a:pt x="29280" y="3104"/>
                    <a:pt x="29224" y="3109"/>
                  </a:cubicBezTo>
                  <a:cubicBezTo>
                    <a:pt x="27737" y="3242"/>
                    <a:pt x="25732" y="6350"/>
                    <a:pt x="25732" y="6350"/>
                  </a:cubicBezTo>
                  <a:cubicBezTo>
                    <a:pt x="25732" y="6350"/>
                    <a:pt x="25989" y="5005"/>
                    <a:pt x="24843" y="5005"/>
                  </a:cubicBezTo>
                  <a:cubicBezTo>
                    <a:pt x="24590" y="5005"/>
                    <a:pt x="24268" y="5070"/>
                    <a:pt x="23860" y="5231"/>
                  </a:cubicBezTo>
                  <a:cubicBezTo>
                    <a:pt x="21621" y="6083"/>
                    <a:pt x="20368" y="8840"/>
                    <a:pt x="20368" y="8840"/>
                  </a:cubicBezTo>
                  <a:cubicBezTo>
                    <a:pt x="20368" y="8840"/>
                    <a:pt x="19680" y="7775"/>
                    <a:pt x="18921" y="7775"/>
                  </a:cubicBezTo>
                  <a:cubicBezTo>
                    <a:pt x="18819" y="7775"/>
                    <a:pt x="18716" y="7794"/>
                    <a:pt x="18614" y="7837"/>
                  </a:cubicBezTo>
                  <a:cubicBezTo>
                    <a:pt x="17728" y="8221"/>
                    <a:pt x="17110" y="10477"/>
                    <a:pt x="17110" y="10477"/>
                  </a:cubicBezTo>
                  <a:cubicBezTo>
                    <a:pt x="17110" y="10477"/>
                    <a:pt x="16636" y="10209"/>
                    <a:pt x="16087" y="10209"/>
                  </a:cubicBezTo>
                  <a:cubicBezTo>
                    <a:pt x="15886" y="10209"/>
                    <a:pt x="15674" y="10245"/>
                    <a:pt x="15472" y="10343"/>
                  </a:cubicBezTo>
                  <a:cubicBezTo>
                    <a:pt x="14721" y="10728"/>
                    <a:pt x="13601" y="12348"/>
                    <a:pt x="13601" y="12348"/>
                  </a:cubicBezTo>
                  <a:lnTo>
                    <a:pt x="0" y="19884"/>
                  </a:lnTo>
                  <a:lnTo>
                    <a:pt x="40318" y="736"/>
                  </a:lnTo>
                  <a:lnTo>
                    <a:pt x="36726" y="1"/>
                  </a:ln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9"/>
            <p:cNvSpPr/>
            <p:nvPr/>
          </p:nvSpPr>
          <p:spPr>
            <a:xfrm>
              <a:off x="1482850" y="3324025"/>
              <a:ext cx="1240225" cy="594000"/>
            </a:xfrm>
            <a:custGeom>
              <a:avLst/>
              <a:gdLst/>
              <a:ahLst/>
              <a:cxnLst/>
              <a:rect l="l" t="t" r="r" b="b"/>
              <a:pathLst>
                <a:path w="49609" h="23760" extrusionOk="0">
                  <a:moveTo>
                    <a:pt x="46584" y="0"/>
                  </a:moveTo>
                  <a:cubicBezTo>
                    <a:pt x="45949" y="318"/>
                    <a:pt x="44930" y="1754"/>
                    <a:pt x="44930" y="1754"/>
                  </a:cubicBezTo>
                  <a:cubicBezTo>
                    <a:pt x="44930" y="1754"/>
                    <a:pt x="45114" y="1237"/>
                    <a:pt x="44095" y="1136"/>
                  </a:cubicBezTo>
                  <a:cubicBezTo>
                    <a:pt x="44076" y="1134"/>
                    <a:pt x="44057" y="1133"/>
                    <a:pt x="44037" y="1133"/>
                  </a:cubicBezTo>
                  <a:cubicBezTo>
                    <a:pt x="42992" y="1133"/>
                    <a:pt x="40786" y="3709"/>
                    <a:pt x="40786" y="3709"/>
                  </a:cubicBezTo>
                  <a:cubicBezTo>
                    <a:pt x="40786" y="3709"/>
                    <a:pt x="41542" y="2567"/>
                    <a:pt x="40504" y="2567"/>
                  </a:cubicBezTo>
                  <a:cubicBezTo>
                    <a:pt x="40462" y="2567"/>
                    <a:pt x="40417" y="2569"/>
                    <a:pt x="40369" y="2573"/>
                  </a:cubicBezTo>
                  <a:cubicBezTo>
                    <a:pt x="39149" y="2673"/>
                    <a:pt x="37495" y="5247"/>
                    <a:pt x="37495" y="5247"/>
                  </a:cubicBezTo>
                  <a:cubicBezTo>
                    <a:pt x="37495" y="5247"/>
                    <a:pt x="37707" y="4139"/>
                    <a:pt x="36760" y="4139"/>
                  </a:cubicBezTo>
                  <a:cubicBezTo>
                    <a:pt x="36549" y="4139"/>
                    <a:pt x="36281" y="4194"/>
                    <a:pt x="35941" y="4328"/>
                  </a:cubicBezTo>
                  <a:cubicBezTo>
                    <a:pt x="34086" y="5046"/>
                    <a:pt x="33067" y="7318"/>
                    <a:pt x="33067" y="7318"/>
                  </a:cubicBezTo>
                  <a:cubicBezTo>
                    <a:pt x="33067" y="7318"/>
                    <a:pt x="32525" y="6428"/>
                    <a:pt x="31894" y="6428"/>
                  </a:cubicBezTo>
                  <a:cubicBezTo>
                    <a:pt x="31807" y="6428"/>
                    <a:pt x="31719" y="6445"/>
                    <a:pt x="31630" y="6483"/>
                  </a:cubicBezTo>
                  <a:cubicBezTo>
                    <a:pt x="30912" y="6800"/>
                    <a:pt x="30394" y="8655"/>
                    <a:pt x="30394" y="8655"/>
                  </a:cubicBezTo>
                  <a:cubicBezTo>
                    <a:pt x="30394" y="8655"/>
                    <a:pt x="30025" y="8436"/>
                    <a:pt x="29581" y="8436"/>
                  </a:cubicBezTo>
                  <a:cubicBezTo>
                    <a:pt x="29412" y="8436"/>
                    <a:pt x="29232" y="8467"/>
                    <a:pt x="29057" y="8555"/>
                  </a:cubicBezTo>
                  <a:cubicBezTo>
                    <a:pt x="28439" y="8856"/>
                    <a:pt x="27520" y="10192"/>
                    <a:pt x="27520" y="10192"/>
                  </a:cubicBezTo>
                  <a:lnTo>
                    <a:pt x="1" y="23760"/>
                  </a:lnTo>
                  <a:lnTo>
                    <a:pt x="1" y="23760"/>
                  </a:lnTo>
                  <a:lnTo>
                    <a:pt x="49608" y="618"/>
                  </a:lnTo>
                  <a:lnTo>
                    <a:pt x="46584" y="0"/>
                  </a:ln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9"/>
            <p:cNvSpPr/>
            <p:nvPr/>
          </p:nvSpPr>
          <p:spPr>
            <a:xfrm>
              <a:off x="2251025" y="2996950"/>
              <a:ext cx="1311225" cy="500025"/>
            </a:xfrm>
            <a:custGeom>
              <a:avLst/>
              <a:gdLst/>
              <a:ahLst/>
              <a:cxnLst/>
              <a:rect l="l" t="t" r="r" b="b"/>
              <a:pathLst>
                <a:path w="52449" h="20001" extrusionOk="0">
                  <a:moveTo>
                    <a:pt x="18380" y="0"/>
                  </a:moveTo>
                  <a:lnTo>
                    <a:pt x="1" y="11396"/>
                  </a:lnTo>
                  <a:lnTo>
                    <a:pt x="52449" y="20000"/>
                  </a:lnTo>
                  <a:cubicBezTo>
                    <a:pt x="51998" y="18062"/>
                    <a:pt x="50728" y="16425"/>
                    <a:pt x="48974" y="15539"/>
                  </a:cubicBezTo>
                  <a:lnTo>
                    <a:pt x="18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9"/>
            <p:cNvSpPr/>
            <p:nvPr/>
          </p:nvSpPr>
          <p:spPr>
            <a:xfrm>
              <a:off x="1252275" y="3541225"/>
              <a:ext cx="477050" cy="146225"/>
            </a:xfrm>
            <a:custGeom>
              <a:avLst/>
              <a:gdLst/>
              <a:ahLst/>
              <a:cxnLst/>
              <a:rect l="l" t="t" r="r" b="b"/>
              <a:pathLst>
                <a:path w="19082" h="5849" extrusionOk="0">
                  <a:moveTo>
                    <a:pt x="12900" y="1"/>
                  </a:moveTo>
                  <a:lnTo>
                    <a:pt x="1" y="2423"/>
                  </a:lnTo>
                  <a:lnTo>
                    <a:pt x="16826" y="5848"/>
                  </a:lnTo>
                  <a:lnTo>
                    <a:pt x="19082" y="4579"/>
                  </a:lnTo>
                  <a:lnTo>
                    <a:pt x="12900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9"/>
            <p:cNvSpPr/>
            <p:nvPr/>
          </p:nvSpPr>
          <p:spPr>
            <a:xfrm>
              <a:off x="1252275" y="3549150"/>
              <a:ext cx="477050" cy="138300"/>
            </a:xfrm>
            <a:custGeom>
              <a:avLst/>
              <a:gdLst/>
              <a:ahLst/>
              <a:cxnLst/>
              <a:rect l="l" t="t" r="r" b="b"/>
              <a:pathLst>
                <a:path w="19082" h="5532" extrusionOk="0">
                  <a:moveTo>
                    <a:pt x="12448" y="1"/>
                  </a:moveTo>
                  <a:lnTo>
                    <a:pt x="1" y="2106"/>
                  </a:lnTo>
                  <a:lnTo>
                    <a:pt x="16826" y="5531"/>
                  </a:lnTo>
                  <a:lnTo>
                    <a:pt x="19082" y="426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9"/>
            <p:cNvSpPr/>
            <p:nvPr/>
          </p:nvSpPr>
          <p:spPr>
            <a:xfrm>
              <a:off x="988700" y="2228775"/>
              <a:ext cx="2458700" cy="1404700"/>
            </a:xfrm>
            <a:custGeom>
              <a:avLst/>
              <a:gdLst/>
              <a:ahLst/>
              <a:cxnLst/>
              <a:rect l="l" t="t" r="r" b="b"/>
              <a:pathLst>
                <a:path w="98348" h="56188" extrusionOk="0">
                  <a:moveTo>
                    <a:pt x="83828" y="0"/>
                  </a:moveTo>
                  <a:cubicBezTo>
                    <a:pt x="77866" y="0"/>
                    <a:pt x="72048" y="4278"/>
                    <a:pt x="72048" y="4278"/>
                  </a:cubicBezTo>
                  <a:lnTo>
                    <a:pt x="6350" y="47954"/>
                  </a:lnTo>
                  <a:lnTo>
                    <a:pt x="1538" y="52281"/>
                  </a:lnTo>
                  <a:lnTo>
                    <a:pt x="385" y="54219"/>
                  </a:lnTo>
                  <a:cubicBezTo>
                    <a:pt x="0" y="54905"/>
                    <a:pt x="301" y="55757"/>
                    <a:pt x="1036" y="56041"/>
                  </a:cubicBezTo>
                  <a:cubicBezTo>
                    <a:pt x="1306" y="56134"/>
                    <a:pt x="1576" y="56187"/>
                    <a:pt x="1845" y="56187"/>
                  </a:cubicBezTo>
                  <a:cubicBezTo>
                    <a:pt x="1960" y="56187"/>
                    <a:pt x="2075" y="56178"/>
                    <a:pt x="2189" y="56158"/>
                  </a:cubicBezTo>
                  <a:lnTo>
                    <a:pt x="23743" y="53167"/>
                  </a:lnTo>
                  <a:cubicBezTo>
                    <a:pt x="26751" y="52749"/>
                    <a:pt x="29675" y="51897"/>
                    <a:pt x="32415" y="50610"/>
                  </a:cubicBezTo>
                  <a:lnTo>
                    <a:pt x="43977" y="45180"/>
                  </a:lnTo>
                  <a:cubicBezTo>
                    <a:pt x="43977" y="45180"/>
                    <a:pt x="52883" y="44261"/>
                    <a:pt x="62106" y="37628"/>
                  </a:cubicBezTo>
                  <a:cubicBezTo>
                    <a:pt x="70260" y="31780"/>
                    <a:pt x="69542" y="29240"/>
                    <a:pt x="69542" y="29240"/>
                  </a:cubicBezTo>
                  <a:cubicBezTo>
                    <a:pt x="69542" y="29240"/>
                    <a:pt x="91179" y="15239"/>
                    <a:pt x="94989" y="8672"/>
                  </a:cubicBezTo>
                  <a:cubicBezTo>
                    <a:pt x="98347" y="2857"/>
                    <a:pt x="90093" y="2089"/>
                    <a:pt x="90093" y="2089"/>
                  </a:cubicBezTo>
                  <a:cubicBezTo>
                    <a:pt x="88165" y="561"/>
                    <a:pt x="85987" y="0"/>
                    <a:pt x="83828" y="0"/>
                  </a:cubicBez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9"/>
            <p:cNvSpPr/>
            <p:nvPr/>
          </p:nvSpPr>
          <p:spPr>
            <a:xfrm>
              <a:off x="1360475" y="2478375"/>
              <a:ext cx="1416075" cy="918800"/>
            </a:xfrm>
            <a:custGeom>
              <a:avLst/>
              <a:gdLst/>
              <a:ahLst/>
              <a:cxnLst/>
              <a:rect l="l" t="t" r="r" b="b"/>
              <a:pathLst>
                <a:path w="56643" h="36752" extrusionOk="0">
                  <a:moveTo>
                    <a:pt x="56071" y="0"/>
                  </a:moveTo>
                  <a:cubicBezTo>
                    <a:pt x="55972" y="0"/>
                    <a:pt x="55866" y="30"/>
                    <a:pt x="55757" y="92"/>
                  </a:cubicBezTo>
                  <a:cubicBezTo>
                    <a:pt x="55389" y="325"/>
                    <a:pt x="55138" y="910"/>
                    <a:pt x="55188" y="1378"/>
                  </a:cubicBezTo>
                  <a:cubicBezTo>
                    <a:pt x="55248" y="1700"/>
                    <a:pt x="55452" y="1894"/>
                    <a:pt x="55698" y="1894"/>
                  </a:cubicBezTo>
                  <a:cubicBezTo>
                    <a:pt x="55797" y="1894"/>
                    <a:pt x="55902" y="1863"/>
                    <a:pt x="56007" y="1796"/>
                  </a:cubicBezTo>
                  <a:cubicBezTo>
                    <a:pt x="56375" y="1562"/>
                    <a:pt x="56642" y="977"/>
                    <a:pt x="56575" y="509"/>
                  </a:cubicBezTo>
                  <a:cubicBezTo>
                    <a:pt x="56516" y="186"/>
                    <a:pt x="56319" y="0"/>
                    <a:pt x="56071" y="0"/>
                  </a:cubicBezTo>
                  <a:close/>
                  <a:moveTo>
                    <a:pt x="51840" y="2686"/>
                  </a:moveTo>
                  <a:cubicBezTo>
                    <a:pt x="51734" y="2686"/>
                    <a:pt x="51617" y="2723"/>
                    <a:pt x="51496" y="2798"/>
                  </a:cubicBezTo>
                  <a:cubicBezTo>
                    <a:pt x="51128" y="3032"/>
                    <a:pt x="50878" y="3617"/>
                    <a:pt x="50928" y="4068"/>
                  </a:cubicBezTo>
                  <a:cubicBezTo>
                    <a:pt x="50987" y="4399"/>
                    <a:pt x="51187" y="4587"/>
                    <a:pt x="51430" y="4587"/>
                  </a:cubicBezTo>
                  <a:cubicBezTo>
                    <a:pt x="51531" y="4587"/>
                    <a:pt x="51639" y="4555"/>
                    <a:pt x="51747" y="4486"/>
                  </a:cubicBezTo>
                  <a:cubicBezTo>
                    <a:pt x="52114" y="4252"/>
                    <a:pt x="52381" y="3667"/>
                    <a:pt x="52315" y="3216"/>
                  </a:cubicBezTo>
                  <a:cubicBezTo>
                    <a:pt x="52268" y="2878"/>
                    <a:pt x="52083" y="2686"/>
                    <a:pt x="51840" y="2686"/>
                  </a:cubicBezTo>
                  <a:close/>
                  <a:moveTo>
                    <a:pt x="47596" y="5360"/>
                  </a:moveTo>
                  <a:cubicBezTo>
                    <a:pt x="47490" y="5360"/>
                    <a:pt x="47373" y="5396"/>
                    <a:pt x="47252" y="5472"/>
                  </a:cubicBezTo>
                  <a:cubicBezTo>
                    <a:pt x="46884" y="5706"/>
                    <a:pt x="46634" y="6290"/>
                    <a:pt x="46684" y="6742"/>
                  </a:cubicBezTo>
                  <a:cubicBezTo>
                    <a:pt x="46743" y="7072"/>
                    <a:pt x="46943" y="7261"/>
                    <a:pt x="47186" y="7261"/>
                  </a:cubicBezTo>
                  <a:cubicBezTo>
                    <a:pt x="47287" y="7261"/>
                    <a:pt x="47395" y="7228"/>
                    <a:pt x="47503" y="7159"/>
                  </a:cubicBezTo>
                  <a:cubicBezTo>
                    <a:pt x="47887" y="6925"/>
                    <a:pt x="48137" y="6341"/>
                    <a:pt x="48071" y="5889"/>
                  </a:cubicBezTo>
                  <a:cubicBezTo>
                    <a:pt x="48024" y="5551"/>
                    <a:pt x="47839" y="5360"/>
                    <a:pt x="47596" y="5360"/>
                  </a:cubicBezTo>
                  <a:close/>
                  <a:moveTo>
                    <a:pt x="43344" y="8044"/>
                  </a:moveTo>
                  <a:cubicBezTo>
                    <a:pt x="43242" y="8044"/>
                    <a:pt x="43133" y="8076"/>
                    <a:pt x="43025" y="8145"/>
                  </a:cubicBezTo>
                  <a:cubicBezTo>
                    <a:pt x="42640" y="8379"/>
                    <a:pt x="42390" y="8947"/>
                    <a:pt x="42457" y="9415"/>
                  </a:cubicBezTo>
                  <a:cubicBezTo>
                    <a:pt x="42516" y="9745"/>
                    <a:pt x="42708" y="9934"/>
                    <a:pt x="42951" y="9934"/>
                  </a:cubicBezTo>
                  <a:cubicBezTo>
                    <a:pt x="43052" y="9934"/>
                    <a:pt x="43162" y="9901"/>
                    <a:pt x="43275" y="9833"/>
                  </a:cubicBezTo>
                  <a:cubicBezTo>
                    <a:pt x="43643" y="9599"/>
                    <a:pt x="43894" y="9014"/>
                    <a:pt x="43827" y="8563"/>
                  </a:cubicBezTo>
                  <a:cubicBezTo>
                    <a:pt x="43791" y="8232"/>
                    <a:pt x="43589" y="8044"/>
                    <a:pt x="43344" y="8044"/>
                  </a:cubicBezTo>
                  <a:close/>
                  <a:moveTo>
                    <a:pt x="39110" y="10723"/>
                  </a:moveTo>
                  <a:cubicBezTo>
                    <a:pt x="39005" y="10723"/>
                    <a:pt x="38892" y="10759"/>
                    <a:pt x="38781" y="10835"/>
                  </a:cubicBezTo>
                  <a:cubicBezTo>
                    <a:pt x="38396" y="11069"/>
                    <a:pt x="38146" y="11654"/>
                    <a:pt x="38213" y="12105"/>
                  </a:cubicBezTo>
                  <a:cubicBezTo>
                    <a:pt x="38272" y="12435"/>
                    <a:pt x="38464" y="12624"/>
                    <a:pt x="38707" y="12624"/>
                  </a:cubicBezTo>
                  <a:cubicBezTo>
                    <a:pt x="38808" y="12624"/>
                    <a:pt x="38918" y="12591"/>
                    <a:pt x="39031" y="12523"/>
                  </a:cubicBezTo>
                  <a:cubicBezTo>
                    <a:pt x="39399" y="12305"/>
                    <a:pt x="39650" y="11721"/>
                    <a:pt x="39599" y="11253"/>
                  </a:cubicBezTo>
                  <a:cubicBezTo>
                    <a:pt x="39553" y="10915"/>
                    <a:pt x="39352" y="10723"/>
                    <a:pt x="39110" y="10723"/>
                  </a:cubicBezTo>
                  <a:close/>
                  <a:moveTo>
                    <a:pt x="34873" y="13397"/>
                  </a:moveTo>
                  <a:cubicBezTo>
                    <a:pt x="34768" y="13397"/>
                    <a:pt x="34653" y="13433"/>
                    <a:pt x="34537" y="13509"/>
                  </a:cubicBezTo>
                  <a:cubicBezTo>
                    <a:pt x="34169" y="13742"/>
                    <a:pt x="33918" y="14327"/>
                    <a:pt x="33969" y="14778"/>
                  </a:cubicBezTo>
                  <a:cubicBezTo>
                    <a:pt x="34016" y="15109"/>
                    <a:pt x="34221" y="15297"/>
                    <a:pt x="34467" y="15297"/>
                  </a:cubicBezTo>
                  <a:cubicBezTo>
                    <a:pt x="34570" y="15297"/>
                    <a:pt x="34679" y="15265"/>
                    <a:pt x="34787" y="15196"/>
                  </a:cubicBezTo>
                  <a:cubicBezTo>
                    <a:pt x="35155" y="14979"/>
                    <a:pt x="35406" y="14394"/>
                    <a:pt x="35355" y="13926"/>
                  </a:cubicBezTo>
                  <a:cubicBezTo>
                    <a:pt x="35309" y="13588"/>
                    <a:pt x="35116" y="13397"/>
                    <a:pt x="34873" y="13397"/>
                  </a:cubicBezTo>
                  <a:close/>
                  <a:moveTo>
                    <a:pt x="30612" y="16083"/>
                  </a:moveTo>
                  <a:cubicBezTo>
                    <a:pt x="30512" y="16083"/>
                    <a:pt x="30403" y="16115"/>
                    <a:pt x="30293" y="16182"/>
                  </a:cubicBezTo>
                  <a:cubicBezTo>
                    <a:pt x="29925" y="16416"/>
                    <a:pt x="29675" y="17001"/>
                    <a:pt x="29741" y="17452"/>
                  </a:cubicBezTo>
                  <a:cubicBezTo>
                    <a:pt x="29800" y="17782"/>
                    <a:pt x="29993" y="17971"/>
                    <a:pt x="30230" y="17971"/>
                  </a:cubicBezTo>
                  <a:cubicBezTo>
                    <a:pt x="30329" y="17971"/>
                    <a:pt x="30435" y="17938"/>
                    <a:pt x="30543" y="17869"/>
                  </a:cubicBezTo>
                  <a:cubicBezTo>
                    <a:pt x="30928" y="17652"/>
                    <a:pt x="31178" y="17067"/>
                    <a:pt x="31111" y="16600"/>
                  </a:cubicBezTo>
                  <a:cubicBezTo>
                    <a:pt x="31064" y="16278"/>
                    <a:pt x="30863" y="16083"/>
                    <a:pt x="30612" y="16083"/>
                  </a:cubicBezTo>
                  <a:close/>
                  <a:moveTo>
                    <a:pt x="26387" y="18763"/>
                  </a:moveTo>
                  <a:cubicBezTo>
                    <a:pt x="26284" y="18763"/>
                    <a:pt x="26174" y="18798"/>
                    <a:pt x="26065" y="18872"/>
                  </a:cubicBezTo>
                  <a:cubicBezTo>
                    <a:pt x="25681" y="19106"/>
                    <a:pt x="25431" y="19691"/>
                    <a:pt x="25497" y="20159"/>
                  </a:cubicBezTo>
                  <a:cubicBezTo>
                    <a:pt x="25557" y="20481"/>
                    <a:pt x="25754" y="20667"/>
                    <a:pt x="25996" y="20667"/>
                  </a:cubicBezTo>
                  <a:cubicBezTo>
                    <a:pt x="26092" y="20667"/>
                    <a:pt x="26195" y="20638"/>
                    <a:pt x="26299" y="20576"/>
                  </a:cubicBezTo>
                  <a:cubicBezTo>
                    <a:pt x="26684" y="20342"/>
                    <a:pt x="26934" y="19757"/>
                    <a:pt x="26867" y="19290"/>
                  </a:cubicBezTo>
                  <a:cubicBezTo>
                    <a:pt x="26832" y="18960"/>
                    <a:pt x="26631" y="18763"/>
                    <a:pt x="26387" y="18763"/>
                  </a:cubicBezTo>
                  <a:close/>
                  <a:moveTo>
                    <a:pt x="22143" y="21437"/>
                  </a:moveTo>
                  <a:cubicBezTo>
                    <a:pt x="22040" y="21437"/>
                    <a:pt x="21930" y="21471"/>
                    <a:pt x="21821" y="21545"/>
                  </a:cubicBezTo>
                  <a:cubicBezTo>
                    <a:pt x="21437" y="21779"/>
                    <a:pt x="21187" y="22364"/>
                    <a:pt x="21253" y="22832"/>
                  </a:cubicBezTo>
                  <a:cubicBezTo>
                    <a:pt x="21313" y="23155"/>
                    <a:pt x="21510" y="23341"/>
                    <a:pt x="21758" y="23341"/>
                  </a:cubicBezTo>
                  <a:cubicBezTo>
                    <a:pt x="21856" y="23341"/>
                    <a:pt x="21963" y="23311"/>
                    <a:pt x="22072" y="23250"/>
                  </a:cubicBezTo>
                  <a:cubicBezTo>
                    <a:pt x="22440" y="23016"/>
                    <a:pt x="22690" y="22431"/>
                    <a:pt x="22640" y="21963"/>
                  </a:cubicBezTo>
                  <a:cubicBezTo>
                    <a:pt x="22593" y="21633"/>
                    <a:pt x="22389" y="21437"/>
                    <a:pt x="22143" y="21437"/>
                  </a:cubicBezTo>
                  <a:close/>
                  <a:moveTo>
                    <a:pt x="17895" y="24128"/>
                  </a:moveTo>
                  <a:cubicBezTo>
                    <a:pt x="17795" y="24128"/>
                    <a:pt x="17687" y="24157"/>
                    <a:pt x="17577" y="24219"/>
                  </a:cubicBezTo>
                  <a:cubicBezTo>
                    <a:pt x="17210" y="24453"/>
                    <a:pt x="16959" y="25037"/>
                    <a:pt x="17009" y="25505"/>
                  </a:cubicBezTo>
                  <a:cubicBezTo>
                    <a:pt x="17069" y="25828"/>
                    <a:pt x="17274" y="26014"/>
                    <a:pt x="17521" y="26014"/>
                  </a:cubicBezTo>
                  <a:cubicBezTo>
                    <a:pt x="17619" y="26014"/>
                    <a:pt x="17724" y="25985"/>
                    <a:pt x="17828" y="25923"/>
                  </a:cubicBezTo>
                  <a:cubicBezTo>
                    <a:pt x="18212" y="25689"/>
                    <a:pt x="18463" y="25104"/>
                    <a:pt x="18396" y="24636"/>
                  </a:cubicBezTo>
                  <a:cubicBezTo>
                    <a:pt x="18348" y="24314"/>
                    <a:pt x="18147" y="24128"/>
                    <a:pt x="17895" y="24128"/>
                  </a:cubicBezTo>
                  <a:close/>
                  <a:moveTo>
                    <a:pt x="13670" y="26814"/>
                  </a:moveTo>
                  <a:cubicBezTo>
                    <a:pt x="13565" y="26814"/>
                    <a:pt x="13450" y="26850"/>
                    <a:pt x="13334" y="26925"/>
                  </a:cubicBezTo>
                  <a:cubicBezTo>
                    <a:pt x="12966" y="27143"/>
                    <a:pt x="12715" y="27727"/>
                    <a:pt x="12782" y="28195"/>
                  </a:cubicBezTo>
                  <a:cubicBezTo>
                    <a:pt x="12830" y="28517"/>
                    <a:pt x="13031" y="28711"/>
                    <a:pt x="13275" y="28711"/>
                  </a:cubicBezTo>
                  <a:cubicBezTo>
                    <a:pt x="13373" y="28711"/>
                    <a:pt x="13479" y="28680"/>
                    <a:pt x="13584" y="28613"/>
                  </a:cubicBezTo>
                  <a:cubicBezTo>
                    <a:pt x="13968" y="28379"/>
                    <a:pt x="14219" y="27794"/>
                    <a:pt x="14152" y="27343"/>
                  </a:cubicBezTo>
                  <a:cubicBezTo>
                    <a:pt x="14106" y="27005"/>
                    <a:pt x="13913" y="26814"/>
                    <a:pt x="13670" y="26814"/>
                  </a:cubicBezTo>
                  <a:close/>
                  <a:moveTo>
                    <a:pt x="9435" y="29487"/>
                  </a:moveTo>
                  <a:cubicBezTo>
                    <a:pt x="9330" y="29487"/>
                    <a:pt x="9217" y="29523"/>
                    <a:pt x="9106" y="29599"/>
                  </a:cubicBezTo>
                  <a:cubicBezTo>
                    <a:pt x="8722" y="29816"/>
                    <a:pt x="8471" y="30401"/>
                    <a:pt x="8538" y="30869"/>
                  </a:cubicBezTo>
                  <a:cubicBezTo>
                    <a:pt x="8598" y="31190"/>
                    <a:pt x="8793" y="31385"/>
                    <a:pt x="9040" y="31385"/>
                  </a:cubicBezTo>
                  <a:cubicBezTo>
                    <a:pt x="9139" y="31385"/>
                    <a:pt x="9247" y="31353"/>
                    <a:pt x="9357" y="31286"/>
                  </a:cubicBezTo>
                  <a:cubicBezTo>
                    <a:pt x="9724" y="31052"/>
                    <a:pt x="9975" y="30468"/>
                    <a:pt x="9908" y="30017"/>
                  </a:cubicBezTo>
                  <a:cubicBezTo>
                    <a:pt x="9873" y="29679"/>
                    <a:pt x="9676" y="29487"/>
                    <a:pt x="9435" y="29487"/>
                  </a:cubicBezTo>
                  <a:close/>
                  <a:moveTo>
                    <a:pt x="5176" y="32171"/>
                  </a:moveTo>
                  <a:cubicBezTo>
                    <a:pt x="5077" y="32171"/>
                    <a:pt x="4970" y="32203"/>
                    <a:pt x="4862" y="32272"/>
                  </a:cubicBezTo>
                  <a:cubicBezTo>
                    <a:pt x="4478" y="32489"/>
                    <a:pt x="4227" y="33074"/>
                    <a:pt x="4294" y="33542"/>
                  </a:cubicBezTo>
                  <a:cubicBezTo>
                    <a:pt x="4354" y="33864"/>
                    <a:pt x="4549" y="34058"/>
                    <a:pt x="4796" y="34058"/>
                  </a:cubicBezTo>
                  <a:cubicBezTo>
                    <a:pt x="4895" y="34058"/>
                    <a:pt x="5003" y="34027"/>
                    <a:pt x="5113" y="33960"/>
                  </a:cubicBezTo>
                  <a:cubicBezTo>
                    <a:pt x="5480" y="33726"/>
                    <a:pt x="5731" y="33141"/>
                    <a:pt x="5664" y="32690"/>
                  </a:cubicBezTo>
                  <a:cubicBezTo>
                    <a:pt x="5605" y="32360"/>
                    <a:pt x="5413" y="32171"/>
                    <a:pt x="5176" y="32171"/>
                  </a:cubicBezTo>
                  <a:close/>
                  <a:moveTo>
                    <a:pt x="944" y="34850"/>
                  </a:moveTo>
                  <a:cubicBezTo>
                    <a:pt x="841" y="34850"/>
                    <a:pt x="730" y="34886"/>
                    <a:pt x="618" y="34962"/>
                  </a:cubicBezTo>
                  <a:cubicBezTo>
                    <a:pt x="251" y="35196"/>
                    <a:pt x="0" y="35781"/>
                    <a:pt x="50" y="36232"/>
                  </a:cubicBezTo>
                  <a:cubicBezTo>
                    <a:pt x="109" y="36562"/>
                    <a:pt x="310" y="36751"/>
                    <a:pt x="552" y="36751"/>
                  </a:cubicBezTo>
                  <a:cubicBezTo>
                    <a:pt x="653" y="36751"/>
                    <a:pt x="761" y="36719"/>
                    <a:pt x="869" y="36650"/>
                  </a:cubicBezTo>
                  <a:cubicBezTo>
                    <a:pt x="1237" y="36416"/>
                    <a:pt x="1487" y="35831"/>
                    <a:pt x="1437" y="35380"/>
                  </a:cubicBezTo>
                  <a:cubicBezTo>
                    <a:pt x="1379" y="35042"/>
                    <a:pt x="1182" y="34850"/>
                    <a:pt x="944" y="3485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9"/>
            <p:cNvSpPr/>
            <p:nvPr/>
          </p:nvSpPr>
          <p:spPr>
            <a:xfrm>
              <a:off x="1199650" y="3120600"/>
              <a:ext cx="479125" cy="292400"/>
            </a:xfrm>
            <a:custGeom>
              <a:avLst/>
              <a:gdLst/>
              <a:ahLst/>
              <a:cxnLst/>
              <a:rect l="l" t="t" r="r" b="b"/>
              <a:pathLst>
                <a:path w="19165" h="11696" extrusionOk="0">
                  <a:moveTo>
                    <a:pt x="17494" y="0"/>
                  </a:moveTo>
                  <a:lnTo>
                    <a:pt x="0" y="11696"/>
                  </a:lnTo>
                  <a:lnTo>
                    <a:pt x="0" y="11696"/>
                  </a:lnTo>
                  <a:lnTo>
                    <a:pt x="19165" y="852"/>
                  </a:lnTo>
                  <a:lnTo>
                    <a:pt x="17494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9"/>
            <p:cNvSpPr/>
            <p:nvPr/>
          </p:nvSpPr>
          <p:spPr>
            <a:xfrm>
              <a:off x="2205075" y="2278900"/>
              <a:ext cx="731450" cy="467450"/>
            </a:xfrm>
            <a:custGeom>
              <a:avLst/>
              <a:gdLst/>
              <a:ahLst/>
              <a:cxnLst/>
              <a:rect l="l" t="t" r="r" b="b"/>
              <a:pathLst>
                <a:path w="29258" h="18698" extrusionOk="0">
                  <a:moveTo>
                    <a:pt x="29258" y="0"/>
                  </a:moveTo>
                  <a:lnTo>
                    <a:pt x="1" y="18697"/>
                  </a:lnTo>
                  <a:lnTo>
                    <a:pt x="1" y="18697"/>
                  </a:lnTo>
                  <a:lnTo>
                    <a:pt x="27887" y="4679"/>
                  </a:lnTo>
                  <a:cubicBezTo>
                    <a:pt x="27887" y="4679"/>
                    <a:pt x="27369" y="2423"/>
                    <a:pt x="29258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9"/>
            <p:cNvSpPr/>
            <p:nvPr/>
          </p:nvSpPr>
          <p:spPr>
            <a:xfrm>
              <a:off x="1684200" y="2898775"/>
              <a:ext cx="768600" cy="547225"/>
            </a:xfrm>
            <a:custGeom>
              <a:avLst/>
              <a:gdLst/>
              <a:ahLst/>
              <a:cxnLst/>
              <a:rect l="l" t="t" r="r" b="b"/>
              <a:pathLst>
                <a:path w="30744" h="21889" extrusionOk="0">
                  <a:moveTo>
                    <a:pt x="24127" y="1"/>
                  </a:moveTo>
                  <a:cubicBezTo>
                    <a:pt x="17828" y="2039"/>
                    <a:pt x="13217" y="5197"/>
                    <a:pt x="13217" y="5197"/>
                  </a:cubicBezTo>
                  <a:lnTo>
                    <a:pt x="8438" y="11312"/>
                  </a:lnTo>
                  <a:cubicBezTo>
                    <a:pt x="8438" y="11312"/>
                    <a:pt x="14069" y="14988"/>
                    <a:pt x="0" y="21889"/>
                  </a:cubicBezTo>
                  <a:cubicBezTo>
                    <a:pt x="5447" y="19583"/>
                    <a:pt x="16375" y="16425"/>
                    <a:pt x="16375" y="16425"/>
                  </a:cubicBezTo>
                  <a:lnTo>
                    <a:pt x="26149" y="13551"/>
                  </a:lnTo>
                  <a:lnTo>
                    <a:pt x="29023" y="10962"/>
                  </a:lnTo>
                  <a:cubicBezTo>
                    <a:pt x="29023" y="10962"/>
                    <a:pt x="30744" y="6567"/>
                    <a:pt x="24127" y="1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9"/>
            <p:cNvSpPr/>
            <p:nvPr/>
          </p:nvSpPr>
          <p:spPr>
            <a:xfrm>
              <a:off x="1039425" y="2302700"/>
              <a:ext cx="2339450" cy="1329625"/>
            </a:xfrm>
            <a:custGeom>
              <a:avLst/>
              <a:gdLst/>
              <a:ahLst/>
              <a:cxnLst/>
              <a:rect l="l" t="t" r="r" b="b"/>
              <a:pathLst>
                <a:path w="93578" h="53185" extrusionOk="0">
                  <a:moveTo>
                    <a:pt x="88816" y="1"/>
                  </a:moveTo>
                  <a:cubicBezTo>
                    <a:pt x="89752" y="819"/>
                    <a:pt x="90387" y="2039"/>
                    <a:pt x="89501" y="3560"/>
                  </a:cubicBezTo>
                  <a:cubicBezTo>
                    <a:pt x="85708" y="10143"/>
                    <a:pt x="64321" y="23810"/>
                    <a:pt x="64321" y="23810"/>
                  </a:cubicBezTo>
                  <a:cubicBezTo>
                    <a:pt x="64321" y="23810"/>
                    <a:pt x="65023" y="26367"/>
                    <a:pt x="56886" y="32215"/>
                  </a:cubicBezTo>
                  <a:cubicBezTo>
                    <a:pt x="47646" y="38831"/>
                    <a:pt x="38757" y="39750"/>
                    <a:pt x="38757" y="39750"/>
                  </a:cubicBezTo>
                  <a:lnTo>
                    <a:pt x="28498" y="44328"/>
                  </a:lnTo>
                  <a:cubicBezTo>
                    <a:pt x="25758" y="45615"/>
                    <a:pt x="22667" y="46567"/>
                    <a:pt x="18506" y="47737"/>
                  </a:cubicBezTo>
                  <a:cubicBezTo>
                    <a:pt x="18506" y="47737"/>
                    <a:pt x="1" y="53185"/>
                    <a:pt x="155" y="53185"/>
                  </a:cubicBezTo>
                  <a:cubicBezTo>
                    <a:pt x="156" y="53185"/>
                    <a:pt x="158" y="53184"/>
                    <a:pt x="160" y="53184"/>
                  </a:cubicBezTo>
                  <a:lnTo>
                    <a:pt x="21647" y="49107"/>
                  </a:lnTo>
                  <a:cubicBezTo>
                    <a:pt x="24655" y="48689"/>
                    <a:pt x="27763" y="47754"/>
                    <a:pt x="29567" y="47019"/>
                  </a:cubicBezTo>
                  <a:lnTo>
                    <a:pt x="41932" y="42190"/>
                  </a:lnTo>
                  <a:cubicBezTo>
                    <a:pt x="41932" y="42190"/>
                    <a:pt x="50821" y="41271"/>
                    <a:pt x="60061" y="34654"/>
                  </a:cubicBezTo>
                  <a:cubicBezTo>
                    <a:pt x="68198" y="28806"/>
                    <a:pt x="66677" y="25531"/>
                    <a:pt x="66677" y="25531"/>
                  </a:cubicBezTo>
                  <a:cubicBezTo>
                    <a:pt x="66677" y="25531"/>
                    <a:pt x="87813" y="12265"/>
                    <a:pt x="91389" y="5531"/>
                  </a:cubicBezTo>
                  <a:cubicBezTo>
                    <a:pt x="93578" y="1421"/>
                    <a:pt x="90971" y="719"/>
                    <a:pt x="88816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9"/>
            <p:cNvSpPr/>
            <p:nvPr/>
          </p:nvSpPr>
          <p:spPr>
            <a:xfrm>
              <a:off x="1110250" y="2887500"/>
              <a:ext cx="346725" cy="520925"/>
            </a:xfrm>
            <a:custGeom>
              <a:avLst/>
              <a:gdLst/>
              <a:ahLst/>
              <a:cxnLst/>
              <a:rect l="l" t="t" r="r" b="b"/>
              <a:pathLst>
                <a:path w="13869" h="20837" extrusionOk="0">
                  <a:moveTo>
                    <a:pt x="1" y="1"/>
                  </a:moveTo>
                  <a:lnTo>
                    <a:pt x="2423" y="20836"/>
                  </a:lnTo>
                  <a:lnTo>
                    <a:pt x="13869" y="13434"/>
                  </a:lnTo>
                  <a:lnTo>
                    <a:pt x="7520" y="2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9"/>
            <p:cNvSpPr/>
            <p:nvPr/>
          </p:nvSpPr>
          <p:spPr>
            <a:xfrm>
              <a:off x="460300" y="2598875"/>
              <a:ext cx="1826675" cy="299925"/>
            </a:xfrm>
            <a:custGeom>
              <a:avLst/>
              <a:gdLst/>
              <a:ahLst/>
              <a:cxnLst/>
              <a:rect l="l" t="t" r="r" b="b"/>
              <a:pathLst>
                <a:path w="73067" h="11997" extrusionOk="0">
                  <a:moveTo>
                    <a:pt x="0" y="0"/>
                  </a:moveTo>
                  <a:cubicBezTo>
                    <a:pt x="1" y="0"/>
                    <a:pt x="24395" y="7937"/>
                    <a:pt x="25013" y="8020"/>
                  </a:cubicBezTo>
                  <a:lnTo>
                    <a:pt x="73067" y="11997"/>
                  </a:lnTo>
                  <a:lnTo>
                    <a:pt x="73067" y="11997"/>
                  </a:lnTo>
                  <a:lnTo>
                    <a:pt x="71028" y="10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9"/>
            <p:cNvSpPr/>
            <p:nvPr/>
          </p:nvSpPr>
          <p:spPr>
            <a:xfrm>
              <a:off x="709250" y="2903800"/>
              <a:ext cx="480400" cy="311625"/>
            </a:xfrm>
            <a:custGeom>
              <a:avLst/>
              <a:gdLst/>
              <a:ahLst/>
              <a:cxnLst/>
              <a:rect l="l" t="t" r="r" b="b"/>
              <a:pathLst>
                <a:path w="19216" h="12465" extrusionOk="0">
                  <a:moveTo>
                    <a:pt x="15823" y="0"/>
                  </a:moveTo>
                  <a:cubicBezTo>
                    <a:pt x="13852" y="268"/>
                    <a:pt x="13818" y="2089"/>
                    <a:pt x="13818" y="2089"/>
                  </a:cubicBezTo>
                  <a:cubicBezTo>
                    <a:pt x="13818" y="2089"/>
                    <a:pt x="13241" y="1319"/>
                    <a:pt x="12702" y="1319"/>
                  </a:cubicBezTo>
                  <a:cubicBezTo>
                    <a:pt x="12567" y="1319"/>
                    <a:pt x="12435" y="1367"/>
                    <a:pt x="12315" y="1487"/>
                  </a:cubicBezTo>
                  <a:cubicBezTo>
                    <a:pt x="11713" y="2089"/>
                    <a:pt x="12114" y="3309"/>
                    <a:pt x="12114" y="3309"/>
                  </a:cubicBezTo>
                  <a:cubicBezTo>
                    <a:pt x="12114" y="3309"/>
                    <a:pt x="11795" y="3034"/>
                    <a:pt x="11285" y="3034"/>
                  </a:cubicBezTo>
                  <a:cubicBezTo>
                    <a:pt x="11030" y="3034"/>
                    <a:pt x="10727" y="3103"/>
                    <a:pt x="10393" y="3309"/>
                  </a:cubicBezTo>
                  <a:cubicBezTo>
                    <a:pt x="9391" y="3910"/>
                    <a:pt x="9691" y="5414"/>
                    <a:pt x="9691" y="5414"/>
                  </a:cubicBezTo>
                  <a:cubicBezTo>
                    <a:pt x="9691" y="5414"/>
                    <a:pt x="9620" y="5383"/>
                    <a:pt x="9488" y="5383"/>
                  </a:cubicBezTo>
                  <a:cubicBezTo>
                    <a:pt x="9269" y="5383"/>
                    <a:pt x="8882" y="5467"/>
                    <a:pt x="8371" y="5915"/>
                  </a:cubicBezTo>
                  <a:cubicBezTo>
                    <a:pt x="7553" y="6617"/>
                    <a:pt x="7553" y="7335"/>
                    <a:pt x="7553" y="7335"/>
                  </a:cubicBezTo>
                  <a:lnTo>
                    <a:pt x="0" y="12465"/>
                  </a:lnTo>
                  <a:lnTo>
                    <a:pt x="19215" y="1187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9"/>
            <p:cNvSpPr/>
            <p:nvPr/>
          </p:nvSpPr>
          <p:spPr>
            <a:xfrm>
              <a:off x="176650" y="2581275"/>
              <a:ext cx="2110750" cy="600325"/>
            </a:xfrm>
            <a:custGeom>
              <a:avLst/>
              <a:gdLst/>
              <a:ahLst/>
              <a:cxnLst/>
              <a:rect l="l" t="t" r="r" b="b"/>
              <a:pathLst>
                <a:path w="84430" h="24013" extrusionOk="0">
                  <a:moveTo>
                    <a:pt x="5790" y="1"/>
                  </a:moveTo>
                  <a:cubicBezTo>
                    <a:pt x="4348" y="1"/>
                    <a:pt x="2908" y="202"/>
                    <a:pt x="1521" y="604"/>
                  </a:cubicBezTo>
                  <a:lnTo>
                    <a:pt x="1" y="1038"/>
                  </a:lnTo>
                  <a:lnTo>
                    <a:pt x="68740" y="24012"/>
                  </a:lnTo>
                  <a:lnTo>
                    <a:pt x="84429" y="12718"/>
                  </a:lnTo>
                  <a:lnTo>
                    <a:pt x="8288" y="203"/>
                  </a:lnTo>
                  <a:cubicBezTo>
                    <a:pt x="7461" y="68"/>
                    <a:pt x="6625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9"/>
            <p:cNvSpPr/>
            <p:nvPr/>
          </p:nvSpPr>
          <p:spPr>
            <a:xfrm>
              <a:off x="1637400" y="2724175"/>
              <a:ext cx="389750" cy="360525"/>
            </a:xfrm>
            <a:custGeom>
              <a:avLst/>
              <a:gdLst/>
              <a:ahLst/>
              <a:cxnLst/>
              <a:rect l="l" t="t" r="r" b="b"/>
              <a:pathLst>
                <a:path w="15590" h="14421" extrusionOk="0">
                  <a:moveTo>
                    <a:pt x="12432" y="1"/>
                  </a:moveTo>
                  <a:cubicBezTo>
                    <a:pt x="12432" y="1"/>
                    <a:pt x="7503" y="1504"/>
                    <a:pt x="2006" y="6751"/>
                  </a:cubicBezTo>
                  <a:cubicBezTo>
                    <a:pt x="2006" y="6751"/>
                    <a:pt x="1" y="8255"/>
                    <a:pt x="820" y="11212"/>
                  </a:cubicBezTo>
                  <a:cubicBezTo>
                    <a:pt x="1638" y="14186"/>
                    <a:pt x="4312" y="14420"/>
                    <a:pt x="4312" y="14420"/>
                  </a:cubicBezTo>
                  <a:lnTo>
                    <a:pt x="9191" y="13551"/>
                  </a:lnTo>
                  <a:cubicBezTo>
                    <a:pt x="10494" y="13351"/>
                    <a:pt x="11747" y="12883"/>
                    <a:pt x="12866" y="12198"/>
                  </a:cubicBezTo>
                  <a:lnTo>
                    <a:pt x="15590" y="10527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1"/>
                  </a:ln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9"/>
            <p:cNvSpPr/>
            <p:nvPr/>
          </p:nvSpPr>
          <p:spPr>
            <a:xfrm>
              <a:off x="1686700" y="2767625"/>
              <a:ext cx="177975" cy="135350"/>
            </a:xfrm>
            <a:custGeom>
              <a:avLst/>
              <a:gdLst/>
              <a:ahLst/>
              <a:cxnLst/>
              <a:rect l="l" t="t" r="r" b="b"/>
              <a:pathLst>
                <a:path w="7119" h="5414" extrusionOk="0">
                  <a:moveTo>
                    <a:pt x="7118" y="0"/>
                  </a:moveTo>
                  <a:lnTo>
                    <a:pt x="7118" y="0"/>
                  </a:lnTo>
                  <a:cubicBezTo>
                    <a:pt x="3610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9"/>
            <p:cNvSpPr/>
            <p:nvPr/>
          </p:nvSpPr>
          <p:spPr>
            <a:xfrm>
              <a:off x="1675850" y="2831950"/>
              <a:ext cx="312050" cy="252750"/>
            </a:xfrm>
            <a:custGeom>
              <a:avLst/>
              <a:gdLst/>
              <a:ahLst/>
              <a:cxnLst/>
              <a:rect l="l" t="t" r="r" b="b"/>
              <a:pathLst>
                <a:path w="12482" h="10110" extrusionOk="0">
                  <a:moveTo>
                    <a:pt x="7218" y="0"/>
                  </a:moveTo>
                  <a:cubicBezTo>
                    <a:pt x="5848" y="2841"/>
                    <a:pt x="6199" y="4896"/>
                    <a:pt x="6199" y="4896"/>
                  </a:cubicBezTo>
                  <a:lnTo>
                    <a:pt x="0" y="8371"/>
                  </a:lnTo>
                  <a:cubicBezTo>
                    <a:pt x="1036" y="9959"/>
                    <a:pt x="2774" y="10109"/>
                    <a:pt x="2774" y="10109"/>
                  </a:cubicBezTo>
                  <a:lnTo>
                    <a:pt x="7653" y="9240"/>
                  </a:lnTo>
                  <a:cubicBezTo>
                    <a:pt x="8956" y="9040"/>
                    <a:pt x="10209" y="8572"/>
                    <a:pt x="11328" y="7887"/>
                  </a:cubicBezTo>
                  <a:lnTo>
                    <a:pt x="12481" y="7185"/>
                  </a:lnTo>
                  <a:lnTo>
                    <a:pt x="12298" y="7185"/>
                  </a:lnTo>
                  <a:cubicBezTo>
                    <a:pt x="6567" y="6149"/>
                    <a:pt x="7218" y="1"/>
                    <a:pt x="7218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9"/>
            <p:cNvSpPr/>
            <p:nvPr/>
          </p:nvSpPr>
          <p:spPr>
            <a:xfrm>
              <a:off x="1857950" y="2722450"/>
              <a:ext cx="232700" cy="276775"/>
            </a:xfrm>
            <a:custGeom>
              <a:avLst/>
              <a:gdLst/>
              <a:ahLst/>
              <a:cxnLst/>
              <a:rect l="l" t="t" r="r" b="b"/>
              <a:pathLst>
                <a:path w="9308" h="11071" extrusionOk="0">
                  <a:moveTo>
                    <a:pt x="4185" y="0"/>
                  </a:moveTo>
                  <a:cubicBezTo>
                    <a:pt x="3994" y="0"/>
                    <a:pt x="3802" y="17"/>
                    <a:pt x="3610" y="53"/>
                  </a:cubicBezTo>
                  <a:cubicBezTo>
                    <a:pt x="1354" y="487"/>
                    <a:pt x="1" y="3294"/>
                    <a:pt x="569" y="6319"/>
                  </a:cubicBezTo>
                  <a:cubicBezTo>
                    <a:pt x="1102" y="9077"/>
                    <a:pt x="3053" y="11071"/>
                    <a:pt x="5104" y="11071"/>
                  </a:cubicBezTo>
                  <a:cubicBezTo>
                    <a:pt x="5301" y="11071"/>
                    <a:pt x="5500" y="11052"/>
                    <a:pt x="5699" y="11014"/>
                  </a:cubicBezTo>
                  <a:cubicBezTo>
                    <a:pt x="7954" y="10596"/>
                    <a:pt x="9308" y="7789"/>
                    <a:pt x="8740" y="4765"/>
                  </a:cubicBezTo>
                  <a:cubicBezTo>
                    <a:pt x="8205" y="1998"/>
                    <a:pt x="6243" y="0"/>
                    <a:pt x="4185" y="0"/>
                  </a:cubicBez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9"/>
            <p:cNvSpPr/>
            <p:nvPr/>
          </p:nvSpPr>
          <p:spPr>
            <a:xfrm>
              <a:off x="1884700" y="2740525"/>
              <a:ext cx="200100" cy="237575"/>
            </a:xfrm>
            <a:custGeom>
              <a:avLst/>
              <a:gdLst/>
              <a:ahLst/>
              <a:cxnLst/>
              <a:rect l="l" t="t" r="r" b="b"/>
              <a:pathLst>
                <a:path w="8004" h="9503" extrusionOk="0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502" y="5412"/>
                  </a:cubicBezTo>
                  <a:cubicBezTo>
                    <a:pt x="944" y="7792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8"/>
                    <a:pt x="8004" y="6682"/>
                    <a:pt x="7519" y="4092"/>
                  </a:cubicBezTo>
                  <a:cubicBezTo>
                    <a:pt x="7062" y="1712"/>
                    <a:pt x="5378" y="1"/>
                    <a:pt x="3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9"/>
            <p:cNvSpPr/>
            <p:nvPr/>
          </p:nvSpPr>
          <p:spPr>
            <a:xfrm>
              <a:off x="2662900" y="3014500"/>
              <a:ext cx="389750" cy="360500"/>
            </a:xfrm>
            <a:custGeom>
              <a:avLst/>
              <a:gdLst/>
              <a:ahLst/>
              <a:cxnLst/>
              <a:rect l="l" t="t" r="r" b="b"/>
              <a:pathLst>
                <a:path w="15590" h="14420" extrusionOk="0">
                  <a:moveTo>
                    <a:pt x="12432" y="0"/>
                  </a:moveTo>
                  <a:cubicBezTo>
                    <a:pt x="12432" y="0"/>
                    <a:pt x="7503" y="1504"/>
                    <a:pt x="2005" y="6750"/>
                  </a:cubicBezTo>
                  <a:cubicBezTo>
                    <a:pt x="2005" y="6750"/>
                    <a:pt x="0" y="8254"/>
                    <a:pt x="819" y="11211"/>
                  </a:cubicBezTo>
                  <a:cubicBezTo>
                    <a:pt x="1638" y="14186"/>
                    <a:pt x="4311" y="14420"/>
                    <a:pt x="4311" y="14420"/>
                  </a:cubicBezTo>
                  <a:lnTo>
                    <a:pt x="9190" y="13551"/>
                  </a:lnTo>
                  <a:cubicBezTo>
                    <a:pt x="10493" y="13350"/>
                    <a:pt x="11747" y="12882"/>
                    <a:pt x="12866" y="12197"/>
                  </a:cubicBezTo>
                  <a:lnTo>
                    <a:pt x="15590" y="10526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9"/>
            <p:cNvSpPr/>
            <p:nvPr/>
          </p:nvSpPr>
          <p:spPr>
            <a:xfrm>
              <a:off x="2711775" y="3057925"/>
              <a:ext cx="177975" cy="135375"/>
            </a:xfrm>
            <a:custGeom>
              <a:avLst/>
              <a:gdLst/>
              <a:ahLst/>
              <a:cxnLst/>
              <a:rect l="l" t="t" r="r" b="b"/>
              <a:pathLst>
                <a:path w="7119" h="5415" extrusionOk="0">
                  <a:moveTo>
                    <a:pt x="7118" y="1"/>
                  </a:moveTo>
                  <a:lnTo>
                    <a:pt x="7118" y="1"/>
                  </a:lnTo>
                  <a:cubicBezTo>
                    <a:pt x="3609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9"/>
            <p:cNvSpPr/>
            <p:nvPr/>
          </p:nvSpPr>
          <p:spPr>
            <a:xfrm>
              <a:off x="2700500" y="3122250"/>
              <a:ext cx="312475" cy="252750"/>
            </a:xfrm>
            <a:custGeom>
              <a:avLst/>
              <a:gdLst/>
              <a:ahLst/>
              <a:cxnLst/>
              <a:rect l="l" t="t" r="r" b="b"/>
              <a:pathLst>
                <a:path w="12499" h="10110" extrusionOk="0">
                  <a:moveTo>
                    <a:pt x="7235" y="1"/>
                  </a:moveTo>
                  <a:lnTo>
                    <a:pt x="7235" y="1"/>
                  </a:lnTo>
                  <a:cubicBezTo>
                    <a:pt x="5848" y="2841"/>
                    <a:pt x="6216" y="4896"/>
                    <a:pt x="6216" y="4896"/>
                  </a:cubicBezTo>
                  <a:lnTo>
                    <a:pt x="0" y="8372"/>
                  </a:lnTo>
                  <a:cubicBezTo>
                    <a:pt x="1053" y="9959"/>
                    <a:pt x="2791" y="10110"/>
                    <a:pt x="2791" y="10110"/>
                  </a:cubicBezTo>
                  <a:lnTo>
                    <a:pt x="7669" y="9241"/>
                  </a:lnTo>
                  <a:cubicBezTo>
                    <a:pt x="8973" y="9040"/>
                    <a:pt x="10226" y="8572"/>
                    <a:pt x="11345" y="7887"/>
                  </a:cubicBezTo>
                  <a:lnTo>
                    <a:pt x="12498" y="7186"/>
                  </a:lnTo>
                  <a:lnTo>
                    <a:pt x="12314" y="7186"/>
                  </a:lnTo>
                  <a:cubicBezTo>
                    <a:pt x="6584" y="6150"/>
                    <a:pt x="7235" y="2"/>
                    <a:pt x="7235" y="1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9"/>
            <p:cNvSpPr/>
            <p:nvPr/>
          </p:nvSpPr>
          <p:spPr>
            <a:xfrm>
              <a:off x="2883025" y="3013075"/>
              <a:ext cx="232700" cy="276450"/>
            </a:xfrm>
            <a:custGeom>
              <a:avLst/>
              <a:gdLst/>
              <a:ahLst/>
              <a:cxnLst/>
              <a:rect l="l" t="t" r="r" b="b"/>
              <a:pathLst>
                <a:path w="9308" h="11058" extrusionOk="0">
                  <a:moveTo>
                    <a:pt x="4205" y="0"/>
                  </a:moveTo>
                  <a:cubicBezTo>
                    <a:pt x="4007" y="0"/>
                    <a:pt x="3808" y="19"/>
                    <a:pt x="3610" y="57"/>
                  </a:cubicBezTo>
                  <a:cubicBezTo>
                    <a:pt x="1354" y="475"/>
                    <a:pt x="1" y="3282"/>
                    <a:pt x="569" y="6306"/>
                  </a:cubicBezTo>
                  <a:cubicBezTo>
                    <a:pt x="1087" y="9064"/>
                    <a:pt x="3050" y="11058"/>
                    <a:pt x="5103" y="11058"/>
                  </a:cubicBezTo>
                  <a:cubicBezTo>
                    <a:pt x="5301" y="11058"/>
                    <a:pt x="5500" y="11039"/>
                    <a:pt x="5698" y="11001"/>
                  </a:cubicBezTo>
                  <a:cubicBezTo>
                    <a:pt x="7954" y="10583"/>
                    <a:pt x="9308" y="7776"/>
                    <a:pt x="8739" y="4752"/>
                  </a:cubicBezTo>
                  <a:cubicBezTo>
                    <a:pt x="8206" y="1994"/>
                    <a:pt x="6255" y="0"/>
                    <a:pt x="4205" y="0"/>
                  </a:cubicBez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9"/>
            <p:cNvSpPr/>
            <p:nvPr/>
          </p:nvSpPr>
          <p:spPr>
            <a:xfrm>
              <a:off x="2909775" y="3030425"/>
              <a:ext cx="200100" cy="237575"/>
            </a:xfrm>
            <a:custGeom>
              <a:avLst/>
              <a:gdLst/>
              <a:ahLst/>
              <a:cxnLst/>
              <a:rect l="l" t="t" r="r" b="b"/>
              <a:pathLst>
                <a:path w="8004" h="9503" extrusionOk="0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485" y="5412"/>
                  </a:cubicBezTo>
                  <a:cubicBezTo>
                    <a:pt x="942" y="7791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7"/>
                    <a:pt x="8004" y="6681"/>
                    <a:pt x="7502" y="4075"/>
                  </a:cubicBezTo>
                  <a:cubicBezTo>
                    <a:pt x="7060" y="1710"/>
                    <a:pt x="5378" y="1"/>
                    <a:pt x="3614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9"/>
            <p:cNvSpPr/>
            <p:nvPr/>
          </p:nvSpPr>
          <p:spPr>
            <a:xfrm>
              <a:off x="484100" y="3354925"/>
              <a:ext cx="718500" cy="198850"/>
            </a:xfrm>
            <a:custGeom>
              <a:avLst/>
              <a:gdLst/>
              <a:ahLst/>
              <a:cxnLst/>
              <a:rect l="l" t="t" r="r" b="b"/>
              <a:pathLst>
                <a:path w="28740" h="7954" extrusionOk="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27820" y="2908"/>
                  </a:lnTo>
                  <a:lnTo>
                    <a:pt x="4345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9"/>
            <p:cNvSpPr/>
            <p:nvPr/>
          </p:nvSpPr>
          <p:spPr>
            <a:xfrm>
              <a:off x="484100" y="3354925"/>
              <a:ext cx="718500" cy="198850"/>
            </a:xfrm>
            <a:custGeom>
              <a:avLst/>
              <a:gdLst/>
              <a:ahLst/>
              <a:cxnLst/>
              <a:rect l="l" t="t" r="r" b="b"/>
              <a:pathLst>
                <a:path w="28740" h="7954" extrusionOk="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4345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9"/>
            <p:cNvSpPr/>
            <p:nvPr/>
          </p:nvSpPr>
          <p:spPr>
            <a:xfrm>
              <a:off x="748925" y="3016575"/>
              <a:ext cx="817500" cy="530950"/>
            </a:xfrm>
            <a:custGeom>
              <a:avLst/>
              <a:gdLst/>
              <a:ahLst/>
              <a:cxnLst/>
              <a:rect l="l" t="t" r="r" b="b"/>
              <a:pathLst>
                <a:path w="32700" h="21238" extrusionOk="0">
                  <a:moveTo>
                    <a:pt x="26918" y="1"/>
                  </a:moveTo>
                  <a:cubicBezTo>
                    <a:pt x="23543" y="452"/>
                    <a:pt x="23510" y="3543"/>
                    <a:pt x="23510" y="3543"/>
                  </a:cubicBezTo>
                  <a:cubicBezTo>
                    <a:pt x="23510" y="3543"/>
                    <a:pt x="22526" y="2238"/>
                    <a:pt x="21611" y="2238"/>
                  </a:cubicBezTo>
                  <a:cubicBezTo>
                    <a:pt x="21382" y="2238"/>
                    <a:pt x="21157" y="2320"/>
                    <a:pt x="20953" y="2524"/>
                  </a:cubicBezTo>
                  <a:cubicBezTo>
                    <a:pt x="19917" y="3560"/>
                    <a:pt x="20619" y="5615"/>
                    <a:pt x="20619" y="5615"/>
                  </a:cubicBezTo>
                  <a:cubicBezTo>
                    <a:pt x="20619" y="5615"/>
                    <a:pt x="20084" y="5154"/>
                    <a:pt x="19218" y="5154"/>
                  </a:cubicBezTo>
                  <a:cubicBezTo>
                    <a:pt x="18785" y="5154"/>
                    <a:pt x="18269" y="5269"/>
                    <a:pt x="17695" y="5615"/>
                  </a:cubicBezTo>
                  <a:cubicBezTo>
                    <a:pt x="15957" y="6667"/>
                    <a:pt x="16475" y="9240"/>
                    <a:pt x="16475" y="9240"/>
                  </a:cubicBezTo>
                  <a:cubicBezTo>
                    <a:pt x="16475" y="9240"/>
                    <a:pt x="16355" y="9188"/>
                    <a:pt x="16131" y="9188"/>
                  </a:cubicBezTo>
                  <a:cubicBezTo>
                    <a:pt x="15759" y="9188"/>
                    <a:pt x="15102" y="9332"/>
                    <a:pt x="14236" y="10093"/>
                  </a:cubicBezTo>
                  <a:cubicBezTo>
                    <a:pt x="12866" y="11279"/>
                    <a:pt x="12866" y="12499"/>
                    <a:pt x="12866" y="12499"/>
                  </a:cubicBezTo>
                  <a:lnTo>
                    <a:pt x="1" y="21237"/>
                  </a:lnTo>
                  <a:lnTo>
                    <a:pt x="32699" y="2022"/>
                  </a:lnTo>
                  <a:lnTo>
                    <a:pt x="26918" y="1"/>
                  </a:ln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9"/>
            <p:cNvSpPr/>
            <p:nvPr/>
          </p:nvSpPr>
          <p:spPr>
            <a:xfrm>
              <a:off x="3009600" y="2231700"/>
              <a:ext cx="231450" cy="129925"/>
            </a:xfrm>
            <a:custGeom>
              <a:avLst/>
              <a:gdLst/>
              <a:ahLst/>
              <a:cxnLst/>
              <a:rect l="l" t="t" r="r" b="b"/>
              <a:pathLst>
                <a:path w="9258" h="5197" extrusionOk="0">
                  <a:moveTo>
                    <a:pt x="4712" y="0"/>
                  </a:moveTo>
                  <a:cubicBezTo>
                    <a:pt x="3710" y="134"/>
                    <a:pt x="2925" y="351"/>
                    <a:pt x="2123" y="869"/>
                  </a:cubicBezTo>
                  <a:cubicBezTo>
                    <a:pt x="903" y="1604"/>
                    <a:pt x="1" y="2740"/>
                    <a:pt x="1" y="4161"/>
                  </a:cubicBezTo>
                  <a:lnTo>
                    <a:pt x="1" y="5197"/>
                  </a:lnTo>
                  <a:cubicBezTo>
                    <a:pt x="4987" y="2329"/>
                    <a:pt x="7468" y="1868"/>
                    <a:pt x="8548" y="1868"/>
                  </a:cubicBezTo>
                  <a:cubicBezTo>
                    <a:pt x="9060" y="1868"/>
                    <a:pt x="9257" y="1972"/>
                    <a:pt x="9257" y="1972"/>
                  </a:cubicBezTo>
                  <a:cubicBezTo>
                    <a:pt x="7837" y="836"/>
                    <a:pt x="6300" y="234"/>
                    <a:pt x="4712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>
            <a:spLocks noGrp="1"/>
          </p:cNvSpPr>
          <p:nvPr>
            <p:ph type="title"/>
          </p:nvPr>
        </p:nvSpPr>
        <p:spPr>
          <a:xfrm>
            <a:off x="1124900" y="1492375"/>
            <a:ext cx="73041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14" name="Google Shape;414;p46"/>
          <p:cNvSpPr txBox="1">
            <a:spLocks noGrp="1"/>
          </p:cNvSpPr>
          <p:nvPr>
            <p:ph type="subTitle" idx="1"/>
          </p:nvPr>
        </p:nvSpPr>
        <p:spPr>
          <a:xfrm>
            <a:off x="1531662" y="2767724"/>
            <a:ext cx="6490576" cy="1467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a treasure in form of 6 Million rows dataset waiting </a:t>
            </a:r>
            <a:r>
              <a:rPr lang="en-US" dirty="0"/>
              <a:t>desperately</a:t>
            </a:r>
            <a:r>
              <a:rPr lang="en" dirty="0"/>
              <a:t> to be processed and analyzed to find answers for the million $ question,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 MY FLIGHT GOING TO BE DELAYED?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6"/>
          <p:cNvSpPr txBox="1">
            <a:spLocks noGrp="1"/>
          </p:cNvSpPr>
          <p:nvPr>
            <p:ph type="title"/>
          </p:nvPr>
        </p:nvSpPr>
        <p:spPr>
          <a:xfrm>
            <a:off x="716949" y="665025"/>
            <a:ext cx="2385665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5.8M</a:t>
            </a:r>
            <a:endParaRPr dirty="0"/>
          </a:p>
        </p:txBody>
      </p:sp>
      <p:sp>
        <p:nvSpPr>
          <p:cNvPr id="734" name="Google Shape;734;p56"/>
          <p:cNvSpPr txBox="1">
            <a:spLocks noGrp="1"/>
          </p:cNvSpPr>
          <p:nvPr>
            <p:ph type="subTitle" idx="1"/>
          </p:nvPr>
        </p:nvSpPr>
        <p:spPr>
          <a:xfrm>
            <a:off x="716950" y="1523450"/>
            <a:ext cx="2111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raws in the dataset</a:t>
            </a:r>
            <a:endParaRPr dirty="0"/>
          </a:p>
        </p:txBody>
      </p:sp>
      <p:sp>
        <p:nvSpPr>
          <p:cNvPr id="735" name="Google Shape;735;p56"/>
          <p:cNvSpPr txBox="1">
            <a:spLocks noGrp="1"/>
          </p:cNvSpPr>
          <p:nvPr>
            <p:ph type="title" idx="2"/>
          </p:nvPr>
        </p:nvSpPr>
        <p:spPr>
          <a:xfrm>
            <a:off x="3516000" y="665025"/>
            <a:ext cx="2111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31</a:t>
            </a:r>
            <a:endParaRPr dirty="0"/>
          </a:p>
        </p:txBody>
      </p:sp>
      <p:sp>
        <p:nvSpPr>
          <p:cNvPr id="736" name="Google Shape;736;p56"/>
          <p:cNvSpPr txBox="1">
            <a:spLocks noGrp="1"/>
          </p:cNvSpPr>
          <p:nvPr>
            <p:ph type="subTitle" idx="3"/>
          </p:nvPr>
        </p:nvSpPr>
        <p:spPr>
          <a:xfrm>
            <a:off x="3439589" y="1534218"/>
            <a:ext cx="2305336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feature before the cleaning process</a:t>
            </a:r>
            <a:endParaRPr dirty="0"/>
          </a:p>
        </p:txBody>
      </p:sp>
      <p:sp>
        <p:nvSpPr>
          <p:cNvPr id="737" name="Google Shape;737;p56"/>
          <p:cNvSpPr txBox="1">
            <a:spLocks noGrp="1"/>
          </p:cNvSpPr>
          <p:nvPr>
            <p:ph type="title" idx="4"/>
          </p:nvPr>
        </p:nvSpPr>
        <p:spPr>
          <a:xfrm>
            <a:off x="6315350" y="665025"/>
            <a:ext cx="2111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738" name="Google Shape;738;p56"/>
          <p:cNvSpPr txBox="1">
            <a:spLocks noGrp="1"/>
          </p:cNvSpPr>
          <p:nvPr>
            <p:ph type="subTitle" idx="5"/>
          </p:nvPr>
        </p:nvSpPr>
        <p:spPr>
          <a:xfrm>
            <a:off x="6315350" y="1523450"/>
            <a:ext cx="2111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airlines in the dataset</a:t>
            </a:r>
            <a:endParaRPr dirty="0"/>
          </a:p>
        </p:txBody>
      </p:sp>
      <p:grpSp>
        <p:nvGrpSpPr>
          <p:cNvPr id="739" name="Google Shape;739;p56"/>
          <p:cNvGrpSpPr/>
          <p:nvPr/>
        </p:nvGrpSpPr>
        <p:grpSpPr>
          <a:xfrm>
            <a:off x="2970746" y="1890145"/>
            <a:ext cx="6173066" cy="2207690"/>
            <a:chOff x="2970746" y="1890145"/>
            <a:chExt cx="6173066" cy="2207690"/>
          </a:xfrm>
        </p:grpSpPr>
        <p:sp>
          <p:nvSpPr>
            <p:cNvPr id="740" name="Google Shape;740;p56"/>
            <p:cNvSpPr/>
            <p:nvPr/>
          </p:nvSpPr>
          <p:spPr>
            <a:xfrm>
              <a:off x="3222655" y="2243984"/>
              <a:ext cx="197980" cy="97729"/>
            </a:xfrm>
            <a:custGeom>
              <a:avLst/>
              <a:gdLst/>
              <a:ahLst/>
              <a:cxnLst/>
              <a:rect l="l" t="t" r="r" b="b"/>
              <a:pathLst>
                <a:path w="7854" h="3877" extrusionOk="0">
                  <a:moveTo>
                    <a:pt x="0" y="0"/>
                  </a:moveTo>
                  <a:lnTo>
                    <a:pt x="0" y="3877"/>
                  </a:lnTo>
                  <a:lnTo>
                    <a:pt x="7853" y="3877"/>
                  </a:lnTo>
                  <a:lnTo>
                    <a:pt x="7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3007403" y="2484096"/>
              <a:ext cx="629255" cy="269569"/>
            </a:xfrm>
            <a:custGeom>
              <a:avLst/>
              <a:gdLst/>
              <a:ahLst/>
              <a:cxnLst/>
              <a:rect l="l" t="t" r="r" b="b"/>
              <a:pathLst>
                <a:path w="24963" h="10694" extrusionOk="0">
                  <a:moveTo>
                    <a:pt x="0" y="0"/>
                  </a:moveTo>
                  <a:lnTo>
                    <a:pt x="0" y="10694"/>
                  </a:lnTo>
                  <a:lnTo>
                    <a:pt x="24963" y="10694"/>
                  </a:lnTo>
                  <a:lnTo>
                    <a:pt x="24963" y="0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3205789" y="2839195"/>
              <a:ext cx="233800" cy="1258510"/>
            </a:xfrm>
            <a:custGeom>
              <a:avLst/>
              <a:gdLst/>
              <a:ahLst/>
              <a:cxnLst/>
              <a:rect l="l" t="t" r="r" b="b"/>
              <a:pathLst>
                <a:path w="9275" h="49926" extrusionOk="0">
                  <a:moveTo>
                    <a:pt x="1" y="1"/>
                  </a:moveTo>
                  <a:lnTo>
                    <a:pt x="1" y="49926"/>
                  </a:lnTo>
                  <a:lnTo>
                    <a:pt x="9274" y="49926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6"/>
            <p:cNvSpPr/>
            <p:nvPr/>
          </p:nvSpPr>
          <p:spPr>
            <a:xfrm>
              <a:off x="3355769" y="2839195"/>
              <a:ext cx="83840" cy="1258510"/>
            </a:xfrm>
            <a:custGeom>
              <a:avLst/>
              <a:gdLst/>
              <a:ahLst/>
              <a:cxnLst/>
              <a:rect l="l" t="t" r="r" b="b"/>
              <a:pathLst>
                <a:path w="3326" h="49926" extrusionOk="0">
                  <a:moveTo>
                    <a:pt x="0" y="1"/>
                  </a:moveTo>
                  <a:lnTo>
                    <a:pt x="0" y="49926"/>
                  </a:lnTo>
                  <a:lnTo>
                    <a:pt x="3325" y="49926"/>
                  </a:lnTo>
                  <a:lnTo>
                    <a:pt x="3325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6"/>
            <p:cNvSpPr/>
            <p:nvPr/>
          </p:nvSpPr>
          <p:spPr>
            <a:xfrm>
              <a:off x="2990965" y="2740216"/>
              <a:ext cx="662957" cy="98990"/>
            </a:xfrm>
            <a:custGeom>
              <a:avLst/>
              <a:gdLst/>
              <a:ahLst/>
              <a:cxnLst/>
              <a:rect l="l" t="t" r="r" b="b"/>
              <a:pathLst>
                <a:path w="26300" h="3927" extrusionOk="0">
                  <a:moveTo>
                    <a:pt x="0" y="0"/>
                  </a:moveTo>
                  <a:lnTo>
                    <a:pt x="0" y="3927"/>
                  </a:lnTo>
                  <a:lnTo>
                    <a:pt x="26300" y="3927"/>
                  </a:lnTo>
                  <a:lnTo>
                    <a:pt x="26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6"/>
            <p:cNvSpPr/>
            <p:nvPr/>
          </p:nvSpPr>
          <p:spPr>
            <a:xfrm>
              <a:off x="2990965" y="2405311"/>
              <a:ext cx="662957" cy="99418"/>
            </a:xfrm>
            <a:custGeom>
              <a:avLst/>
              <a:gdLst/>
              <a:ahLst/>
              <a:cxnLst/>
              <a:rect l="l" t="t" r="r" b="b"/>
              <a:pathLst>
                <a:path w="26300" h="3944" extrusionOk="0">
                  <a:moveTo>
                    <a:pt x="0" y="1"/>
                  </a:moveTo>
                  <a:lnTo>
                    <a:pt x="0" y="3944"/>
                  </a:lnTo>
                  <a:lnTo>
                    <a:pt x="26300" y="3944"/>
                  </a:lnTo>
                  <a:lnTo>
                    <a:pt x="26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6"/>
            <p:cNvSpPr/>
            <p:nvPr/>
          </p:nvSpPr>
          <p:spPr>
            <a:xfrm>
              <a:off x="2970746" y="2516114"/>
              <a:ext cx="701701" cy="212298"/>
            </a:xfrm>
            <a:custGeom>
              <a:avLst/>
              <a:gdLst/>
              <a:ahLst/>
              <a:cxnLst/>
              <a:rect l="l" t="t" r="r" b="b"/>
              <a:pathLst>
                <a:path w="27837" h="8422" extrusionOk="0">
                  <a:moveTo>
                    <a:pt x="0" y="0"/>
                  </a:moveTo>
                  <a:lnTo>
                    <a:pt x="0" y="8421"/>
                  </a:lnTo>
                  <a:lnTo>
                    <a:pt x="27837" y="8421"/>
                  </a:lnTo>
                  <a:lnTo>
                    <a:pt x="27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6"/>
            <p:cNvSpPr/>
            <p:nvPr/>
          </p:nvSpPr>
          <p:spPr>
            <a:xfrm>
              <a:off x="2990965" y="2405311"/>
              <a:ext cx="165134" cy="99418"/>
            </a:xfrm>
            <a:custGeom>
              <a:avLst/>
              <a:gdLst/>
              <a:ahLst/>
              <a:cxnLst/>
              <a:rect l="l" t="t" r="r" b="b"/>
              <a:pathLst>
                <a:path w="6551" h="3944" extrusionOk="0">
                  <a:moveTo>
                    <a:pt x="0" y="1"/>
                  </a:moveTo>
                  <a:lnTo>
                    <a:pt x="0" y="3944"/>
                  </a:lnTo>
                  <a:lnTo>
                    <a:pt x="6550" y="3944"/>
                  </a:lnTo>
                  <a:lnTo>
                    <a:pt x="65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2990965" y="2740216"/>
              <a:ext cx="165134" cy="98990"/>
            </a:xfrm>
            <a:custGeom>
              <a:avLst/>
              <a:gdLst/>
              <a:ahLst/>
              <a:cxnLst/>
              <a:rect l="l" t="t" r="r" b="b"/>
              <a:pathLst>
                <a:path w="6551" h="3927" extrusionOk="0">
                  <a:moveTo>
                    <a:pt x="0" y="0"/>
                  </a:moveTo>
                  <a:lnTo>
                    <a:pt x="0" y="3927"/>
                  </a:lnTo>
                  <a:lnTo>
                    <a:pt x="6550" y="3927"/>
                  </a:lnTo>
                  <a:lnTo>
                    <a:pt x="6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6"/>
            <p:cNvSpPr/>
            <p:nvPr/>
          </p:nvSpPr>
          <p:spPr>
            <a:xfrm>
              <a:off x="2990965" y="2336232"/>
              <a:ext cx="663386" cy="69522"/>
            </a:xfrm>
            <a:custGeom>
              <a:avLst/>
              <a:gdLst/>
              <a:ahLst/>
              <a:cxnLst/>
              <a:rect l="l" t="t" r="r" b="b"/>
              <a:pathLst>
                <a:path w="26317" h="2758" extrusionOk="0">
                  <a:moveTo>
                    <a:pt x="2774" y="1"/>
                  </a:moveTo>
                  <a:lnTo>
                    <a:pt x="0" y="2757"/>
                  </a:lnTo>
                  <a:lnTo>
                    <a:pt x="26316" y="2757"/>
                  </a:lnTo>
                  <a:lnTo>
                    <a:pt x="23426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3222655" y="2223336"/>
              <a:ext cx="197980" cy="20670"/>
            </a:xfrm>
            <a:custGeom>
              <a:avLst/>
              <a:gdLst/>
              <a:ahLst/>
              <a:cxnLst/>
              <a:rect l="l" t="t" r="r" b="b"/>
              <a:pathLst>
                <a:path w="7854" h="820" extrusionOk="0">
                  <a:moveTo>
                    <a:pt x="819" y="1"/>
                  </a:moveTo>
                  <a:lnTo>
                    <a:pt x="0" y="819"/>
                  </a:lnTo>
                  <a:lnTo>
                    <a:pt x="7853" y="819"/>
                  </a:lnTo>
                  <a:lnTo>
                    <a:pt x="6984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3213377" y="2276003"/>
              <a:ext cx="216104" cy="33702"/>
            </a:xfrm>
            <a:custGeom>
              <a:avLst/>
              <a:gdLst/>
              <a:ahLst/>
              <a:cxnLst/>
              <a:rect l="l" t="t" r="r" b="b"/>
              <a:pathLst>
                <a:path w="8573" h="1337" extrusionOk="0">
                  <a:moveTo>
                    <a:pt x="1" y="0"/>
                  </a:moveTo>
                  <a:lnTo>
                    <a:pt x="1" y="1337"/>
                  </a:lnTo>
                  <a:lnTo>
                    <a:pt x="8572" y="1337"/>
                  </a:lnTo>
                  <a:lnTo>
                    <a:pt x="8572" y="0"/>
                  </a:lnTo>
                  <a:close/>
                </a:path>
              </a:pathLst>
            </a:custGeom>
            <a:solidFill>
              <a:srgbClr val="004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6"/>
            <p:cNvSpPr/>
            <p:nvPr/>
          </p:nvSpPr>
          <p:spPr>
            <a:xfrm>
              <a:off x="3312381" y="1890145"/>
              <a:ext cx="10133" cy="333168"/>
            </a:xfrm>
            <a:custGeom>
              <a:avLst/>
              <a:gdLst/>
              <a:ahLst/>
              <a:cxnLst/>
              <a:rect l="l" t="t" r="r" b="b"/>
              <a:pathLst>
                <a:path w="402" h="13217" extrusionOk="0">
                  <a:moveTo>
                    <a:pt x="0" y="0"/>
                  </a:moveTo>
                  <a:lnTo>
                    <a:pt x="0" y="13217"/>
                  </a:lnTo>
                  <a:lnTo>
                    <a:pt x="401" y="1321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6"/>
            <p:cNvSpPr/>
            <p:nvPr/>
          </p:nvSpPr>
          <p:spPr>
            <a:xfrm>
              <a:off x="2981284" y="2530434"/>
              <a:ext cx="211037" cy="180713"/>
            </a:xfrm>
            <a:custGeom>
              <a:avLst/>
              <a:gdLst/>
              <a:ahLst/>
              <a:cxnLst/>
              <a:rect l="l" t="t" r="r" b="b"/>
              <a:pathLst>
                <a:path w="8372" h="7169" extrusionOk="0">
                  <a:moveTo>
                    <a:pt x="0" y="0"/>
                  </a:moveTo>
                  <a:lnTo>
                    <a:pt x="0" y="7168"/>
                  </a:lnTo>
                  <a:lnTo>
                    <a:pt x="8371" y="7168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3212116" y="2530434"/>
              <a:ext cx="211037" cy="180713"/>
            </a:xfrm>
            <a:custGeom>
              <a:avLst/>
              <a:gdLst/>
              <a:ahLst/>
              <a:cxnLst/>
              <a:rect l="l" t="t" r="r" b="b"/>
              <a:pathLst>
                <a:path w="8372" h="7169" extrusionOk="0">
                  <a:moveTo>
                    <a:pt x="0" y="0"/>
                  </a:moveTo>
                  <a:lnTo>
                    <a:pt x="0" y="7168"/>
                  </a:lnTo>
                  <a:lnTo>
                    <a:pt x="8371" y="7168"/>
                  </a:lnTo>
                  <a:lnTo>
                    <a:pt x="8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3442949" y="2530434"/>
              <a:ext cx="211037" cy="180713"/>
            </a:xfrm>
            <a:custGeom>
              <a:avLst/>
              <a:gdLst/>
              <a:ahLst/>
              <a:cxnLst/>
              <a:rect l="l" t="t" r="r" b="b"/>
              <a:pathLst>
                <a:path w="8372" h="7169" extrusionOk="0">
                  <a:moveTo>
                    <a:pt x="1" y="0"/>
                  </a:moveTo>
                  <a:lnTo>
                    <a:pt x="1" y="7168"/>
                  </a:lnTo>
                  <a:lnTo>
                    <a:pt x="8372" y="7168"/>
                  </a:lnTo>
                  <a:lnTo>
                    <a:pt x="8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3593761" y="3311401"/>
              <a:ext cx="1860389" cy="786373"/>
            </a:xfrm>
            <a:custGeom>
              <a:avLst/>
              <a:gdLst/>
              <a:ahLst/>
              <a:cxnLst/>
              <a:rect l="l" t="t" r="r" b="b"/>
              <a:pathLst>
                <a:path w="73803" h="31196" extrusionOk="0">
                  <a:moveTo>
                    <a:pt x="0" y="1"/>
                  </a:moveTo>
                  <a:lnTo>
                    <a:pt x="0" y="31196"/>
                  </a:lnTo>
                  <a:lnTo>
                    <a:pt x="73802" y="31196"/>
                  </a:lnTo>
                  <a:lnTo>
                    <a:pt x="73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3646427" y="3346369"/>
              <a:ext cx="569437" cy="243479"/>
            </a:xfrm>
            <a:custGeom>
              <a:avLst/>
              <a:gdLst/>
              <a:ahLst/>
              <a:cxnLst/>
              <a:rect l="l" t="t" r="r" b="b"/>
              <a:pathLst>
                <a:path w="22590" h="9659" extrusionOk="0">
                  <a:moveTo>
                    <a:pt x="0" y="1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4245844" y="3346369"/>
              <a:ext cx="569463" cy="243479"/>
            </a:xfrm>
            <a:custGeom>
              <a:avLst/>
              <a:gdLst/>
              <a:ahLst/>
              <a:cxnLst/>
              <a:rect l="l" t="t" r="r" b="b"/>
              <a:pathLst>
                <a:path w="22591" h="9659" extrusionOk="0">
                  <a:moveTo>
                    <a:pt x="0" y="1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4845262" y="3346369"/>
              <a:ext cx="569034" cy="243479"/>
            </a:xfrm>
            <a:custGeom>
              <a:avLst/>
              <a:gdLst/>
              <a:ahLst/>
              <a:cxnLst/>
              <a:rect l="l" t="t" r="r" b="b"/>
              <a:pathLst>
                <a:path w="22574" h="9659" extrusionOk="0">
                  <a:moveTo>
                    <a:pt x="1" y="1"/>
                  </a:moveTo>
                  <a:lnTo>
                    <a:pt x="1" y="9658"/>
                  </a:lnTo>
                  <a:lnTo>
                    <a:pt x="22574" y="9658"/>
                  </a:lnTo>
                  <a:lnTo>
                    <a:pt x="225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3646427" y="3623137"/>
              <a:ext cx="569437" cy="243454"/>
            </a:xfrm>
            <a:custGeom>
              <a:avLst/>
              <a:gdLst/>
              <a:ahLst/>
              <a:cxnLst/>
              <a:rect l="l" t="t" r="r" b="b"/>
              <a:pathLst>
                <a:path w="22590" h="9658" extrusionOk="0">
                  <a:moveTo>
                    <a:pt x="0" y="0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4245844" y="3623137"/>
              <a:ext cx="569463" cy="243454"/>
            </a:xfrm>
            <a:custGeom>
              <a:avLst/>
              <a:gdLst/>
              <a:ahLst/>
              <a:cxnLst/>
              <a:rect l="l" t="t" r="r" b="b"/>
              <a:pathLst>
                <a:path w="22591" h="9658" extrusionOk="0">
                  <a:moveTo>
                    <a:pt x="0" y="0"/>
                  </a:moveTo>
                  <a:lnTo>
                    <a:pt x="0" y="9658"/>
                  </a:lnTo>
                  <a:lnTo>
                    <a:pt x="22590" y="9658"/>
                  </a:lnTo>
                  <a:lnTo>
                    <a:pt x="22590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4845262" y="3623137"/>
              <a:ext cx="569034" cy="243454"/>
            </a:xfrm>
            <a:custGeom>
              <a:avLst/>
              <a:gdLst/>
              <a:ahLst/>
              <a:cxnLst/>
              <a:rect l="l" t="t" r="r" b="b"/>
              <a:pathLst>
                <a:path w="22574" h="9658" extrusionOk="0">
                  <a:moveTo>
                    <a:pt x="1" y="0"/>
                  </a:moveTo>
                  <a:lnTo>
                    <a:pt x="1" y="9658"/>
                  </a:lnTo>
                  <a:lnTo>
                    <a:pt x="22574" y="9658"/>
                  </a:lnTo>
                  <a:lnTo>
                    <a:pt x="225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5414325" y="3704850"/>
              <a:ext cx="3729487" cy="392985"/>
            </a:xfrm>
            <a:custGeom>
              <a:avLst/>
              <a:gdLst/>
              <a:ahLst/>
              <a:cxnLst/>
              <a:rect l="l" t="t" r="r" b="b"/>
              <a:pathLst>
                <a:path w="71714" h="15590" extrusionOk="0">
                  <a:moveTo>
                    <a:pt x="1" y="1"/>
                  </a:moveTo>
                  <a:lnTo>
                    <a:pt x="1" y="15590"/>
                  </a:lnTo>
                  <a:lnTo>
                    <a:pt x="71714" y="15590"/>
                  </a:lnTo>
                  <a:lnTo>
                    <a:pt x="71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56"/>
          <p:cNvSpPr/>
          <p:nvPr/>
        </p:nvSpPr>
        <p:spPr>
          <a:xfrm>
            <a:off x="175" y="4097850"/>
            <a:ext cx="9143833" cy="445643"/>
          </a:xfrm>
          <a:custGeom>
            <a:avLst/>
            <a:gdLst/>
            <a:ahLst/>
            <a:cxnLst/>
            <a:rect l="l" t="t" r="r" b="b"/>
            <a:pathLst>
              <a:path w="285299" h="17679" extrusionOk="0">
                <a:moveTo>
                  <a:pt x="0" y="1"/>
                </a:moveTo>
                <a:lnTo>
                  <a:pt x="0" y="17678"/>
                </a:lnTo>
                <a:lnTo>
                  <a:pt x="285299" y="17678"/>
                </a:lnTo>
                <a:lnTo>
                  <a:pt x="285299" y="1"/>
                </a:lnTo>
                <a:close/>
              </a:path>
            </a:pathLst>
          </a:custGeom>
          <a:solidFill>
            <a:srgbClr val="F272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56"/>
          <p:cNvGrpSpPr/>
          <p:nvPr/>
        </p:nvGrpSpPr>
        <p:grpSpPr>
          <a:xfrm>
            <a:off x="-606850" y="2640380"/>
            <a:ext cx="5548259" cy="2008448"/>
            <a:chOff x="-606850" y="2640380"/>
            <a:chExt cx="5548259" cy="2008448"/>
          </a:xfrm>
        </p:grpSpPr>
        <p:sp>
          <p:nvSpPr>
            <p:cNvPr id="766" name="Google Shape;766;p56"/>
            <p:cNvSpPr/>
            <p:nvPr/>
          </p:nvSpPr>
          <p:spPr>
            <a:xfrm>
              <a:off x="2660701" y="3777732"/>
              <a:ext cx="606543" cy="32014"/>
            </a:xfrm>
            <a:custGeom>
              <a:avLst/>
              <a:gdLst/>
              <a:ahLst/>
              <a:cxnLst/>
              <a:rect l="l" t="t" r="r" b="b"/>
              <a:pathLst>
                <a:path w="24062" h="1270" extrusionOk="0">
                  <a:moveTo>
                    <a:pt x="1" y="0"/>
                  </a:moveTo>
                  <a:lnTo>
                    <a:pt x="1" y="1270"/>
                  </a:lnTo>
                  <a:lnTo>
                    <a:pt x="24061" y="1270"/>
                  </a:lnTo>
                  <a:lnTo>
                    <a:pt x="24061" y="0"/>
                  </a:lnTo>
                  <a:close/>
                </a:path>
              </a:pathLst>
            </a:custGeom>
            <a:solidFill>
              <a:srgbClr val="004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6"/>
            <p:cNvSpPr/>
            <p:nvPr/>
          </p:nvSpPr>
          <p:spPr>
            <a:xfrm>
              <a:off x="2660701" y="3834583"/>
              <a:ext cx="606543" cy="32039"/>
            </a:xfrm>
            <a:custGeom>
              <a:avLst/>
              <a:gdLst/>
              <a:ahLst/>
              <a:cxnLst/>
              <a:rect l="l" t="t" r="r" b="b"/>
              <a:pathLst>
                <a:path w="24062" h="1271" extrusionOk="0">
                  <a:moveTo>
                    <a:pt x="1" y="1"/>
                  </a:moveTo>
                  <a:lnTo>
                    <a:pt x="1" y="1271"/>
                  </a:lnTo>
                  <a:lnTo>
                    <a:pt x="24061" y="1271"/>
                  </a:lnTo>
                  <a:lnTo>
                    <a:pt x="24061" y="1"/>
                  </a:lnTo>
                  <a:close/>
                </a:path>
              </a:pathLst>
            </a:custGeom>
            <a:solidFill>
              <a:srgbClr val="004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6"/>
            <p:cNvSpPr/>
            <p:nvPr/>
          </p:nvSpPr>
          <p:spPr>
            <a:xfrm>
              <a:off x="2660701" y="3891460"/>
              <a:ext cx="606543" cy="32039"/>
            </a:xfrm>
            <a:custGeom>
              <a:avLst/>
              <a:gdLst/>
              <a:ahLst/>
              <a:cxnLst/>
              <a:rect l="l" t="t" r="r" b="b"/>
              <a:pathLst>
                <a:path w="24062" h="1271" extrusionOk="0">
                  <a:moveTo>
                    <a:pt x="1" y="0"/>
                  </a:moveTo>
                  <a:lnTo>
                    <a:pt x="1" y="1270"/>
                  </a:lnTo>
                  <a:lnTo>
                    <a:pt x="24061" y="1270"/>
                  </a:lnTo>
                  <a:lnTo>
                    <a:pt x="24061" y="0"/>
                  </a:lnTo>
                  <a:close/>
                </a:path>
              </a:pathLst>
            </a:custGeom>
            <a:solidFill>
              <a:srgbClr val="004B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6"/>
            <p:cNvSpPr/>
            <p:nvPr/>
          </p:nvSpPr>
          <p:spPr>
            <a:xfrm>
              <a:off x="2126580" y="4158093"/>
              <a:ext cx="72043" cy="387943"/>
            </a:xfrm>
            <a:custGeom>
              <a:avLst/>
              <a:gdLst/>
              <a:ahLst/>
              <a:cxnLst/>
              <a:rect l="l" t="t" r="r" b="b"/>
              <a:pathLst>
                <a:path w="2858" h="15390" extrusionOk="0">
                  <a:moveTo>
                    <a:pt x="0" y="1"/>
                  </a:moveTo>
                  <a:lnTo>
                    <a:pt x="0" y="15389"/>
                  </a:lnTo>
                  <a:lnTo>
                    <a:pt x="2858" y="15389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1961448" y="4297965"/>
              <a:ext cx="165134" cy="350863"/>
            </a:xfrm>
            <a:custGeom>
              <a:avLst/>
              <a:gdLst/>
              <a:ahLst/>
              <a:cxnLst/>
              <a:rect l="l" t="t" r="r" b="b"/>
              <a:pathLst>
                <a:path w="6551" h="13919" extrusionOk="0">
                  <a:moveTo>
                    <a:pt x="1655" y="0"/>
                  </a:moveTo>
                  <a:cubicBezTo>
                    <a:pt x="736" y="0"/>
                    <a:pt x="1" y="735"/>
                    <a:pt x="1" y="1654"/>
                  </a:cubicBezTo>
                  <a:lnTo>
                    <a:pt x="1" y="12264"/>
                  </a:lnTo>
                  <a:cubicBezTo>
                    <a:pt x="1" y="13183"/>
                    <a:pt x="736" y="13918"/>
                    <a:pt x="1655" y="13918"/>
                  </a:cubicBezTo>
                  <a:lnTo>
                    <a:pt x="4896" y="13918"/>
                  </a:lnTo>
                  <a:cubicBezTo>
                    <a:pt x="5815" y="13918"/>
                    <a:pt x="6550" y="13183"/>
                    <a:pt x="6550" y="12264"/>
                  </a:cubicBezTo>
                  <a:lnTo>
                    <a:pt x="6550" y="1654"/>
                  </a:lnTo>
                  <a:cubicBezTo>
                    <a:pt x="6550" y="735"/>
                    <a:pt x="5815" y="0"/>
                    <a:pt x="4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6"/>
            <p:cNvSpPr/>
            <p:nvPr/>
          </p:nvSpPr>
          <p:spPr>
            <a:xfrm>
              <a:off x="2199037" y="4297965"/>
              <a:ext cx="165134" cy="350863"/>
            </a:xfrm>
            <a:custGeom>
              <a:avLst/>
              <a:gdLst/>
              <a:ahLst/>
              <a:cxnLst/>
              <a:rect l="l" t="t" r="r" b="b"/>
              <a:pathLst>
                <a:path w="6551" h="13919" extrusionOk="0">
                  <a:moveTo>
                    <a:pt x="1655" y="0"/>
                  </a:moveTo>
                  <a:cubicBezTo>
                    <a:pt x="736" y="0"/>
                    <a:pt x="0" y="735"/>
                    <a:pt x="0" y="1654"/>
                  </a:cubicBezTo>
                  <a:lnTo>
                    <a:pt x="0" y="12264"/>
                  </a:lnTo>
                  <a:cubicBezTo>
                    <a:pt x="0" y="13183"/>
                    <a:pt x="736" y="13918"/>
                    <a:pt x="1655" y="13918"/>
                  </a:cubicBezTo>
                  <a:lnTo>
                    <a:pt x="4896" y="13918"/>
                  </a:lnTo>
                  <a:cubicBezTo>
                    <a:pt x="5815" y="13918"/>
                    <a:pt x="6550" y="13183"/>
                    <a:pt x="6550" y="12264"/>
                  </a:cubicBezTo>
                  <a:lnTo>
                    <a:pt x="6550" y="1654"/>
                  </a:lnTo>
                  <a:cubicBezTo>
                    <a:pt x="6550" y="735"/>
                    <a:pt x="5815" y="0"/>
                    <a:pt x="4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6"/>
            <p:cNvSpPr/>
            <p:nvPr/>
          </p:nvSpPr>
          <p:spPr>
            <a:xfrm>
              <a:off x="1139190" y="3885989"/>
              <a:ext cx="72043" cy="660008"/>
            </a:xfrm>
            <a:custGeom>
              <a:avLst/>
              <a:gdLst/>
              <a:ahLst/>
              <a:cxnLst/>
              <a:rect l="l" t="t" r="r" b="b"/>
              <a:pathLst>
                <a:path w="2858" h="26183" extrusionOk="0">
                  <a:moveTo>
                    <a:pt x="1" y="0"/>
                  </a:moveTo>
                  <a:lnTo>
                    <a:pt x="1" y="26182"/>
                  </a:lnTo>
                  <a:lnTo>
                    <a:pt x="2858" y="26182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6"/>
            <p:cNvSpPr/>
            <p:nvPr/>
          </p:nvSpPr>
          <p:spPr>
            <a:xfrm>
              <a:off x="974058" y="4297965"/>
              <a:ext cx="165134" cy="350863"/>
            </a:xfrm>
            <a:custGeom>
              <a:avLst/>
              <a:gdLst/>
              <a:ahLst/>
              <a:cxnLst/>
              <a:rect l="l" t="t" r="r" b="b"/>
              <a:pathLst>
                <a:path w="6551" h="13919" extrusionOk="0">
                  <a:moveTo>
                    <a:pt x="1655" y="0"/>
                  </a:moveTo>
                  <a:cubicBezTo>
                    <a:pt x="736" y="0"/>
                    <a:pt x="1" y="735"/>
                    <a:pt x="1" y="1654"/>
                  </a:cubicBezTo>
                  <a:lnTo>
                    <a:pt x="1" y="12264"/>
                  </a:lnTo>
                  <a:cubicBezTo>
                    <a:pt x="1" y="13183"/>
                    <a:pt x="736" y="13918"/>
                    <a:pt x="1655" y="13918"/>
                  </a:cubicBezTo>
                  <a:lnTo>
                    <a:pt x="4896" y="13918"/>
                  </a:lnTo>
                  <a:cubicBezTo>
                    <a:pt x="5799" y="13918"/>
                    <a:pt x="6551" y="13183"/>
                    <a:pt x="6551" y="12264"/>
                  </a:cubicBezTo>
                  <a:lnTo>
                    <a:pt x="6551" y="1654"/>
                  </a:lnTo>
                  <a:cubicBezTo>
                    <a:pt x="6551" y="735"/>
                    <a:pt x="5799" y="0"/>
                    <a:pt x="4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6"/>
            <p:cNvSpPr/>
            <p:nvPr/>
          </p:nvSpPr>
          <p:spPr>
            <a:xfrm>
              <a:off x="1211647" y="4297965"/>
              <a:ext cx="164706" cy="350863"/>
            </a:xfrm>
            <a:custGeom>
              <a:avLst/>
              <a:gdLst/>
              <a:ahLst/>
              <a:cxnLst/>
              <a:rect l="l" t="t" r="r" b="b"/>
              <a:pathLst>
                <a:path w="6534" h="13919" extrusionOk="0">
                  <a:moveTo>
                    <a:pt x="1655" y="0"/>
                  </a:moveTo>
                  <a:cubicBezTo>
                    <a:pt x="736" y="0"/>
                    <a:pt x="0" y="735"/>
                    <a:pt x="0" y="1654"/>
                  </a:cubicBezTo>
                  <a:lnTo>
                    <a:pt x="0" y="12264"/>
                  </a:lnTo>
                  <a:cubicBezTo>
                    <a:pt x="0" y="13183"/>
                    <a:pt x="736" y="13918"/>
                    <a:pt x="1655" y="13918"/>
                  </a:cubicBezTo>
                  <a:lnTo>
                    <a:pt x="4896" y="13918"/>
                  </a:lnTo>
                  <a:cubicBezTo>
                    <a:pt x="5798" y="13918"/>
                    <a:pt x="6534" y="13183"/>
                    <a:pt x="6534" y="12264"/>
                  </a:cubicBezTo>
                  <a:lnTo>
                    <a:pt x="6534" y="1654"/>
                  </a:lnTo>
                  <a:cubicBezTo>
                    <a:pt x="6534" y="735"/>
                    <a:pt x="5798" y="0"/>
                    <a:pt x="4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6"/>
            <p:cNvSpPr/>
            <p:nvPr/>
          </p:nvSpPr>
          <p:spPr>
            <a:xfrm>
              <a:off x="3030572" y="3885989"/>
              <a:ext cx="72043" cy="660008"/>
            </a:xfrm>
            <a:custGeom>
              <a:avLst/>
              <a:gdLst/>
              <a:ahLst/>
              <a:cxnLst/>
              <a:rect l="l" t="t" r="r" b="b"/>
              <a:pathLst>
                <a:path w="2858" h="26183" extrusionOk="0">
                  <a:moveTo>
                    <a:pt x="0" y="0"/>
                  </a:moveTo>
                  <a:lnTo>
                    <a:pt x="0" y="26182"/>
                  </a:lnTo>
                  <a:lnTo>
                    <a:pt x="2857" y="26182"/>
                  </a:lnTo>
                  <a:lnTo>
                    <a:pt x="2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6"/>
            <p:cNvSpPr/>
            <p:nvPr/>
          </p:nvSpPr>
          <p:spPr>
            <a:xfrm>
              <a:off x="2865440" y="4297965"/>
              <a:ext cx="165134" cy="350863"/>
            </a:xfrm>
            <a:custGeom>
              <a:avLst/>
              <a:gdLst/>
              <a:ahLst/>
              <a:cxnLst/>
              <a:rect l="l" t="t" r="r" b="b"/>
              <a:pathLst>
                <a:path w="6551" h="13919" extrusionOk="0">
                  <a:moveTo>
                    <a:pt x="1654" y="0"/>
                  </a:moveTo>
                  <a:cubicBezTo>
                    <a:pt x="735" y="0"/>
                    <a:pt x="0" y="735"/>
                    <a:pt x="0" y="1654"/>
                  </a:cubicBezTo>
                  <a:lnTo>
                    <a:pt x="0" y="12264"/>
                  </a:lnTo>
                  <a:cubicBezTo>
                    <a:pt x="0" y="13183"/>
                    <a:pt x="735" y="13918"/>
                    <a:pt x="1654" y="13918"/>
                  </a:cubicBezTo>
                  <a:lnTo>
                    <a:pt x="4896" y="13918"/>
                  </a:lnTo>
                  <a:cubicBezTo>
                    <a:pt x="5815" y="13918"/>
                    <a:pt x="6550" y="13183"/>
                    <a:pt x="6550" y="12264"/>
                  </a:cubicBezTo>
                  <a:lnTo>
                    <a:pt x="6550" y="1654"/>
                  </a:lnTo>
                  <a:cubicBezTo>
                    <a:pt x="6550" y="735"/>
                    <a:pt x="5815" y="0"/>
                    <a:pt x="4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6"/>
            <p:cNvSpPr/>
            <p:nvPr/>
          </p:nvSpPr>
          <p:spPr>
            <a:xfrm>
              <a:off x="3103003" y="4297965"/>
              <a:ext cx="165134" cy="350863"/>
            </a:xfrm>
            <a:custGeom>
              <a:avLst/>
              <a:gdLst/>
              <a:ahLst/>
              <a:cxnLst/>
              <a:rect l="l" t="t" r="r" b="b"/>
              <a:pathLst>
                <a:path w="6551" h="13919" extrusionOk="0">
                  <a:moveTo>
                    <a:pt x="1655" y="0"/>
                  </a:moveTo>
                  <a:cubicBezTo>
                    <a:pt x="736" y="0"/>
                    <a:pt x="1" y="735"/>
                    <a:pt x="1" y="1654"/>
                  </a:cubicBezTo>
                  <a:lnTo>
                    <a:pt x="1" y="12264"/>
                  </a:lnTo>
                  <a:cubicBezTo>
                    <a:pt x="1" y="13183"/>
                    <a:pt x="736" y="13918"/>
                    <a:pt x="1655" y="13918"/>
                  </a:cubicBezTo>
                  <a:lnTo>
                    <a:pt x="4897" y="13918"/>
                  </a:lnTo>
                  <a:cubicBezTo>
                    <a:pt x="5816" y="13918"/>
                    <a:pt x="6551" y="13183"/>
                    <a:pt x="6551" y="12264"/>
                  </a:cubicBezTo>
                  <a:lnTo>
                    <a:pt x="6551" y="1654"/>
                  </a:lnTo>
                  <a:cubicBezTo>
                    <a:pt x="6551" y="735"/>
                    <a:pt x="5816" y="0"/>
                    <a:pt x="48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6"/>
            <p:cNvSpPr/>
            <p:nvPr/>
          </p:nvSpPr>
          <p:spPr>
            <a:xfrm>
              <a:off x="2544881" y="3664408"/>
              <a:ext cx="2396527" cy="363089"/>
            </a:xfrm>
            <a:custGeom>
              <a:avLst/>
              <a:gdLst/>
              <a:ahLst/>
              <a:cxnLst/>
              <a:rect l="l" t="t" r="r" b="b"/>
              <a:pathLst>
                <a:path w="95072" h="14404" extrusionOk="0">
                  <a:moveTo>
                    <a:pt x="10961" y="1"/>
                  </a:moveTo>
                  <a:lnTo>
                    <a:pt x="0" y="14403"/>
                  </a:lnTo>
                  <a:lnTo>
                    <a:pt x="93100" y="3309"/>
                  </a:lnTo>
                  <a:cubicBezTo>
                    <a:pt x="93535" y="3259"/>
                    <a:pt x="93919" y="3041"/>
                    <a:pt x="94203" y="2707"/>
                  </a:cubicBezTo>
                  <a:cubicBezTo>
                    <a:pt x="95072" y="1621"/>
                    <a:pt x="94303" y="1"/>
                    <a:pt x="92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6"/>
            <p:cNvSpPr/>
            <p:nvPr/>
          </p:nvSpPr>
          <p:spPr>
            <a:xfrm>
              <a:off x="2544881" y="3691359"/>
              <a:ext cx="2383898" cy="336142"/>
            </a:xfrm>
            <a:custGeom>
              <a:avLst/>
              <a:gdLst/>
              <a:ahLst/>
              <a:cxnLst/>
              <a:rect l="l" t="t" r="r" b="b"/>
              <a:pathLst>
                <a:path w="94571" h="13335" extrusionOk="0">
                  <a:moveTo>
                    <a:pt x="94404" y="1"/>
                  </a:moveTo>
                  <a:lnTo>
                    <a:pt x="6767" y="4562"/>
                  </a:lnTo>
                  <a:lnTo>
                    <a:pt x="0" y="13334"/>
                  </a:lnTo>
                  <a:lnTo>
                    <a:pt x="93000" y="2373"/>
                  </a:lnTo>
                  <a:cubicBezTo>
                    <a:pt x="93902" y="2257"/>
                    <a:pt x="94571" y="1488"/>
                    <a:pt x="94571" y="586"/>
                  </a:cubicBezTo>
                  <a:lnTo>
                    <a:pt x="94571" y="168"/>
                  </a:lnTo>
                  <a:cubicBezTo>
                    <a:pt x="94571" y="68"/>
                    <a:pt x="94504" y="1"/>
                    <a:pt x="94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3465714" y="3730259"/>
              <a:ext cx="685694" cy="604753"/>
            </a:xfrm>
            <a:custGeom>
              <a:avLst/>
              <a:gdLst/>
              <a:ahLst/>
              <a:cxnLst/>
              <a:rect l="l" t="t" r="r" b="b"/>
              <a:pathLst>
                <a:path w="27202" h="23991" extrusionOk="0">
                  <a:moveTo>
                    <a:pt x="13611" y="1"/>
                  </a:moveTo>
                  <a:cubicBezTo>
                    <a:pt x="12115" y="1"/>
                    <a:pt x="10594" y="283"/>
                    <a:pt x="9123" y="881"/>
                  </a:cubicBezTo>
                  <a:cubicBezTo>
                    <a:pt x="2974" y="3353"/>
                    <a:pt x="0" y="10338"/>
                    <a:pt x="2490" y="16486"/>
                  </a:cubicBezTo>
                  <a:cubicBezTo>
                    <a:pt x="4371" y="21153"/>
                    <a:pt x="8866" y="23991"/>
                    <a:pt x="13617" y="23991"/>
                  </a:cubicBezTo>
                  <a:cubicBezTo>
                    <a:pt x="15109" y="23991"/>
                    <a:pt x="16626" y="23711"/>
                    <a:pt x="18095" y="23120"/>
                  </a:cubicBezTo>
                  <a:cubicBezTo>
                    <a:pt x="24227" y="20647"/>
                    <a:pt x="27202" y="13646"/>
                    <a:pt x="24729" y="7514"/>
                  </a:cubicBezTo>
                  <a:cubicBezTo>
                    <a:pt x="22849" y="2840"/>
                    <a:pt x="18353" y="1"/>
                    <a:pt x="136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6"/>
            <p:cNvSpPr/>
            <p:nvPr/>
          </p:nvSpPr>
          <p:spPr>
            <a:xfrm>
              <a:off x="3522565" y="3780253"/>
              <a:ext cx="572412" cy="504528"/>
            </a:xfrm>
            <a:custGeom>
              <a:avLst/>
              <a:gdLst/>
              <a:ahLst/>
              <a:cxnLst/>
              <a:rect l="l" t="t" r="r" b="b"/>
              <a:pathLst>
                <a:path w="22708" h="20015" extrusionOk="0">
                  <a:moveTo>
                    <a:pt x="11357" y="1"/>
                  </a:moveTo>
                  <a:cubicBezTo>
                    <a:pt x="10105" y="1"/>
                    <a:pt x="8833" y="237"/>
                    <a:pt x="7603" y="736"/>
                  </a:cubicBezTo>
                  <a:cubicBezTo>
                    <a:pt x="2474" y="2807"/>
                    <a:pt x="1" y="8639"/>
                    <a:pt x="2089" y="13768"/>
                  </a:cubicBezTo>
                  <a:cubicBezTo>
                    <a:pt x="3664" y="17654"/>
                    <a:pt x="7410" y="20015"/>
                    <a:pt x="11362" y="20015"/>
                  </a:cubicBezTo>
                  <a:cubicBezTo>
                    <a:pt x="12610" y="20015"/>
                    <a:pt x="13878" y="19779"/>
                    <a:pt x="15105" y="19282"/>
                  </a:cubicBezTo>
                  <a:cubicBezTo>
                    <a:pt x="20235" y="17193"/>
                    <a:pt x="22708" y="11362"/>
                    <a:pt x="20619" y="6249"/>
                  </a:cubicBezTo>
                  <a:cubicBezTo>
                    <a:pt x="19046" y="2354"/>
                    <a:pt x="15305" y="1"/>
                    <a:pt x="11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6"/>
            <p:cNvSpPr/>
            <p:nvPr/>
          </p:nvSpPr>
          <p:spPr>
            <a:xfrm>
              <a:off x="3550801" y="3830524"/>
              <a:ext cx="515972" cy="454592"/>
            </a:xfrm>
            <a:custGeom>
              <a:avLst/>
              <a:gdLst/>
              <a:ahLst/>
              <a:cxnLst/>
              <a:rect l="l" t="t" r="r" b="b"/>
              <a:pathLst>
                <a:path w="20469" h="18034" extrusionOk="0">
                  <a:moveTo>
                    <a:pt x="10221" y="1"/>
                  </a:moveTo>
                  <a:cubicBezTo>
                    <a:pt x="9052" y="1"/>
                    <a:pt x="7863" y="230"/>
                    <a:pt x="6717" y="713"/>
                  </a:cubicBezTo>
                  <a:cubicBezTo>
                    <a:pt x="2139" y="2651"/>
                    <a:pt x="0" y="7948"/>
                    <a:pt x="1922" y="12526"/>
                  </a:cubicBezTo>
                  <a:cubicBezTo>
                    <a:pt x="3376" y="15962"/>
                    <a:pt x="6723" y="18034"/>
                    <a:pt x="10238" y="18034"/>
                  </a:cubicBezTo>
                  <a:cubicBezTo>
                    <a:pt x="11406" y="18034"/>
                    <a:pt x="12593" y="17805"/>
                    <a:pt x="13735" y="17321"/>
                  </a:cubicBezTo>
                  <a:cubicBezTo>
                    <a:pt x="18329" y="15383"/>
                    <a:pt x="20468" y="10103"/>
                    <a:pt x="18530" y="5508"/>
                  </a:cubicBezTo>
                  <a:cubicBezTo>
                    <a:pt x="17075" y="2072"/>
                    <a:pt x="13738" y="1"/>
                    <a:pt x="10221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6"/>
            <p:cNvSpPr/>
            <p:nvPr/>
          </p:nvSpPr>
          <p:spPr>
            <a:xfrm>
              <a:off x="3736128" y="3990414"/>
              <a:ext cx="144918" cy="134432"/>
            </a:xfrm>
            <a:custGeom>
              <a:avLst/>
              <a:gdLst/>
              <a:ahLst/>
              <a:cxnLst/>
              <a:rect l="l" t="t" r="r" b="b"/>
              <a:pathLst>
                <a:path w="5749" h="5333" extrusionOk="0">
                  <a:moveTo>
                    <a:pt x="2865" y="1"/>
                  </a:moveTo>
                  <a:cubicBezTo>
                    <a:pt x="1579" y="1"/>
                    <a:pt x="446" y="931"/>
                    <a:pt x="235" y="2241"/>
                  </a:cubicBezTo>
                  <a:cubicBezTo>
                    <a:pt x="1" y="3694"/>
                    <a:pt x="987" y="5065"/>
                    <a:pt x="2440" y="5299"/>
                  </a:cubicBezTo>
                  <a:cubicBezTo>
                    <a:pt x="2584" y="5322"/>
                    <a:pt x="2727" y="5333"/>
                    <a:pt x="2868" y="5333"/>
                  </a:cubicBezTo>
                  <a:cubicBezTo>
                    <a:pt x="4154" y="5333"/>
                    <a:pt x="5289" y="4403"/>
                    <a:pt x="5515" y="3093"/>
                  </a:cubicBezTo>
                  <a:cubicBezTo>
                    <a:pt x="5749" y="1639"/>
                    <a:pt x="4746" y="269"/>
                    <a:pt x="3293" y="35"/>
                  </a:cubicBezTo>
                  <a:cubicBezTo>
                    <a:pt x="3149" y="12"/>
                    <a:pt x="3006" y="1"/>
                    <a:pt x="2865" y="1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6"/>
            <p:cNvSpPr/>
            <p:nvPr/>
          </p:nvSpPr>
          <p:spPr>
            <a:xfrm>
              <a:off x="-606850" y="3664408"/>
              <a:ext cx="2396553" cy="363089"/>
            </a:xfrm>
            <a:custGeom>
              <a:avLst/>
              <a:gdLst/>
              <a:ahLst/>
              <a:cxnLst/>
              <a:rect l="l" t="t" r="r" b="b"/>
              <a:pathLst>
                <a:path w="95073" h="14404" extrusionOk="0">
                  <a:moveTo>
                    <a:pt x="2173" y="1"/>
                  </a:moveTo>
                  <a:cubicBezTo>
                    <a:pt x="769" y="1"/>
                    <a:pt x="1" y="1621"/>
                    <a:pt x="869" y="2707"/>
                  </a:cubicBezTo>
                  <a:cubicBezTo>
                    <a:pt x="1153" y="3041"/>
                    <a:pt x="1538" y="3259"/>
                    <a:pt x="1972" y="3309"/>
                  </a:cubicBezTo>
                  <a:lnTo>
                    <a:pt x="95072" y="14403"/>
                  </a:lnTo>
                  <a:lnTo>
                    <a:pt x="84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6"/>
            <p:cNvSpPr/>
            <p:nvPr/>
          </p:nvSpPr>
          <p:spPr>
            <a:xfrm>
              <a:off x="-594623" y="3691359"/>
              <a:ext cx="2384327" cy="336142"/>
            </a:xfrm>
            <a:custGeom>
              <a:avLst/>
              <a:gdLst/>
              <a:ahLst/>
              <a:cxnLst/>
              <a:rect l="l" t="t" r="r" b="b"/>
              <a:pathLst>
                <a:path w="94588" h="13335" extrusionOk="0">
                  <a:moveTo>
                    <a:pt x="184" y="1"/>
                  </a:moveTo>
                  <a:cubicBezTo>
                    <a:pt x="84" y="1"/>
                    <a:pt x="0" y="68"/>
                    <a:pt x="0" y="168"/>
                  </a:cubicBezTo>
                  <a:lnTo>
                    <a:pt x="0" y="586"/>
                  </a:lnTo>
                  <a:cubicBezTo>
                    <a:pt x="0" y="1488"/>
                    <a:pt x="685" y="2257"/>
                    <a:pt x="1587" y="2373"/>
                  </a:cubicBezTo>
                  <a:lnTo>
                    <a:pt x="94587" y="13334"/>
                  </a:lnTo>
                  <a:lnTo>
                    <a:pt x="87820" y="4562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6"/>
            <p:cNvSpPr/>
            <p:nvPr/>
          </p:nvSpPr>
          <p:spPr>
            <a:xfrm>
              <a:off x="182986" y="3730310"/>
              <a:ext cx="686551" cy="604652"/>
            </a:xfrm>
            <a:custGeom>
              <a:avLst/>
              <a:gdLst/>
              <a:ahLst/>
              <a:cxnLst/>
              <a:rect l="l" t="t" r="r" b="b"/>
              <a:pathLst>
                <a:path w="27236" h="23987" extrusionOk="0">
                  <a:moveTo>
                    <a:pt x="13624" y="1"/>
                  </a:moveTo>
                  <a:cubicBezTo>
                    <a:pt x="8911" y="1"/>
                    <a:pt x="4445" y="2782"/>
                    <a:pt x="2540" y="7412"/>
                  </a:cubicBezTo>
                  <a:cubicBezTo>
                    <a:pt x="0" y="13527"/>
                    <a:pt x="2907" y="20545"/>
                    <a:pt x="9023" y="23068"/>
                  </a:cubicBezTo>
                  <a:cubicBezTo>
                    <a:pt x="10524" y="23691"/>
                    <a:pt x="12080" y="23986"/>
                    <a:pt x="13611" y="23986"/>
                  </a:cubicBezTo>
                  <a:cubicBezTo>
                    <a:pt x="18314" y="23986"/>
                    <a:pt x="22779" y="21199"/>
                    <a:pt x="24695" y="16585"/>
                  </a:cubicBezTo>
                  <a:cubicBezTo>
                    <a:pt x="27235" y="10469"/>
                    <a:pt x="24328" y="3452"/>
                    <a:pt x="18212" y="912"/>
                  </a:cubicBezTo>
                  <a:cubicBezTo>
                    <a:pt x="16710" y="294"/>
                    <a:pt x="15154" y="1"/>
                    <a:pt x="1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6"/>
            <p:cNvSpPr/>
            <p:nvPr/>
          </p:nvSpPr>
          <p:spPr>
            <a:xfrm>
              <a:off x="249543" y="3780455"/>
              <a:ext cx="553456" cy="504604"/>
            </a:xfrm>
            <a:custGeom>
              <a:avLst/>
              <a:gdLst/>
              <a:ahLst/>
              <a:cxnLst/>
              <a:rect l="l" t="t" r="r" b="b"/>
              <a:pathLst>
                <a:path w="21956" h="20018" extrusionOk="0">
                  <a:moveTo>
                    <a:pt x="10971" y="1"/>
                  </a:moveTo>
                  <a:cubicBezTo>
                    <a:pt x="8413" y="1"/>
                    <a:pt x="5856" y="978"/>
                    <a:pt x="3910" y="2933"/>
                  </a:cubicBezTo>
                  <a:cubicBezTo>
                    <a:pt x="0" y="6843"/>
                    <a:pt x="0" y="13175"/>
                    <a:pt x="3910" y="17085"/>
                  </a:cubicBezTo>
                  <a:cubicBezTo>
                    <a:pt x="5856" y="19040"/>
                    <a:pt x="8413" y="20018"/>
                    <a:pt x="10971" y="20018"/>
                  </a:cubicBezTo>
                  <a:cubicBezTo>
                    <a:pt x="13530" y="20018"/>
                    <a:pt x="16090" y="19040"/>
                    <a:pt x="18045" y="17085"/>
                  </a:cubicBezTo>
                  <a:cubicBezTo>
                    <a:pt x="21955" y="13175"/>
                    <a:pt x="21955" y="6843"/>
                    <a:pt x="18045" y="2933"/>
                  </a:cubicBezTo>
                  <a:cubicBezTo>
                    <a:pt x="16090" y="978"/>
                    <a:pt x="13530" y="1"/>
                    <a:pt x="10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6"/>
            <p:cNvSpPr/>
            <p:nvPr/>
          </p:nvSpPr>
          <p:spPr>
            <a:xfrm>
              <a:off x="272284" y="3827600"/>
              <a:ext cx="517661" cy="454995"/>
            </a:xfrm>
            <a:custGeom>
              <a:avLst/>
              <a:gdLst/>
              <a:ahLst/>
              <a:cxnLst/>
              <a:rect l="l" t="t" r="r" b="b"/>
              <a:pathLst>
                <a:path w="20536" h="18050" extrusionOk="0">
                  <a:moveTo>
                    <a:pt x="10266" y="1"/>
                  </a:moveTo>
                  <a:cubicBezTo>
                    <a:pt x="7367" y="1"/>
                    <a:pt x="4519" y="1396"/>
                    <a:pt x="2774" y="3987"/>
                  </a:cubicBezTo>
                  <a:cubicBezTo>
                    <a:pt x="0" y="8114"/>
                    <a:pt x="1086" y="13728"/>
                    <a:pt x="5213" y="16502"/>
                  </a:cubicBezTo>
                  <a:cubicBezTo>
                    <a:pt x="6761" y="17548"/>
                    <a:pt x="8518" y="18050"/>
                    <a:pt x="10257" y="18050"/>
                  </a:cubicBezTo>
                  <a:cubicBezTo>
                    <a:pt x="13155" y="18050"/>
                    <a:pt x="16001" y="16658"/>
                    <a:pt x="17745" y="14079"/>
                  </a:cubicBezTo>
                  <a:cubicBezTo>
                    <a:pt x="20535" y="9935"/>
                    <a:pt x="19432" y="4338"/>
                    <a:pt x="15305" y="1548"/>
                  </a:cubicBezTo>
                  <a:cubicBezTo>
                    <a:pt x="13759" y="502"/>
                    <a:pt x="12003" y="1"/>
                    <a:pt x="10266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6"/>
            <p:cNvSpPr/>
            <p:nvPr/>
          </p:nvSpPr>
          <p:spPr>
            <a:xfrm>
              <a:off x="453828" y="3990414"/>
              <a:ext cx="144918" cy="134432"/>
            </a:xfrm>
            <a:custGeom>
              <a:avLst/>
              <a:gdLst/>
              <a:ahLst/>
              <a:cxnLst/>
              <a:rect l="l" t="t" r="r" b="b"/>
              <a:pathLst>
                <a:path w="5749" h="5333" extrusionOk="0">
                  <a:moveTo>
                    <a:pt x="2885" y="1"/>
                  </a:moveTo>
                  <a:cubicBezTo>
                    <a:pt x="2744" y="1"/>
                    <a:pt x="2601" y="12"/>
                    <a:pt x="2457" y="35"/>
                  </a:cubicBezTo>
                  <a:cubicBezTo>
                    <a:pt x="1003" y="269"/>
                    <a:pt x="1" y="1639"/>
                    <a:pt x="251" y="3093"/>
                  </a:cubicBezTo>
                  <a:cubicBezTo>
                    <a:pt x="462" y="4403"/>
                    <a:pt x="1595" y="5333"/>
                    <a:pt x="2881" y="5333"/>
                  </a:cubicBezTo>
                  <a:cubicBezTo>
                    <a:pt x="3022" y="5333"/>
                    <a:pt x="3165" y="5322"/>
                    <a:pt x="3309" y="5299"/>
                  </a:cubicBezTo>
                  <a:cubicBezTo>
                    <a:pt x="4763" y="5065"/>
                    <a:pt x="5748" y="3694"/>
                    <a:pt x="5515" y="2241"/>
                  </a:cubicBezTo>
                  <a:cubicBezTo>
                    <a:pt x="5304" y="931"/>
                    <a:pt x="4170" y="1"/>
                    <a:pt x="2885" y="1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6"/>
            <p:cNvSpPr/>
            <p:nvPr/>
          </p:nvSpPr>
          <p:spPr>
            <a:xfrm>
              <a:off x="2834254" y="3011917"/>
              <a:ext cx="974219" cy="153312"/>
            </a:xfrm>
            <a:custGeom>
              <a:avLst/>
              <a:gdLst/>
              <a:ahLst/>
              <a:cxnLst/>
              <a:rect l="l" t="t" r="r" b="b"/>
              <a:pathLst>
                <a:path w="38648" h="6082" extrusionOk="0">
                  <a:moveTo>
                    <a:pt x="38648" y="0"/>
                  </a:moveTo>
                  <a:lnTo>
                    <a:pt x="1" y="3041"/>
                  </a:lnTo>
                  <a:lnTo>
                    <a:pt x="1254" y="6082"/>
                  </a:lnTo>
                  <a:lnTo>
                    <a:pt x="386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6"/>
            <p:cNvSpPr/>
            <p:nvPr/>
          </p:nvSpPr>
          <p:spPr>
            <a:xfrm>
              <a:off x="565891" y="3011917"/>
              <a:ext cx="974219" cy="153312"/>
            </a:xfrm>
            <a:custGeom>
              <a:avLst/>
              <a:gdLst/>
              <a:ahLst/>
              <a:cxnLst/>
              <a:rect l="l" t="t" r="r" b="b"/>
              <a:pathLst>
                <a:path w="38648" h="6082" extrusionOk="0">
                  <a:moveTo>
                    <a:pt x="0" y="0"/>
                  </a:moveTo>
                  <a:lnTo>
                    <a:pt x="37394" y="6082"/>
                  </a:lnTo>
                  <a:lnTo>
                    <a:pt x="38647" y="3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6"/>
            <p:cNvSpPr/>
            <p:nvPr/>
          </p:nvSpPr>
          <p:spPr>
            <a:xfrm>
              <a:off x="1733994" y="3974858"/>
              <a:ext cx="893757" cy="211894"/>
            </a:xfrm>
            <a:custGeom>
              <a:avLst/>
              <a:gdLst/>
              <a:ahLst/>
              <a:cxnLst/>
              <a:rect l="l" t="t" r="r" b="b"/>
              <a:pathLst>
                <a:path w="35456" h="8406" extrusionOk="0">
                  <a:moveTo>
                    <a:pt x="0" y="1"/>
                  </a:moveTo>
                  <a:lnTo>
                    <a:pt x="685" y="4997"/>
                  </a:lnTo>
                  <a:cubicBezTo>
                    <a:pt x="685" y="4997"/>
                    <a:pt x="4211" y="8405"/>
                    <a:pt x="18296" y="8405"/>
                  </a:cubicBezTo>
                  <a:cubicBezTo>
                    <a:pt x="32381" y="8405"/>
                    <a:pt x="34553" y="5331"/>
                    <a:pt x="34553" y="5331"/>
                  </a:cubicBezTo>
                  <a:lnTo>
                    <a:pt x="35456" y="1"/>
                  </a:ln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6"/>
            <p:cNvSpPr/>
            <p:nvPr/>
          </p:nvSpPr>
          <p:spPr>
            <a:xfrm>
              <a:off x="1316525" y="2640380"/>
              <a:ext cx="1728982" cy="1485100"/>
            </a:xfrm>
            <a:custGeom>
              <a:avLst/>
              <a:gdLst/>
              <a:ahLst/>
              <a:cxnLst/>
              <a:rect l="l" t="t" r="r" b="b"/>
              <a:pathLst>
                <a:path w="68590" h="58915" extrusionOk="0">
                  <a:moveTo>
                    <a:pt x="34237" y="0"/>
                  </a:moveTo>
                  <a:cubicBezTo>
                    <a:pt x="32332" y="17"/>
                    <a:pt x="11029" y="819"/>
                    <a:pt x="5632" y="25263"/>
                  </a:cubicBezTo>
                  <a:cubicBezTo>
                    <a:pt x="1" y="50710"/>
                    <a:pt x="26033" y="58831"/>
                    <a:pt x="34237" y="58914"/>
                  </a:cubicBezTo>
                  <a:lnTo>
                    <a:pt x="34354" y="58914"/>
                  </a:lnTo>
                  <a:cubicBezTo>
                    <a:pt x="42558" y="58831"/>
                    <a:pt x="68590" y="50710"/>
                    <a:pt x="62976" y="25263"/>
                  </a:cubicBezTo>
                  <a:cubicBezTo>
                    <a:pt x="57562" y="836"/>
                    <a:pt x="36275" y="34"/>
                    <a:pt x="34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6"/>
            <p:cNvSpPr/>
            <p:nvPr/>
          </p:nvSpPr>
          <p:spPr>
            <a:xfrm>
              <a:off x="1384342" y="2820236"/>
              <a:ext cx="1593366" cy="1307790"/>
            </a:xfrm>
            <a:custGeom>
              <a:avLst/>
              <a:gdLst/>
              <a:ahLst/>
              <a:cxnLst/>
              <a:rect l="l" t="t" r="r" b="b"/>
              <a:pathLst>
                <a:path w="63210" h="51881" extrusionOk="0">
                  <a:moveTo>
                    <a:pt x="31530" y="1"/>
                  </a:moveTo>
                  <a:cubicBezTo>
                    <a:pt x="29776" y="34"/>
                    <a:pt x="10160" y="736"/>
                    <a:pt x="5181" y="22223"/>
                  </a:cubicBezTo>
                  <a:cubicBezTo>
                    <a:pt x="1" y="44612"/>
                    <a:pt x="23994" y="51747"/>
                    <a:pt x="31530" y="51830"/>
                  </a:cubicBezTo>
                  <a:cubicBezTo>
                    <a:pt x="31563" y="51830"/>
                    <a:pt x="31513" y="51881"/>
                    <a:pt x="31530" y="51881"/>
                  </a:cubicBezTo>
                  <a:cubicBezTo>
                    <a:pt x="31563" y="51881"/>
                    <a:pt x="31647" y="51830"/>
                    <a:pt x="31664" y="51830"/>
                  </a:cubicBezTo>
                  <a:cubicBezTo>
                    <a:pt x="39216" y="51747"/>
                    <a:pt x="63210" y="44612"/>
                    <a:pt x="58030" y="22223"/>
                  </a:cubicBezTo>
                  <a:cubicBezTo>
                    <a:pt x="53051" y="736"/>
                    <a:pt x="33418" y="34"/>
                    <a:pt x="31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2140471" y="2883844"/>
              <a:ext cx="769535" cy="1243007"/>
            </a:xfrm>
            <a:custGeom>
              <a:avLst/>
              <a:gdLst/>
              <a:ahLst/>
              <a:cxnLst/>
              <a:rect l="l" t="t" r="r" b="b"/>
              <a:pathLst>
                <a:path w="30528" h="49311" extrusionOk="0">
                  <a:moveTo>
                    <a:pt x="12950" y="1"/>
                  </a:moveTo>
                  <a:cubicBezTo>
                    <a:pt x="12950" y="1"/>
                    <a:pt x="11329" y="418"/>
                    <a:pt x="8990" y="2156"/>
                  </a:cubicBezTo>
                  <a:cubicBezTo>
                    <a:pt x="4629" y="5397"/>
                    <a:pt x="4479" y="11880"/>
                    <a:pt x="8656" y="15372"/>
                  </a:cubicBezTo>
                  <a:cubicBezTo>
                    <a:pt x="8656" y="15372"/>
                    <a:pt x="14337" y="18063"/>
                    <a:pt x="14337" y="24829"/>
                  </a:cubicBezTo>
                  <a:cubicBezTo>
                    <a:pt x="14337" y="31596"/>
                    <a:pt x="11112" y="35139"/>
                    <a:pt x="11112" y="35139"/>
                  </a:cubicBezTo>
                  <a:lnTo>
                    <a:pt x="1" y="49274"/>
                  </a:lnTo>
                  <a:cubicBezTo>
                    <a:pt x="1" y="49274"/>
                    <a:pt x="447" y="49311"/>
                    <a:pt x="1231" y="49311"/>
                  </a:cubicBezTo>
                  <a:cubicBezTo>
                    <a:pt x="4754" y="49311"/>
                    <a:pt x="15092" y="48573"/>
                    <a:pt x="22390" y="40469"/>
                  </a:cubicBezTo>
                  <a:cubicBezTo>
                    <a:pt x="30527" y="31429"/>
                    <a:pt x="28756" y="22808"/>
                    <a:pt x="27035" y="16091"/>
                  </a:cubicBezTo>
                  <a:cubicBezTo>
                    <a:pt x="26350" y="13434"/>
                    <a:pt x="22440" y="5130"/>
                    <a:pt x="12950" y="1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6"/>
            <p:cNvSpPr/>
            <p:nvPr/>
          </p:nvSpPr>
          <p:spPr>
            <a:xfrm>
              <a:off x="1647218" y="3076508"/>
              <a:ext cx="1062244" cy="264578"/>
            </a:xfrm>
            <a:custGeom>
              <a:avLst/>
              <a:gdLst/>
              <a:ahLst/>
              <a:cxnLst/>
              <a:rect l="l" t="t" r="r" b="b"/>
              <a:pathLst>
                <a:path w="42140" h="10496" extrusionOk="0">
                  <a:moveTo>
                    <a:pt x="37821" y="1"/>
                  </a:moveTo>
                  <a:cubicBezTo>
                    <a:pt x="37779" y="1"/>
                    <a:pt x="37737" y="4"/>
                    <a:pt x="37695" y="11"/>
                  </a:cubicBezTo>
                  <a:lnTo>
                    <a:pt x="21471" y="2317"/>
                  </a:lnTo>
                  <a:lnTo>
                    <a:pt x="21237" y="2317"/>
                  </a:lnTo>
                  <a:lnTo>
                    <a:pt x="4712" y="28"/>
                  </a:lnTo>
                  <a:cubicBezTo>
                    <a:pt x="4668" y="21"/>
                    <a:pt x="4624" y="17"/>
                    <a:pt x="4580" y="17"/>
                  </a:cubicBezTo>
                  <a:cubicBezTo>
                    <a:pt x="4309" y="17"/>
                    <a:pt x="4051" y="149"/>
                    <a:pt x="3893" y="379"/>
                  </a:cubicBezTo>
                  <a:cubicBezTo>
                    <a:pt x="3893" y="379"/>
                    <a:pt x="1320" y="4172"/>
                    <a:pt x="167" y="5575"/>
                  </a:cubicBezTo>
                  <a:cubicBezTo>
                    <a:pt x="0" y="5792"/>
                    <a:pt x="151" y="6093"/>
                    <a:pt x="418" y="6093"/>
                  </a:cubicBezTo>
                  <a:lnTo>
                    <a:pt x="2790" y="6093"/>
                  </a:lnTo>
                  <a:cubicBezTo>
                    <a:pt x="2857" y="6093"/>
                    <a:pt x="2924" y="6110"/>
                    <a:pt x="2991" y="6126"/>
                  </a:cubicBezTo>
                  <a:lnTo>
                    <a:pt x="20819" y="10471"/>
                  </a:lnTo>
                  <a:cubicBezTo>
                    <a:pt x="20886" y="10487"/>
                    <a:pt x="20953" y="10496"/>
                    <a:pt x="21020" y="10496"/>
                  </a:cubicBezTo>
                  <a:cubicBezTo>
                    <a:pt x="21086" y="10496"/>
                    <a:pt x="21153" y="10487"/>
                    <a:pt x="21220" y="10471"/>
                  </a:cubicBezTo>
                  <a:lnTo>
                    <a:pt x="39432" y="6110"/>
                  </a:lnTo>
                  <a:cubicBezTo>
                    <a:pt x="39482" y="6093"/>
                    <a:pt x="39549" y="6093"/>
                    <a:pt x="39616" y="6093"/>
                  </a:cubicBezTo>
                  <a:lnTo>
                    <a:pt x="41070" y="6093"/>
                  </a:lnTo>
                  <a:cubicBezTo>
                    <a:pt x="41755" y="6093"/>
                    <a:pt x="42139" y="5324"/>
                    <a:pt x="41738" y="4773"/>
                  </a:cubicBezTo>
                  <a:lnTo>
                    <a:pt x="38480" y="345"/>
                  </a:lnTo>
                  <a:cubicBezTo>
                    <a:pt x="38322" y="130"/>
                    <a:pt x="38077" y="1"/>
                    <a:pt x="3782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6"/>
            <p:cNvSpPr/>
            <p:nvPr/>
          </p:nvSpPr>
          <p:spPr>
            <a:xfrm>
              <a:off x="2168708" y="3086038"/>
              <a:ext cx="24451" cy="330243"/>
            </a:xfrm>
            <a:custGeom>
              <a:avLst/>
              <a:gdLst/>
              <a:ahLst/>
              <a:cxnLst/>
              <a:rect l="l" t="t" r="r" b="b"/>
              <a:pathLst>
                <a:path w="970" h="13101" extrusionOk="0">
                  <a:moveTo>
                    <a:pt x="0" y="1"/>
                  </a:moveTo>
                  <a:lnTo>
                    <a:pt x="0" y="13100"/>
                  </a:lnTo>
                  <a:lnTo>
                    <a:pt x="969" y="13100"/>
                  </a:lnTo>
                  <a:lnTo>
                    <a:pt x="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6"/>
            <p:cNvSpPr/>
            <p:nvPr/>
          </p:nvSpPr>
          <p:spPr>
            <a:xfrm>
              <a:off x="1883949" y="3044767"/>
              <a:ext cx="87621" cy="328529"/>
            </a:xfrm>
            <a:custGeom>
              <a:avLst/>
              <a:gdLst/>
              <a:ahLst/>
              <a:cxnLst/>
              <a:rect l="l" t="t" r="r" b="b"/>
              <a:pathLst>
                <a:path w="3476" h="13033" extrusionOk="0">
                  <a:moveTo>
                    <a:pt x="2523" y="0"/>
                  </a:moveTo>
                  <a:lnTo>
                    <a:pt x="0" y="12849"/>
                  </a:lnTo>
                  <a:lnTo>
                    <a:pt x="953" y="13033"/>
                  </a:lnTo>
                  <a:lnTo>
                    <a:pt x="3476" y="18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6"/>
            <p:cNvSpPr/>
            <p:nvPr/>
          </p:nvSpPr>
          <p:spPr>
            <a:xfrm>
              <a:off x="2412171" y="3044767"/>
              <a:ext cx="87218" cy="328529"/>
            </a:xfrm>
            <a:custGeom>
              <a:avLst/>
              <a:gdLst/>
              <a:ahLst/>
              <a:cxnLst/>
              <a:rect l="l" t="t" r="r" b="b"/>
              <a:pathLst>
                <a:path w="3460" h="13033" extrusionOk="0">
                  <a:moveTo>
                    <a:pt x="937" y="0"/>
                  </a:moveTo>
                  <a:lnTo>
                    <a:pt x="1" y="184"/>
                  </a:lnTo>
                  <a:lnTo>
                    <a:pt x="2524" y="13033"/>
                  </a:lnTo>
                  <a:lnTo>
                    <a:pt x="3460" y="12832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6"/>
            <p:cNvSpPr/>
            <p:nvPr/>
          </p:nvSpPr>
          <p:spPr>
            <a:xfrm>
              <a:off x="2167851" y="4113873"/>
              <a:ext cx="55204" cy="29518"/>
            </a:xfrm>
            <a:custGeom>
              <a:avLst/>
              <a:gdLst/>
              <a:ahLst/>
              <a:cxnLst/>
              <a:rect l="l" t="t" r="r" b="b"/>
              <a:pathLst>
                <a:path w="2190" h="1171" extrusionOk="0">
                  <a:moveTo>
                    <a:pt x="719" y="1"/>
                  </a:moveTo>
                  <a:lnTo>
                    <a:pt x="1" y="752"/>
                  </a:lnTo>
                  <a:lnTo>
                    <a:pt x="1922" y="1170"/>
                  </a:lnTo>
                  <a:lnTo>
                    <a:pt x="2190" y="234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 txBox="1">
            <a:spLocks noGrp="1"/>
          </p:cNvSpPr>
          <p:nvPr>
            <p:ph type="title"/>
          </p:nvPr>
        </p:nvSpPr>
        <p:spPr>
          <a:xfrm>
            <a:off x="1653600" y="480752"/>
            <a:ext cx="58368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WHOA!</a:t>
            </a:r>
            <a:endParaRPr dirty="0"/>
          </a:p>
        </p:txBody>
      </p:sp>
      <p:sp>
        <p:nvSpPr>
          <p:cNvPr id="516" name="Google Shape;516;p50"/>
          <p:cNvSpPr txBox="1">
            <a:spLocks noGrp="1"/>
          </p:cNvSpPr>
          <p:nvPr>
            <p:ph type="subTitle" idx="1"/>
          </p:nvPr>
        </p:nvSpPr>
        <p:spPr>
          <a:xfrm>
            <a:off x="2324600" y="2118247"/>
            <a:ext cx="4419042" cy="8175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Did you notice that in USA alone, every minute passes, 11 airplanes takeoff/land!</a:t>
            </a:r>
            <a:endParaRPr dirty="0"/>
          </a:p>
        </p:txBody>
      </p:sp>
      <p:sp>
        <p:nvSpPr>
          <p:cNvPr id="517" name="Google Shape;517;p50"/>
          <p:cNvSpPr/>
          <p:nvPr/>
        </p:nvSpPr>
        <p:spPr>
          <a:xfrm>
            <a:off x="1934475" y="3627964"/>
            <a:ext cx="171300" cy="334625"/>
          </a:xfrm>
          <a:custGeom>
            <a:avLst/>
            <a:gdLst/>
            <a:ahLst/>
            <a:cxnLst/>
            <a:rect l="l" t="t" r="r" b="b"/>
            <a:pathLst>
              <a:path w="6852" h="13385" extrusionOk="0">
                <a:moveTo>
                  <a:pt x="3426" y="1"/>
                </a:moveTo>
                <a:lnTo>
                  <a:pt x="1538" y="385"/>
                </a:lnTo>
                <a:lnTo>
                  <a:pt x="1839" y="1555"/>
                </a:lnTo>
                <a:lnTo>
                  <a:pt x="1" y="2708"/>
                </a:lnTo>
                <a:lnTo>
                  <a:pt x="970" y="5114"/>
                </a:lnTo>
                <a:lnTo>
                  <a:pt x="1772" y="5264"/>
                </a:lnTo>
                <a:lnTo>
                  <a:pt x="1772" y="13117"/>
                </a:lnTo>
                <a:lnTo>
                  <a:pt x="3426" y="13384"/>
                </a:lnTo>
                <a:lnTo>
                  <a:pt x="5080" y="13117"/>
                </a:lnTo>
                <a:lnTo>
                  <a:pt x="5080" y="5264"/>
                </a:lnTo>
                <a:lnTo>
                  <a:pt x="5899" y="5114"/>
                </a:lnTo>
                <a:lnTo>
                  <a:pt x="6851" y="2708"/>
                </a:lnTo>
                <a:lnTo>
                  <a:pt x="5013" y="1555"/>
                </a:lnTo>
                <a:lnTo>
                  <a:pt x="5331" y="385"/>
                </a:lnTo>
                <a:lnTo>
                  <a:pt x="34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50"/>
          <p:cNvGrpSpPr/>
          <p:nvPr/>
        </p:nvGrpSpPr>
        <p:grpSpPr>
          <a:xfrm>
            <a:off x="1840900" y="3239438"/>
            <a:ext cx="2071050" cy="1111650"/>
            <a:chOff x="1867200" y="2325100"/>
            <a:chExt cx="2071050" cy="1111650"/>
          </a:xfrm>
        </p:grpSpPr>
        <p:sp>
          <p:nvSpPr>
            <p:cNvPr id="519" name="Google Shape;519;p50"/>
            <p:cNvSpPr/>
            <p:nvPr/>
          </p:nvSpPr>
          <p:spPr>
            <a:xfrm>
              <a:off x="1867200" y="3188525"/>
              <a:ext cx="1947825" cy="162300"/>
            </a:xfrm>
            <a:custGeom>
              <a:avLst/>
              <a:gdLst/>
              <a:ahLst/>
              <a:cxnLst/>
              <a:rect l="l" t="t" r="r" b="b"/>
              <a:pathLst>
                <a:path w="77913" h="6492" extrusionOk="0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0"/>
            <p:cNvSpPr/>
            <p:nvPr/>
          </p:nvSpPr>
          <p:spPr>
            <a:xfrm>
              <a:off x="2054325" y="3203150"/>
              <a:ext cx="53925" cy="52225"/>
            </a:xfrm>
            <a:custGeom>
              <a:avLst/>
              <a:gdLst/>
              <a:ahLst/>
              <a:cxnLst/>
              <a:rect l="l" t="t" r="r" b="b"/>
              <a:pathLst>
                <a:path w="2157" h="2089" extrusionOk="0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0"/>
            <p:cNvSpPr/>
            <p:nvPr/>
          </p:nvSpPr>
          <p:spPr>
            <a:xfrm>
              <a:off x="2073975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2042225" y="3173900"/>
              <a:ext cx="101950" cy="43050"/>
            </a:xfrm>
            <a:custGeom>
              <a:avLst/>
              <a:gdLst/>
              <a:ahLst/>
              <a:cxnLst/>
              <a:rect l="l" t="t" r="r" b="b"/>
              <a:pathLst>
                <a:path w="4078" h="1722" extrusionOk="0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2681750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0"/>
            <p:cNvSpPr/>
            <p:nvPr/>
          </p:nvSpPr>
          <p:spPr>
            <a:xfrm>
              <a:off x="2701800" y="3203150"/>
              <a:ext cx="53900" cy="52225"/>
            </a:xfrm>
            <a:custGeom>
              <a:avLst/>
              <a:gdLst/>
              <a:ahLst/>
              <a:cxnLst/>
              <a:rect l="l" t="t" r="r" b="b"/>
              <a:pathLst>
                <a:path w="2156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0"/>
            <p:cNvSpPr/>
            <p:nvPr/>
          </p:nvSpPr>
          <p:spPr>
            <a:xfrm>
              <a:off x="2793700" y="3191400"/>
              <a:ext cx="54325" cy="52300"/>
            </a:xfrm>
            <a:custGeom>
              <a:avLst/>
              <a:gdLst/>
              <a:ahLst/>
              <a:cxnLst/>
              <a:rect l="l" t="t" r="r" b="b"/>
              <a:pathLst>
                <a:path w="2173" h="2092" extrusionOk="0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0"/>
            <p:cNvSpPr/>
            <p:nvPr/>
          </p:nvSpPr>
          <p:spPr>
            <a:xfrm>
              <a:off x="2813750" y="3191025"/>
              <a:ext cx="54325" cy="52250"/>
            </a:xfrm>
            <a:custGeom>
              <a:avLst/>
              <a:gdLst/>
              <a:ahLst/>
              <a:cxnLst/>
              <a:rect l="l" t="t" r="r" b="b"/>
              <a:pathLst>
                <a:path w="2173" h="2090" extrusionOk="0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3746500" y="2983475"/>
              <a:ext cx="191750" cy="51350"/>
            </a:xfrm>
            <a:custGeom>
              <a:avLst/>
              <a:gdLst/>
              <a:ahLst/>
              <a:cxnLst/>
              <a:rect l="l" t="t" r="r" b="b"/>
              <a:pathLst>
                <a:path w="7670" h="2054" extrusionOk="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1889750" y="2597375"/>
              <a:ext cx="1974150" cy="613725"/>
            </a:xfrm>
            <a:custGeom>
              <a:avLst/>
              <a:gdLst/>
              <a:ahLst/>
              <a:cxnLst/>
              <a:rect l="l" t="t" r="r" b="b"/>
              <a:pathLst>
                <a:path w="78966" h="24549" extrusionOk="0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1889750" y="3018100"/>
              <a:ext cx="1974150" cy="193000"/>
            </a:xfrm>
            <a:custGeom>
              <a:avLst/>
              <a:gdLst/>
              <a:ahLst/>
              <a:cxnLst/>
              <a:rect l="l" t="t" r="r" b="b"/>
              <a:pathLst>
                <a:path w="78966" h="7720" extrusionOk="0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3536375" y="3023000"/>
              <a:ext cx="174225" cy="29375"/>
            </a:xfrm>
            <a:custGeom>
              <a:avLst/>
              <a:gdLst/>
              <a:ahLst/>
              <a:cxnLst/>
              <a:rect l="l" t="t" r="r" b="b"/>
              <a:pathLst>
                <a:path w="6969" h="1175" extrusionOk="0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50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532" name="Google Shape;532;p50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097" extrusionOk="0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50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3667" extrusionOk="0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50"/>
            <p:cNvSpPr/>
            <p:nvPr/>
          </p:nvSpPr>
          <p:spPr>
            <a:xfrm>
              <a:off x="2483850" y="3186425"/>
              <a:ext cx="53800" cy="93600"/>
            </a:xfrm>
            <a:custGeom>
              <a:avLst/>
              <a:gdLst/>
              <a:ahLst/>
              <a:cxnLst/>
              <a:rect l="l" t="t" r="r" b="b"/>
              <a:pathLst>
                <a:path w="2152" h="3744" extrusionOk="0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2518900" y="3200650"/>
              <a:ext cx="93525" cy="57250"/>
            </a:xfrm>
            <a:custGeom>
              <a:avLst/>
              <a:gdLst/>
              <a:ahLst/>
              <a:cxnLst/>
              <a:rect l="l" t="t" r="r" b="b"/>
              <a:pathLst>
                <a:path w="3741" h="2290" extrusionOk="0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2350900" y="3114775"/>
              <a:ext cx="495025" cy="75950"/>
            </a:xfrm>
            <a:custGeom>
              <a:avLst/>
              <a:gdLst/>
              <a:ahLst/>
              <a:cxnLst/>
              <a:rect l="l" t="t" r="r" b="b"/>
              <a:pathLst>
                <a:path w="19801" h="3038" extrusionOk="0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2666700" y="3084925"/>
              <a:ext cx="84000" cy="38875"/>
            </a:xfrm>
            <a:custGeom>
              <a:avLst/>
              <a:gdLst/>
              <a:ahLst/>
              <a:cxnLst/>
              <a:rect l="l" t="t" r="r" b="b"/>
              <a:pathLst>
                <a:path w="3360" h="1555" extrusionOk="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2231450" y="3040225"/>
              <a:ext cx="1001275" cy="20075"/>
            </a:xfrm>
            <a:custGeom>
              <a:avLst/>
              <a:gdLst/>
              <a:ahLst/>
              <a:cxnLst/>
              <a:rect l="l" t="t" r="r" b="b"/>
              <a:pathLst>
                <a:path w="40051" h="803" extrusionOk="0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0"/>
            <p:cNvSpPr/>
            <p:nvPr/>
          </p:nvSpPr>
          <p:spPr>
            <a:xfrm>
              <a:off x="1977900" y="3025200"/>
              <a:ext cx="41800" cy="37200"/>
            </a:xfrm>
            <a:custGeom>
              <a:avLst/>
              <a:gdLst/>
              <a:ahLst/>
              <a:cxnLst/>
              <a:rect l="l" t="t" r="r" b="b"/>
              <a:pathLst>
                <a:path w="1672" h="1488" extrusionOk="0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0"/>
            <p:cNvSpPr/>
            <p:nvPr/>
          </p:nvSpPr>
          <p:spPr>
            <a:xfrm>
              <a:off x="2013400" y="3027300"/>
              <a:ext cx="28850" cy="35100"/>
            </a:xfrm>
            <a:custGeom>
              <a:avLst/>
              <a:gdLst/>
              <a:ahLst/>
              <a:cxnLst/>
              <a:rect l="l" t="t" r="r" b="b"/>
              <a:pathLst>
                <a:path w="1154" h="1404" extrusionOk="0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0"/>
            <p:cNvSpPr/>
            <p:nvPr/>
          </p:nvSpPr>
          <p:spPr>
            <a:xfrm>
              <a:off x="3350500" y="2597375"/>
              <a:ext cx="465350" cy="376050"/>
            </a:xfrm>
            <a:custGeom>
              <a:avLst/>
              <a:gdLst/>
              <a:ahLst/>
              <a:cxnLst/>
              <a:rect l="l" t="t" r="r" b="b"/>
              <a:pathLst>
                <a:path w="18614" h="15042" extrusionOk="0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0"/>
            <p:cNvSpPr/>
            <p:nvPr/>
          </p:nvSpPr>
          <p:spPr>
            <a:xfrm>
              <a:off x="2406475" y="3310125"/>
              <a:ext cx="414400" cy="126625"/>
            </a:xfrm>
            <a:custGeom>
              <a:avLst/>
              <a:gdLst/>
              <a:ahLst/>
              <a:cxnLst/>
              <a:rect l="l" t="t" r="r" b="b"/>
              <a:pathLst>
                <a:path w="16576" h="5065" extrusionOk="0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0"/>
            <p:cNvSpPr/>
            <p:nvPr/>
          </p:nvSpPr>
          <p:spPr>
            <a:xfrm>
              <a:off x="3383925" y="232510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0"/>
            <p:cNvSpPr/>
            <p:nvPr/>
          </p:nvSpPr>
          <p:spPr>
            <a:xfrm>
              <a:off x="3383925" y="235435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0"/>
            <p:cNvSpPr/>
            <p:nvPr/>
          </p:nvSpPr>
          <p:spPr>
            <a:xfrm>
              <a:off x="3426100" y="2328025"/>
              <a:ext cx="18000" cy="835050"/>
            </a:xfrm>
            <a:custGeom>
              <a:avLst/>
              <a:gdLst/>
              <a:ahLst/>
              <a:cxnLst/>
              <a:rect l="l" t="t" r="r" b="b"/>
              <a:pathLst>
                <a:path w="720" h="33402" extrusionOk="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0"/>
            <p:cNvSpPr/>
            <p:nvPr/>
          </p:nvSpPr>
          <p:spPr>
            <a:xfrm>
              <a:off x="33839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0"/>
            <p:cNvSpPr/>
            <p:nvPr/>
          </p:nvSpPr>
          <p:spPr>
            <a:xfrm>
              <a:off x="34265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0"/>
            <p:cNvSpPr/>
            <p:nvPr/>
          </p:nvSpPr>
          <p:spPr>
            <a:xfrm>
              <a:off x="3460775" y="232510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0"/>
            <p:cNvSpPr/>
            <p:nvPr/>
          </p:nvSpPr>
          <p:spPr>
            <a:xfrm>
              <a:off x="33839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0"/>
            <p:cNvSpPr/>
            <p:nvPr/>
          </p:nvSpPr>
          <p:spPr>
            <a:xfrm>
              <a:off x="34265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0"/>
            <p:cNvSpPr/>
            <p:nvPr/>
          </p:nvSpPr>
          <p:spPr>
            <a:xfrm>
              <a:off x="3460775" y="235685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50"/>
          <p:cNvGrpSpPr/>
          <p:nvPr/>
        </p:nvGrpSpPr>
        <p:grpSpPr>
          <a:xfrm>
            <a:off x="6919696" y="360224"/>
            <a:ext cx="9688579" cy="5200410"/>
            <a:chOff x="1867200" y="2325100"/>
            <a:chExt cx="2071050" cy="1111650"/>
          </a:xfrm>
        </p:grpSpPr>
        <p:sp>
          <p:nvSpPr>
            <p:cNvPr id="553" name="Google Shape;553;p50"/>
            <p:cNvSpPr/>
            <p:nvPr/>
          </p:nvSpPr>
          <p:spPr>
            <a:xfrm>
              <a:off x="1867200" y="3188525"/>
              <a:ext cx="1947825" cy="162300"/>
            </a:xfrm>
            <a:custGeom>
              <a:avLst/>
              <a:gdLst/>
              <a:ahLst/>
              <a:cxnLst/>
              <a:rect l="l" t="t" r="r" b="b"/>
              <a:pathLst>
                <a:path w="77913" h="6492" extrusionOk="0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0"/>
            <p:cNvSpPr/>
            <p:nvPr/>
          </p:nvSpPr>
          <p:spPr>
            <a:xfrm>
              <a:off x="2054325" y="3203150"/>
              <a:ext cx="53925" cy="52225"/>
            </a:xfrm>
            <a:custGeom>
              <a:avLst/>
              <a:gdLst/>
              <a:ahLst/>
              <a:cxnLst/>
              <a:rect l="l" t="t" r="r" b="b"/>
              <a:pathLst>
                <a:path w="2157" h="2089" extrusionOk="0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0"/>
            <p:cNvSpPr/>
            <p:nvPr/>
          </p:nvSpPr>
          <p:spPr>
            <a:xfrm>
              <a:off x="2073975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0"/>
            <p:cNvSpPr/>
            <p:nvPr/>
          </p:nvSpPr>
          <p:spPr>
            <a:xfrm>
              <a:off x="2042225" y="3173900"/>
              <a:ext cx="101950" cy="43050"/>
            </a:xfrm>
            <a:custGeom>
              <a:avLst/>
              <a:gdLst/>
              <a:ahLst/>
              <a:cxnLst/>
              <a:rect l="l" t="t" r="r" b="b"/>
              <a:pathLst>
                <a:path w="4078" h="1722" extrusionOk="0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0"/>
            <p:cNvSpPr/>
            <p:nvPr/>
          </p:nvSpPr>
          <p:spPr>
            <a:xfrm>
              <a:off x="2681750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0"/>
            <p:cNvSpPr/>
            <p:nvPr/>
          </p:nvSpPr>
          <p:spPr>
            <a:xfrm>
              <a:off x="2701800" y="3203150"/>
              <a:ext cx="53900" cy="52225"/>
            </a:xfrm>
            <a:custGeom>
              <a:avLst/>
              <a:gdLst/>
              <a:ahLst/>
              <a:cxnLst/>
              <a:rect l="l" t="t" r="r" b="b"/>
              <a:pathLst>
                <a:path w="2156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0"/>
            <p:cNvSpPr/>
            <p:nvPr/>
          </p:nvSpPr>
          <p:spPr>
            <a:xfrm>
              <a:off x="2793700" y="3191400"/>
              <a:ext cx="54325" cy="52300"/>
            </a:xfrm>
            <a:custGeom>
              <a:avLst/>
              <a:gdLst/>
              <a:ahLst/>
              <a:cxnLst/>
              <a:rect l="l" t="t" r="r" b="b"/>
              <a:pathLst>
                <a:path w="2173" h="2092" extrusionOk="0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0"/>
            <p:cNvSpPr/>
            <p:nvPr/>
          </p:nvSpPr>
          <p:spPr>
            <a:xfrm>
              <a:off x="2813750" y="3191025"/>
              <a:ext cx="54325" cy="52250"/>
            </a:xfrm>
            <a:custGeom>
              <a:avLst/>
              <a:gdLst/>
              <a:ahLst/>
              <a:cxnLst/>
              <a:rect l="l" t="t" r="r" b="b"/>
              <a:pathLst>
                <a:path w="2173" h="2090" extrusionOk="0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0"/>
            <p:cNvSpPr/>
            <p:nvPr/>
          </p:nvSpPr>
          <p:spPr>
            <a:xfrm>
              <a:off x="3746500" y="2983475"/>
              <a:ext cx="191750" cy="51350"/>
            </a:xfrm>
            <a:custGeom>
              <a:avLst/>
              <a:gdLst/>
              <a:ahLst/>
              <a:cxnLst/>
              <a:rect l="l" t="t" r="r" b="b"/>
              <a:pathLst>
                <a:path w="7670" h="2054" extrusionOk="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0"/>
            <p:cNvSpPr/>
            <p:nvPr/>
          </p:nvSpPr>
          <p:spPr>
            <a:xfrm>
              <a:off x="1889750" y="2597375"/>
              <a:ext cx="1974150" cy="613725"/>
            </a:xfrm>
            <a:custGeom>
              <a:avLst/>
              <a:gdLst/>
              <a:ahLst/>
              <a:cxnLst/>
              <a:rect l="l" t="t" r="r" b="b"/>
              <a:pathLst>
                <a:path w="78966" h="24549" extrusionOk="0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0"/>
            <p:cNvSpPr/>
            <p:nvPr/>
          </p:nvSpPr>
          <p:spPr>
            <a:xfrm>
              <a:off x="1889750" y="3018100"/>
              <a:ext cx="1974150" cy="193000"/>
            </a:xfrm>
            <a:custGeom>
              <a:avLst/>
              <a:gdLst/>
              <a:ahLst/>
              <a:cxnLst/>
              <a:rect l="l" t="t" r="r" b="b"/>
              <a:pathLst>
                <a:path w="78966" h="7720" extrusionOk="0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0"/>
            <p:cNvSpPr/>
            <p:nvPr/>
          </p:nvSpPr>
          <p:spPr>
            <a:xfrm>
              <a:off x="3536375" y="3023000"/>
              <a:ext cx="174225" cy="29375"/>
            </a:xfrm>
            <a:custGeom>
              <a:avLst/>
              <a:gdLst/>
              <a:ahLst/>
              <a:cxnLst/>
              <a:rect l="l" t="t" r="r" b="b"/>
              <a:pathLst>
                <a:path w="6969" h="1175" extrusionOk="0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50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566" name="Google Shape;566;p50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097" extrusionOk="0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0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3667" extrusionOk="0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8" name="Google Shape;568;p50"/>
            <p:cNvSpPr/>
            <p:nvPr/>
          </p:nvSpPr>
          <p:spPr>
            <a:xfrm>
              <a:off x="2483850" y="3186425"/>
              <a:ext cx="53800" cy="93600"/>
            </a:xfrm>
            <a:custGeom>
              <a:avLst/>
              <a:gdLst/>
              <a:ahLst/>
              <a:cxnLst/>
              <a:rect l="l" t="t" r="r" b="b"/>
              <a:pathLst>
                <a:path w="2152" h="3744" extrusionOk="0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0"/>
            <p:cNvSpPr/>
            <p:nvPr/>
          </p:nvSpPr>
          <p:spPr>
            <a:xfrm>
              <a:off x="2518900" y="3200650"/>
              <a:ext cx="93525" cy="57250"/>
            </a:xfrm>
            <a:custGeom>
              <a:avLst/>
              <a:gdLst/>
              <a:ahLst/>
              <a:cxnLst/>
              <a:rect l="l" t="t" r="r" b="b"/>
              <a:pathLst>
                <a:path w="3741" h="2290" extrusionOk="0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0"/>
            <p:cNvSpPr/>
            <p:nvPr/>
          </p:nvSpPr>
          <p:spPr>
            <a:xfrm>
              <a:off x="2350900" y="3114775"/>
              <a:ext cx="495025" cy="75950"/>
            </a:xfrm>
            <a:custGeom>
              <a:avLst/>
              <a:gdLst/>
              <a:ahLst/>
              <a:cxnLst/>
              <a:rect l="l" t="t" r="r" b="b"/>
              <a:pathLst>
                <a:path w="19801" h="3038" extrusionOk="0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0"/>
            <p:cNvSpPr/>
            <p:nvPr/>
          </p:nvSpPr>
          <p:spPr>
            <a:xfrm>
              <a:off x="2666700" y="3084925"/>
              <a:ext cx="84000" cy="38875"/>
            </a:xfrm>
            <a:custGeom>
              <a:avLst/>
              <a:gdLst/>
              <a:ahLst/>
              <a:cxnLst/>
              <a:rect l="l" t="t" r="r" b="b"/>
              <a:pathLst>
                <a:path w="3360" h="1555" extrusionOk="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0"/>
            <p:cNvSpPr/>
            <p:nvPr/>
          </p:nvSpPr>
          <p:spPr>
            <a:xfrm>
              <a:off x="2231450" y="3040225"/>
              <a:ext cx="1001275" cy="20075"/>
            </a:xfrm>
            <a:custGeom>
              <a:avLst/>
              <a:gdLst/>
              <a:ahLst/>
              <a:cxnLst/>
              <a:rect l="l" t="t" r="r" b="b"/>
              <a:pathLst>
                <a:path w="40051" h="803" extrusionOk="0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0"/>
            <p:cNvSpPr/>
            <p:nvPr/>
          </p:nvSpPr>
          <p:spPr>
            <a:xfrm>
              <a:off x="1977900" y="3025200"/>
              <a:ext cx="41800" cy="37200"/>
            </a:xfrm>
            <a:custGeom>
              <a:avLst/>
              <a:gdLst/>
              <a:ahLst/>
              <a:cxnLst/>
              <a:rect l="l" t="t" r="r" b="b"/>
              <a:pathLst>
                <a:path w="1672" h="1488" extrusionOk="0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0"/>
            <p:cNvSpPr/>
            <p:nvPr/>
          </p:nvSpPr>
          <p:spPr>
            <a:xfrm>
              <a:off x="2013400" y="3027300"/>
              <a:ext cx="28850" cy="35100"/>
            </a:xfrm>
            <a:custGeom>
              <a:avLst/>
              <a:gdLst/>
              <a:ahLst/>
              <a:cxnLst/>
              <a:rect l="l" t="t" r="r" b="b"/>
              <a:pathLst>
                <a:path w="1154" h="1404" extrusionOk="0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0"/>
            <p:cNvSpPr/>
            <p:nvPr/>
          </p:nvSpPr>
          <p:spPr>
            <a:xfrm>
              <a:off x="3350500" y="2597375"/>
              <a:ext cx="465350" cy="376050"/>
            </a:xfrm>
            <a:custGeom>
              <a:avLst/>
              <a:gdLst/>
              <a:ahLst/>
              <a:cxnLst/>
              <a:rect l="l" t="t" r="r" b="b"/>
              <a:pathLst>
                <a:path w="18614" h="15042" extrusionOk="0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0"/>
            <p:cNvSpPr/>
            <p:nvPr/>
          </p:nvSpPr>
          <p:spPr>
            <a:xfrm>
              <a:off x="2406475" y="3310125"/>
              <a:ext cx="414400" cy="126625"/>
            </a:xfrm>
            <a:custGeom>
              <a:avLst/>
              <a:gdLst/>
              <a:ahLst/>
              <a:cxnLst/>
              <a:rect l="l" t="t" r="r" b="b"/>
              <a:pathLst>
                <a:path w="16576" h="5065" extrusionOk="0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0"/>
            <p:cNvSpPr/>
            <p:nvPr/>
          </p:nvSpPr>
          <p:spPr>
            <a:xfrm>
              <a:off x="3383925" y="232510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3383925" y="235435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0"/>
            <p:cNvSpPr/>
            <p:nvPr/>
          </p:nvSpPr>
          <p:spPr>
            <a:xfrm>
              <a:off x="3426100" y="2328025"/>
              <a:ext cx="18000" cy="835050"/>
            </a:xfrm>
            <a:custGeom>
              <a:avLst/>
              <a:gdLst/>
              <a:ahLst/>
              <a:cxnLst/>
              <a:rect l="l" t="t" r="r" b="b"/>
              <a:pathLst>
                <a:path w="720" h="33402" extrusionOk="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0"/>
            <p:cNvSpPr/>
            <p:nvPr/>
          </p:nvSpPr>
          <p:spPr>
            <a:xfrm>
              <a:off x="33839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34265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0"/>
            <p:cNvSpPr/>
            <p:nvPr/>
          </p:nvSpPr>
          <p:spPr>
            <a:xfrm>
              <a:off x="3460775" y="232510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0"/>
            <p:cNvSpPr/>
            <p:nvPr/>
          </p:nvSpPr>
          <p:spPr>
            <a:xfrm>
              <a:off x="33839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0"/>
            <p:cNvSpPr/>
            <p:nvPr/>
          </p:nvSpPr>
          <p:spPr>
            <a:xfrm>
              <a:off x="34265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3460775" y="235685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50"/>
          <p:cNvSpPr/>
          <p:nvPr/>
        </p:nvSpPr>
        <p:spPr>
          <a:xfrm>
            <a:off x="0" y="4834325"/>
            <a:ext cx="2388950" cy="460325"/>
          </a:xfrm>
          <a:custGeom>
            <a:avLst/>
            <a:gdLst/>
            <a:ahLst/>
            <a:cxnLst/>
            <a:rect l="l" t="t" r="r" b="b"/>
            <a:pathLst>
              <a:path w="95558" h="18413" extrusionOk="0">
                <a:moveTo>
                  <a:pt x="88144" y="0"/>
                </a:moveTo>
                <a:cubicBezTo>
                  <a:pt x="86386" y="0"/>
                  <a:pt x="84724" y="33"/>
                  <a:pt x="83694" y="134"/>
                </a:cubicBezTo>
                <a:cubicBezTo>
                  <a:pt x="81606" y="351"/>
                  <a:pt x="64864" y="4060"/>
                  <a:pt x="53786" y="6600"/>
                </a:cubicBezTo>
                <a:cubicBezTo>
                  <a:pt x="33084" y="3893"/>
                  <a:pt x="6534" y="1019"/>
                  <a:pt x="1" y="134"/>
                </a:cubicBezTo>
                <a:lnTo>
                  <a:pt x="1" y="18413"/>
                </a:lnTo>
                <a:lnTo>
                  <a:pt x="79985" y="18413"/>
                </a:lnTo>
                <a:cubicBezTo>
                  <a:pt x="82157" y="16374"/>
                  <a:pt x="83059" y="14219"/>
                  <a:pt x="81789" y="12548"/>
                </a:cubicBezTo>
                <a:cubicBezTo>
                  <a:pt x="81355" y="11963"/>
                  <a:pt x="80620" y="11445"/>
                  <a:pt x="79600" y="10978"/>
                </a:cubicBezTo>
                <a:cubicBezTo>
                  <a:pt x="79199" y="10794"/>
                  <a:pt x="78732" y="10643"/>
                  <a:pt x="78214" y="10476"/>
                </a:cubicBezTo>
                <a:lnTo>
                  <a:pt x="95557" y="134"/>
                </a:lnTo>
                <a:cubicBezTo>
                  <a:pt x="95557" y="134"/>
                  <a:pt x="91658" y="0"/>
                  <a:pt x="881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50"/>
          <p:cNvGrpSpPr/>
          <p:nvPr/>
        </p:nvGrpSpPr>
        <p:grpSpPr>
          <a:xfrm>
            <a:off x="0" y="2416050"/>
            <a:ext cx="1934475" cy="2453650"/>
            <a:chOff x="239775" y="1935825"/>
            <a:chExt cx="1934475" cy="2453650"/>
          </a:xfrm>
        </p:grpSpPr>
        <p:sp>
          <p:nvSpPr>
            <p:cNvPr id="588" name="Google Shape;588;p50"/>
            <p:cNvSpPr/>
            <p:nvPr/>
          </p:nvSpPr>
          <p:spPr>
            <a:xfrm>
              <a:off x="1327675" y="3726225"/>
              <a:ext cx="846575" cy="123150"/>
            </a:xfrm>
            <a:custGeom>
              <a:avLst/>
              <a:gdLst/>
              <a:ahLst/>
              <a:cxnLst/>
              <a:rect l="l" t="t" r="r" b="b"/>
              <a:pathLst>
                <a:path w="33863" h="4926" extrusionOk="0">
                  <a:moveTo>
                    <a:pt x="15135" y="0"/>
                  </a:moveTo>
                  <a:cubicBezTo>
                    <a:pt x="5719" y="0"/>
                    <a:pt x="0" y="783"/>
                    <a:pt x="462" y="965"/>
                  </a:cubicBezTo>
                  <a:cubicBezTo>
                    <a:pt x="1197" y="1266"/>
                    <a:pt x="12392" y="4925"/>
                    <a:pt x="12392" y="4925"/>
                  </a:cubicBezTo>
                  <a:cubicBezTo>
                    <a:pt x="13361" y="4357"/>
                    <a:pt x="33862" y="965"/>
                    <a:pt x="33862" y="965"/>
                  </a:cubicBezTo>
                  <a:cubicBezTo>
                    <a:pt x="26760" y="243"/>
                    <a:pt x="20375" y="0"/>
                    <a:pt x="15135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0"/>
            <p:cNvGrpSpPr/>
            <p:nvPr/>
          </p:nvGrpSpPr>
          <p:grpSpPr>
            <a:xfrm>
              <a:off x="239775" y="1935825"/>
              <a:ext cx="1845075" cy="2453650"/>
              <a:chOff x="239775" y="1935825"/>
              <a:chExt cx="1845075" cy="2453650"/>
            </a:xfrm>
          </p:grpSpPr>
          <p:sp>
            <p:nvSpPr>
              <p:cNvPr id="590" name="Google Shape;590;p50"/>
              <p:cNvSpPr/>
              <p:nvPr/>
            </p:nvSpPr>
            <p:spPr>
              <a:xfrm>
                <a:off x="239775" y="3807575"/>
                <a:ext cx="1576475" cy="581900"/>
              </a:xfrm>
              <a:custGeom>
                <a:avLst/>
                <a:gdLst/>
                <a:ahLst/>
                <a:cxnLst/>
                <a:rect l="l" t="t" r="r" b="b"/>
                <a:pathLst>
                  <a:path w="63059" h="23276" extrusionOk="0">
                    <a:moveTo>
                      <a:pt x="63059" y="1"/>
                    </a:moveTo>
                    <a:lnTo>
                      <a:pt x="63059" y="1"/>
                    </a:lnTo>
                    <a:cubicBezTo>
                      <a:pt x="42290" y="2874"/>
                      <a:pt x="21154" y="3342"/>
                      <a:pt x="18" y="3342"/>
                    </a:cubicBezTo>
                    <a:lnTo>
                      <a:pt x="18" y="23272"/>
                    </a:lnTo>
                    <a:lnTo>
                      <a:pt x="18" y="23272"/>
                    </a:lnTo>
                    <a:cubicBezTo>
                      <a:pt x="23473" y="17875"/>
                      <a:pt x="52333" y="10994"/>
                      <a:pt x="55757" y="9641"/>
                    </a:cubicBezTo>
                    <a:cubicBezTo>
                      <a:pt x="59417" y="8204"/>
                      <a:pt x="61973" y="3342"/>
                      <a:pt x="63059" y="1"/>
                    </a:cubicBezTo>
                    <a:close/>
                    <a:moveTo>
                      <a:pt x="18" y="23272"/>
                    </a:moveTo>
                    <a:lnTo>
                      <a:pt x="18" y="23272"/>
                    </a:lnTo>
                    <a:cubicBezTo>
                      <a:pt x="12" y="23273"/>
                      <a:pt x="6" y="23274"/>
                      <a:pt x="1" y="23276"/>
                    </a:cubicBezTo>
                    <a:lnTo>
                      <a:pt x="18" y="23276"/>
                    </a:lnTo>
                    <a:lnTo>
                      <a:pt x="18" y="23272"/>
                    </a:lnTo>
                    <a:close/>
                  </a:path>
                </a:pathLst>
              </a:custGeom>
              <a:solidFill>
                <a:srgbClr val="FCBC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0"/>
              <p:cNvSpPr/>
              <p:nvPr/>
            </p:nvSpPr>
            <p:spPr>
              <a:xfrm>
                <a:off x="239775" y="1935825"/>
                <a:ext cx="1845075" cy="1955725"/>
              </a:xfrm>
              <a:custGeom>
                <a:avLst/>
                <a:gdLst/>
                <a:ahLst/>
                <a:cxnLst/>
                <a:rect l="l" t="t" r="r" b="b"/>
                <a:pathLst>
                  <a:path w="73803" h="78229" extrusionOk="0">
                    <a:moveTo>
                      <a:pt x="66615" y="0"/>
                    </a:moveTo>
                    <a:cubicBezTo>
                      <a:pt x="62389" y="0"/>
                      <a:pt x="57748" y="169"/>
                      <a:pt x="57111" y="885"/>
                    </a:cubicBezTo>
                    <a:cubicBezTo>
                      <a:pt x="55908" y="2272"/>
                      <a:pt x="10193" y="55355"/>
                      <a:pt x="9140" y="56107"/>
                    </a:cubicBezTo>
                    <a:cubicBezTo>
                      <a:pt x="8806" y="56341"/>
                      <a:pt x="5047" y="57527"/>
                      <a:pt x="1" y="59031"/>
                    </a:cubicBezTo>
                    <a:lnTo>
                      <a:pt x="1" y="78229"/>
                    </a:lnTo>
                    <a:cubicBezTo>
                      <a:pt x="21154" y="78229"/>
                      <a:pt x="42274" y="77761"/>
                      <a:pt x="63026" y="74887"/>
                    </a:cubicBezTo>
                    <a:cubicBezTo>
                      <a:pt x="63660" y="72982"/>
                      <a:pt x="63811" y="71579"/>
                      <a:pt x="63427" y="71579"/>
                    </a:cubicBezTo>
                    <a:cubicBezTo>
                      <a:pt x="62391" y="71579"/>
                      <a:pt x="56058" y="70226"/>
                      <a:pt x="56058" y="70226"/>
                    </a:cubicBezTo>
                    <a:lnTo>
                      <a:pt x="73803" y="133"/>
                    </a:lnTo>
                    <a:cubicBezTo>
                      <a:pt x="73803" y="133"/>
                      <a:pt x="70373" y="0"/>
                      <a:pt x="666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0"/>
              <p:cNvSpPr/>
              <p:nvPr/>
            </p:nvSpPr>
            <p:spPr>
              <a:xfrm>
                <a:off x="582700" y="3812600"/>
                <a:ext cx="977500" cy="293350"/>
              </a:xfrm>
              <a:custGeom>
                <a:avLst/>
                <a:gdLst/>
                <a:ahLst/>
                <a:cxnLst/>
                <a:rect l="l" t="t" r="r" b="b"/>
                <a:pathLst>
                  <a:path w="39100" h="11734" extrusionOk="0">
                    <a:moveTo>
                      <a:pt x="3560" y="0"/>
                    </a:moveTo>
                    <a:cubicBezTo>
                      <a:pt x="3560" y="0"/>
                      <a:pt x="1" y="11362"/>
                      <a:pt x="3537" y="11362"/>
                    </a:cubicBezTo>
                    <a:cubicBezTo>
                      <a:pt x="3545" y="11362"/>
                      <a:pt x="3553" y="11362"/>
                      <a:pt x="3560" y="11362"/>
                    </a:cubicBezTo>
                    <a:cubicBezTo>
                      <a:pt x="4353" y="11625"/>
                      <a:pt x="5227" y="11734"/>
                      <a:pt x="6129" y="11734"/>
                    </a:cubicBezTo>
                    <a:cubicBezTo>
                      <a:pt x="10379" y="11734"/>
                      <a:pt x="15257" y="9323"/>
                      <a:pt x="15257" y="9323"/>
                    </a:cubicBezTo>
                    <a:lnTo>
                      <a:pt x="39100" y="1470"/>
                    </a:ln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F2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0"/>
              <p:cNvSpPr/>
              <p:nvPr/>
            </p:nvSpPr>
            <p:spPr>
              <a:xfrm>
                <a:off x="239775" y="1936225"/>
                <a:ext cx="1845075" cy="1755675"/>
              </a:xfrm>
              <a:custGeom>
                <a:avLst/>
                <a:gdLst/>
                <a:ahLst/>
                <a:cxnLst/>
                <a:rect l="l" t="t" r="r" b="b"/>
                <a:pathLst>
                  <a:path w="73803" h="70227" extrusionOk="0">
                    <a:moveTo>
                      <a:pt x="66615" y="1"/>
                    </a:moveTo>
                    <a:cubicBezTo>
                      <a:pt x="62389" y="1"/>
                      <a:pt x="57748" y="169"/>
                      <a:pt x="57111" y="886"/>
                    </a:cubicBezTo>
                    <a:cubicBezTo>
                      <a:pt x="55908" y="2239"/>
                      <a:pt x="10193" y="55339"/>
                      <a:pt x="9140" y="56091"/>
                    </a:cubicBezTo>
                    <a:cubicBezTo>
                      <a:pt x="8806" y="56325"/>
                      <a:pt x="5030" y="57511"/>
                      <a:pt x="1" y="59015"/>
                    </a:cubicBezTo>
                    <a:lnTo>
                      <a:pt x="1" y="68054"/>
                    </a:lnTo>
                    <a:cubicBezTo>
                      <a:pt x="13618" y="68472"/>
                      <a:pt x="26367" y="68956"/>
                      <a:pt x="36258" y="69357"/>
                    </a:cubicBezTo>
                    <a:cubicBezTo>
                      <a:pt x="48289" y="69859"/>
                      <a:pt x="56058" y="70226"/>
                      <a:pt x="56058" y="70226"/>
                    </a:cubicBezTo>
                    <a:lnTo>
                      <a:pt x="73803" y="134"/>
                    </a:lnTo>
                    <a:cubicBezTo>
                      <a:pt x="73803" y="134"/>
                      <a:pt x="70373" y="1"/>
                      <a:pt x="666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0"/>
              <p:cNvSpPr/>
              <p:nvPr/>
            </p:nvSpPr>
            <p:spPr>
              <a:xfrm>
                <a:off x="1146225" y="1936225"/>
                <a:ext cx="938625" cy="1755675"/>
              </a:xfrm>
              <a:custGeom>
                <a:avLst/>
                <a:gdLst/>
                <a:ahLst/>
                <a:cxnLst/>
                <a:rect l="l" t="t" r="r" b="b"/>
                <a:pathLst>
                  <a:path w="37545" h="70227" extrusionOk="0">
                    <a:moveTo>
                      <a:pt x="30356" y="1"/>
                    </a:moveTo>
                    <a:cubicBezTo>
                      <a:pt x="26127" y="1"/>
                      <a:pt x="21482" y="169"/>
                      <a:pt x="20836" y="886"/>
                    </a:cubicBezTo>
                    <a:lnTo>
                      <a:pt x="0" y="69357"/>
                    </a:lnTo>
                    <a:cubicBezTo>
                      <a:pt x="12031" y="69859"/>
                      <a:pt x="19800" y="70226"/>
                      <a:pt x="19800" y="70226"/>
                    </a:cubicBezTo>
                    <a:lnTo>
                      <a:pt x="37545" y="134"/>
                    </a:lnTo>
                    <a:cubicBezTo>
                      <a:pt x="37545" y="134"/>
                      <a:pt x="34115" y="1"/>
                      <a:pt x="30356" y="1"/>
                    </a:cubicBezTo>
                    <a:close/>
                  </a:path>
                </a:pathLst>
              </a:custGeom>
              <a:solidFill>
                <a:srgbClr val="F272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1"/>
          <p:cNvSpPr txBox="1">
            <a:spLocks noGrp="1"/>
          </p:cNvSpPr>
          <p:nvPr>
            <p:ph type="title"/>
          </p:nvPr>
        </p:nvSpPr>
        <p:spPr>
          <a:xfrm>
            <a:off x="555050" y="33180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of the Dataset</a:t>
            </a:r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20B880-F21D-470B-A0B4-4A251078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68" y="1680601"/>
            <a:ext cx="8517264" cy="2757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title"/>
          </p:nvPr>
        </p:nvSpPr>
        <p:spPr>
          <a:xfrm>
            <a:off x="3863175" y="339364"/>
            <a:ext cx="5471394" cy="73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420" name="Google Shape;420;p47"/>
          <p:cNvSpPr txBox="1">
            <a:spLocks noGrp="1"/>
          </p:cNvSpPr>
          <p:nvPr>
            <p:ph type="body" idx="1"/>
          </p:nvPr>
        </p:nvSpPr>
        <p:spPr>
          <a:xfrm>
            <a:off x="3608493" y="812475"/>
            <a:ext cx="5338512" cy="29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Due to the size of the dataset, We’ll work on January data which have 480k flights.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We’ll predict American Airline flights for the last week of Jan.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We’ll create our own columns based on the features to simplify the process.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1" name="Google Shape;421;p47"/>
          <p:cNvGrpSpPr/>
          <p:nvPr/>
        </p:nvGrpSpPr>
        <p:grpSpPr>
          <a:xfrm rot="-385499">
            <a:off x="-791899" y="488345"/>
            <a:ext cx="4723859" cy="2279331"/>
            <a:chOff x="994600" y="1481575"/>
            <a:chExt cx="4723950" cy="2279375"/>
          </a:xfrm>
        </p:grpSpPr>
        <p:sp>
          <p:nvSpPr>
            <p:cNvPr id="422" name="Google Shape;422;p47"/>
            <p:cNvSpPr/>
            <p:nvPr/>
          </p:nvSpPr>
          <p:spPr>
            <a:xfrm>
              <a:off x="5662975" y="1481575"/>
              <a:ext cx="54325" cy="153125"/>
            </a:xfrm>
            <a:custGeom>
              <a:avLst/>
              <a:gdLst/>
              <a:ahLst/>
              <a:cxnLst/>
              <a:rect l="l" t="t" r="r" b="b"/>
              <a:pathLst>
                <a:path w="2173" h="6125" extrusionOk="0">
                  <a:moveTo>
                    <a:pt x="1932" y="1"/>
                  </a:moveTo>
                  <a:cubicBezTo>
                    <a:pt x="1727" y="1"/>
                    <a:pt x="1420" y="208"/>
                    <a:pt x="1420" y="208"/>
                  </a:cubicBezTo>
                  <a:lnTo>
                    <a:pt x="0" y="5972"/>
                  </a:lnTo>
                  <a:cubicBezTo>
                    <a:pt x="149" y="6083"/>
                    <a:pt x="316" y="6124"/>
                    <a:pt x="481" y="6124"/>
                  </a:cubicBezTo>
                  <a:cubicBezTo>
                    <a:pt x="964" y="6124"/>
                    <a:pt x="1437" y="5772"/>
                    <a:pt x="1437" y="5772"/>
                  </a:cubicBezTo>
                  <a:cubicBezTo>
                    <a:pt x="1437" y="5772"/>
                    <a:pt x="2172" y="492"/>
                    <a:pt x="2106" y="141"/>
                  </a:cubicBezTo>
                  <a:cubicBezTo>
                    <a:pt x="2086" y="37"/>
                    <a:pt x="2018" y="1"/>
                    <a:pt x="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7"/>
            <p:cNvSpPr/>
            <p:nvPr/>
          </p:nvSpPr>
          <p:spPr>
            <a:xfrm>
              <a:off x="4259025" y="2426200"/>
              <a:ext cx="139550" cy="113650"/>
            </a:xfrm>
            <a:custGeom>
              <a:avLst/>
              <a:gdLst/>
              <a:ahLst/>
              <a:cxnLst/>
              <a:rect l="l" t="t" r="r" b="b"/>
              <a:pathLst>
                <a:path w="5582" h="4546" extrusionOk="0">
                  <a:moveTo>
                    <a:pt x="2858" y="0"/>
                  </a:moveTo>
                  <a:cubicBezTo>
                    <a:pt x="2708" y="0"/>
                    <a:pt x="1" y="1254"/>
                    <a:pt x="936" y="2356"/>
                  </a:cubicBezTo>
                  <a:lnTo>
                    <a:pt x="2791" y="4545"/>
                  </a:lnTo>
                  <a:cubicBezTo>
                    <a:pt x="2791" y="4545"/>
                    <a:pt x="5581" y="3660"/>
                    <a:pt x="5581" y="3392"/>
                  </a:cubicBezTo>
                  <a:cubicBezTo>
                    <a:pt x="5581" y="3125"/>
                    <a:pt x="3944" y="1855"/>
                    <a:pt x="3693" y="1838"/>
                  </a:cubicBezTo>
                  <a:cubicBezTo>
                    <a:pt x="3443" y="1822"/>
                    <a:pt x="3276" y="1304"/>
                    <a:pt x="3276" y="1304"/>
                  </a:cubicBezTo>
                  <a:cubicBezTo>
                    <a:pt x="3276" y="1304"/>
                    <a:pt x="2992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7"/>
            <p:cNvSpPr/>
            <p:nvPr/>
          </p:nvSpPr>
          <p:spPr>
            <a:xfrm>
              <a:off x="4252775" y="2491925"/>
              <a:ext cx="358825" cy="309725"/>
            </a:xfrm>
            <a:custGeom>
              <a:avLst/>
              <a:gdLst/>
              <a:ahLst/>
              <a:cxnLst/>
              <a:rect l="l" t="t" r="r" b="b"/>
              <a:pathLst>
                <a:path w="14353" h="12389" extrusionOk="0">
                  <a:moveTo>
                    <a:pt x="7342" y="0"/>
                  </a:moveTo>
                  <a:cubicBezTo>
                    <a:pt x="6678" y="0"/>
                    <a:pt x="6001" y="101"/>
                    <a:pt x="5330" y="312"/>
                  </a:cubicBezTo>
                  <a:cubicBezTo>
                    <a:pt x="1922" y="1382"/>
                    <a:pt x="0" y="4890"/>
                    <a:pt x="1019" y="8132"/>
                  </a:cubicBezTo>
                  <a:cubicBezTo>
                    <a:pt x="1850" y="10743"/>
                    <a:pt x="4311" y="12388"/>
                    <a:pt x="7010" y="12388"/>
                  </a:cubicBezTo>
                  <a:cubicBezTo>
                    <a:pt x="7679" y="12388"/>
                    <a:pt x="8363" y="12287"/>
                    <a:pt x="9039" y="12075"/>
                  </a:cubicBezTo>
                  <a:cubicBezTo>
                    <a:pt x="12431" y="11006"/>
                    <a:pt x="14353" y="7514"/>
                    <a:pt x="13334" y="4255"/>
                  </a:cubicBezTo>
                  <a:cubicBezTo>
                    <a:pt x="12502" y="1655"/>
                    <a:pt x="10036" y="0"/>
                    <a:pt x="7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7"/>
            <p:cNvSpPr/>
            <p:nvPr/>
          </p:nvSpPr>
          <p:spPr>
            <a:xfrm>
              <a:off x="4271975" y="2507700"/>
              <a:ext cx="348025" cy="288100"/>
            </a:xfrm>
            <a:custGeom>
              <a:avLst/>
              <a:gdLst/>
              <a:ahLst/>
              <a:cxnLst/>
              <a:rect l="l" t="t" r="r" b="b"/>
              <a:pathLst>
                <a:path w="13921" h="11524" extrusionOk="0">
                  <a:moveTo>
                    <a:pt x="7203" y="0"/>
                  </a:moveTo>
                  <a:cubicBezTo>
                    <a:pt x="6633" y="0"/>
                    <a:pt x="6053" y="86"/>
                    <a:pt x="5481" y="266"/>
                  </a:cubicBezTo>
                  <a:cubicBezTo>
                    <a:pt x="585" y="1803"/>
                    <a:pt x="1" y="8487"/>
                    <a:pt x="4545" y="10859"/>
                  </a:cubicBezTo>
                  <a:cubicBezTo>
                    <a:pt x="5428" y="11317"/>
                    <a:pt x="6334" y="11524"/>
                    <a:pt x="7208" y="11524"/>
                  </a:cubicBezTo>
                  <a:cubicBezTo>
                    <a:pt x="10832" y="11524"/>
                    <a:pt x="13921" y="7970"/>
                    <a:pt x="12682" y="4025"/>
                  </a:cubicBezTo>
                  <a:cubicBezTo>
                    <a:pt x="11910" y="1573"/>
                    <a:pt x="9644" y="0"/>
                    <a:pt x="7203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7"/>
            <p:cNvSpPr/>
            <p:nvPr/>
          </p:nvSpPr>
          <p:spPr>
            <a:xfrm>
              <a:off x="4311250" y="2536475"/>
              <a:ext cx="277225" cy="229300"/>
            </a:xfrm>
            <a:custGeom>
              <a:avLst/>
              <a:gdLst/>
              <a:ahLst/>
              <a:cxnLst/>
              <a:rect l="l" t="t" r="r" b="b"/>
              <a:pathLst>
                <a:path w="11089" h="9172" extrusionOk="0">
                  <a:moveTo>
                    <a:pt x="5747" y="1"/>
                  </a:moveTo>
                  <a:cubicBezTo>
                    <a:pt x="5288" y="1"/>
                    <a:pt x="4822" y="71"/>
                    <a:pt x="4361" y="218"/>
                  </a:cubicBezTo>
                  <a:cubicBezTo>
                    <a:pt x="468" y="1437"/>
                    <a:pt x="0" y="6751"/>
                    <a:pt x="3609" y="8639"/>
                  </a:cubicBezTo>
                  <a:cubicBezTo>
                    <a:pt x="4315" y="9006"/>
                    <a:pt x="5037" y="9172"/>
                    <a:pt x="5735" y="9172"/>
                  </a:cubicBezTo>
                  <a:cubicBezTo>
                    <a:pt x="8626" y="9172"/>
                    <a:pt x="11088" y="6331"/>
                    <a:pt x="10092" y="3209"/>
                  </a:cubicBezTo>
                  <a:cubicBezTo>
                    <a:pt x="9484" y="1250"/>
                    <a:pt x="7686" y="1"/>
                    <a:pt x="5747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7"/>
            <p:cNvSpPr/>
            <p:nvPr/>
          </p:nvSpPr>
          <p:spPr>
            <a:xfrm>
              <a:off x="994600" y="3658700"/>
              <a:ext cx="154875" cy="88325"/>
            </a:xfrm>
            <a:custGeom>
              <a:avLst/>
              <a:gdLst/>
              <a:ahLst/>
              <a:cxnLst/>
              <a:rect l="l" t="t" r="r" b="b"/>
              <a:pathLst>
                <a:path w="6195" h="3533" extrusionOk="0">
                  <a:moveTo>
                    <a:pt x="342" y="0"/>
                  </a:moveTo>
                  <a:cubicBezTo>
                    <a:pt x="171" y="0"/>
                    <a:pt x="13" y="130"/>
                    <a:pt x="0" y="308"/>
                  </a:cubicBezTo>
                  <a:lnTo>
                    <a:pt x="4712" y="3182"/>
                  </a:lnTo>
                  <a:cubicBezTo>
                    <a:pt x="4762" y="3533"/>
                    <a:pt x="4879" y="3533"/>
                    <a:pt x="4879" y="3533"/>
                  </a:cubicBezTo>
                  <a:lnTo>
                    <a:pt x="5648" y="3299"/>
                  </a:lnTo>
                  <a:cubicBezTo>
                    <a:pt x="5648" y="3299"/>
                    <a:pt x="6195" y="2463"/>
                    <a:pt x="6057" y="2463"/>
                  </a:cubicBezTo>
                  <a:cubicBezTo>
                    <a:pt x="6055" y="2463"/>
                    <a:pt x="6052" y="2463"/>
                    <a:pt x="6049" y="2463"/>
                  </a:cubicBezTo>
                  <a:cubicBezTo>
                    <a:pt x="6047" y="2464"/>
                    <a:pt x="6046" y="2464"/>
                    <a:pt x="6044" y="2464"/>
                  </a:cubicBezTo>
                  <a:cubicBezTo>
                    <a:pt x="5794" y="2464"/>
                    <a:pt x="916" y="190"/>
                    <a:pt x="501" y="41"/>
                  </a:cubicBezTo>
                  <a:cubicBezTo>
                    <a:pt x="450" y="13"/>
                    <a:pt x="395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7"/>
            <p:cNvSpPr/>
            <p:nvPr/>
          </p:nvSpPr>
          <p:spPr>
            <a:xfrm>
              <a:off x="2692050" y="3174725"/>
              <a:ext cx="74475" cy="98625"/>
            </a:xfrm>
            <a:custGeom>
              <a:avLst/>
              <a:gdLst/>
              <a:ahLst/>
              <a:cxnLst/>
              <a:rect l="l" t="t" r="r" b="b"/>
              <a:pathLst>
                <a:path w="2979" h="3945" extrusionOk="0">
                  <a:moveTo>
                    <a:pt x="1898" y="1"/>
                  </a:moveTo>
                  <a:cubicBezTo>
                    <a:pt x="1657" y="1"/>
                    <a:pt x="0" y="44"/>
                    <a:pt x="357" y="1238"/>
                  </a:cubicBezTo>
                  <a:cubicBezTo>
                    <a:pt x="741" y="2524"/>
                    <a:pt x="1092" y="3944"/>
                    <a:pt x="1209" y="3944"/>
                  </a:cubicBezTo>
                  <a:cubicBezTo>
                    <a:pt x="1212" y="3945"/>
                    <a:pt x="1216" y="3945"/>
                    <a:pt x="1220" y="3945"/>
                  </a:cubicBezTo>
                  <a:cubicBezTo>
                    <a:pt x="1417" y="3945"/>
                    <a:pt x="2979" y="3601"/>
                    <a:pt x="2930" y="3192"/>
                  </a:cubicBezTo>
                  <a:cubicBezTo>
                    <a:pt x="2896" y="2775"/>
                    <a:pt x="1927" y="1"/>
                    <a:pt x="1927" y="1"/>
                  </a:cubicBezTo>
                  <a:cubicBezTo>
                    <a:pt x="1927" y="1"/>
                    <a:pt x="1917" y="1"/>
                    <a:pt x="1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7"/>
            <p:cNvSpPr/>
            <p:nvPr/>
          </p:nvSpPr>
          <p:spPr>
            <a:xfrm>
              <a:off x="2013825" y="3412825"/>
              <a:ext cx="87725" cy="70950"/>
            </a:xfrm>
            <a:custGeom>
              <a:avLst/>
              <a:gdLst/>
              <a:ahLst/>
              <a:cxnLst/>
              <a:rect l="l" t="t" r="r" b="b"/>
              <a:pathLst>
                <a:path w="3509" h="2838" extrusionOk="0">
                  <a:moveTo>
                    <a:pt x="2506" y="1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5"/>
                  </a:cubicBezTo>
                  <a:cubicBezTo>
                    <a:pt x="3509" y="2641"/>
                    <a:pt x="3242" y="1806"/>
                    <a:pt x="3108" y="1488"/>
                  </a:cubicBezTo>
                  <a:lnTo>
                    <a:pt x="2506" y="1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7"/>
            <p:cNvSpPr/>
            <p:nvPr/>
          </p:nvSpPr>
          <p:spPr>
            <a:xfrm>
              <a:off x="2284925" y="3310500"/>
              <a:ext cx="87725" cy="70925"/>
            </a:xfrm>
            <a:custGeom>
              <a:avLst/>
              <a:gdLst/>
              <a:ahLst/>
              <a:cxnLst/>
              <a:rect l="l" t="t" r="r" b="b"/>
              <a:pathLst>
                <a:path w="3509" h="2837" extrusionOk="0">
                  <a:moveTo>
                    <a:pt x="2506" y="0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4"/>
                  </a:cubicBezTo>
                  <a:cubicBezTo>
                    <a:pt x="3509" y="2640"/>
                    <a:pt x="3241" y="1805"/>
                    <a:pt x="3108" y="1487"/>
                  </a:cubicBezTo>
                  <a:cubicBezTo>
                    <a:pt x="2991" y="1170"/>
                    <a:pt x="2506" y="0"/>
                    <a:pt x="2506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7"/>
            <p:cNvSpPr/>
            <p:nvPr/>
          </p:nvSpPr>
          <p:spPr>
            <a:xfrm>
              <a:off x="4101550" y="2556100"/>
              <a:ext cx="65600" cy="80150"/>
            </a:xfrm>
            <a:custGeom>
              <a:avLst/>
              <a:gdLst/>
              <a:ahLst/>
              <a:cxnLst/>
              <a:rect l="l" t="t" r="r" b="b"/>
              <a:pathLst>
                <a:path w="2624" h="3206" extrusionOk="0">
                  <a:moveTo>
                    <a:pt x="2507" y="1"/>
                  </a:moveTo>
                  <a:lnTo>
                    <a:pt x="1" y="786"/>
                  </a:lnTo>
                  <a:cubicBezTo>
                    <a:pt x="1" y="786"/>
                    <a:pt x="268" y="2023"/>
                    <a:pt x="351" y="2357"/>
                  </a:cubicBezTo>
                  <a:cubicBezTo>
                    <a:pt x="418" y="2623"/>
                    <a:pt x="601" y="3206"/>
                    <a:pt x="1161" y="3206"/>
                  </a:cubicBezTo>
                  <a:cubicBezTo>
                    <a:pt x="1305" y="3206"/>
                    <a:pt x="1473" y="3167"/>
                    <a:pt x="1671" y="3075"/>
                  </a:cubicBezTo>
                  <a:cubicBezTo>
                    <a:pt x="2624" y="2624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7"/>
            <p:cNvSpPr/>
            <p:nvPr/>
          </p:nvSpPr>
          <p:spPr>
            <a:xfrm>
              <a:off x="4360525" y="2395300"/>
              <a:ext cx="63525" cy="79475"/>
            </a:xfrm>
            <a:custGeom>
              <a:avLst/>
              <a:gdLst/>
              <a:ahLst/>
              <a:cxnLst/>
              <a:rect l="l" t="t" r="r" b="b"/>
              <a:pathLst>
                <a:path w="2541" h="3179" extrusionOk="0">
                  <a:moveTo>
                    <a:pt x="2374" y="0"/>
                  </a:moveTo>
                  <a:lnTo>
                    <a:pt x="1" y="752"/>
                  </a:lnTo>
                  <a:cubicBezTo>
                    <a:pt x="1" y="752"/>
                    <a:pt x="302" y="1988"/>
                    <a:pt x="368" y="2306"/>
                  </a:cubicBezTo>
                  <a:cubicBezTo>
                    <a:pt x="422" y="2575"/>
                    <a:pt x="595" y="3178"/>
                    <a:pt x="1147" y="3178"/>
                  </a:cubicBezTo>
                  <a:cubicBezTo>
                    <a:pt x="1282" y="3178"/>
                    <a:pt x="1439" y="3143"/>
                    <a:pt x="1622" y="3058"/>
                  </a:cubicBezTo>
                  <a:cubicBezTo>
                    <a:pt x="2541" y="2623"/>
                    <a:pt x="2374" y="0"/>
                    <a:pt x="2374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7"/>
            <p:cNvSpPr/>
            <p:nvPr/>
          </p:nvSpPr>
          <p:spPr>
            <a:xfrm>
              <a:off x="4601550" y="2246175"/>
              <a:ext cx="68525" cy="81175"/>
            </a:xfrm>
            <a:custGeom>
              <a:avLst/>
              <a:gdLst/>
              <a:ahLst/>
              <a:cxnLst/>
              <a:rect l="l" t="t" r="r" b="b"/>
              <a:pathLst>
                <a:path w="2741" h="3247" extrusionOk="0">
                  <a:moveTo>
                    <a:pt x="2641" y="0"/>
                  </a:moveTo>
                  <a:lnTo>
                    <a:pt x="1" y="836"/>
                  </a:lnTo>
                  <a:cubicBezTo>
                    <a:pt x="1" y="836"/>
                    <a:pt x="268" y="2072"/>
                    <a:pt x="352" y="2406"/>
                  </a:cubicBezTo>
                  <a:cubicBezTo>
                    <a:pt x="404" y="2670"/>
                    <a:pt x="582" y="3247"/>
                    <a:pt x="1157" y="3247"/>
                  </a:cubicBezTo>
                  <a:cubicBezTo>
                    <a:pt x="1310" y="3247"/>
                    <a:pt x="1491" y="3206"/>
                    <a:pt x="1705" y="3108"/>
                  </a:cubicBezTo>
                  <a:cubicBezTo>
                    <a:pt x="2741" y="2640"/>
                    <a:pt x="2641" y="0"/>
                    <a:pt x="2641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7"/>
            <p:cNvSpPr/>
            <p:nvPr/>
          </p:nvSpPr>
          <p:spPr>
            <a:xfrm>
              <a:off x="4851350" y="2096625"/>
              <a:ext cx="68525" cy="81200"/>
            </a:xfrm>
            <a:custGeom>
              <a:avLst/>
              <a:gdLst/>
              <a:ahLst/>
              <a:cxnLst/>
              <a:rect l="l" t="t" r="r" b="b"/>
              <a:pathLst>
                <a:path w="2741" h="3248" extrusionOk="0">
                  <a:moveTo>
                    <a:pt x="2657" y="0"/>
                  </a:moveTo>
                  <a:lnTo>
                    <a:pt x="0" y="836"/>
                  </a:lnTo>
                  <a:cubicBezTo>
                    <a:pt x="0" y="836"/>
                    <a:pt x="285" y="2072"/>
                    <a:pt x="351" y="2406"/>
                  </a:cubicBezTo>
                  <a:cubicBezTo>
                    <a:pt x="404" y="2670"/>
                    <a:pt x="582" y="3247"/>
                    <a:pt x="1165" y="3247"/>
                  </a:cubicBezTo>
                  <a:cubicBezTo>
                    <a:pt x="1320" y="3247"/>
                    <a:pt x="1504" y="3206"/>
                    <a:pt x="1721" y="3108"/>
                  </a:cubicBezTo>
                  <a:cubicBezTo>
                    <a:pt x="2741" y="2640"/>
                    <a:pt x="2657" y="1"/>
                    <a:pt x="2657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7"/>
            <p:cNvSpPr/>
            <p:nvPr/>
          </p:nvSpPr>
          <p:spPr>
            <a:xfrm>
              <a:off x="2570625" y="3211075"/>
              <a:ext cx="87750" cy="71325"/>
            </a:xfrm>
            <a:custGeom>
              <a:avLst/>
              <a:gdLst/>
              <a:ahLst/>
              <a:cxnLst/>
              <a:rect l="l" t="t" r="r" b="b"/>
              <a:pathLst>
                <a:path w="3510" h="2853" extrusionOk="0">
                  <a:moveTo>
                    <a:pt x="2507" y="1"/>
                  </a:moveTo>
                  <a:lnTo>
                    <a:pt x="1" y="803"/>
                  </a:lnTo>
                  <a:cubicBezTo>
                    <a:pt x="1" y="803"/>
                    <a:pt x="1295" y="2852"/>
                    <a:pt x="2330" y="2852"/>
                  </a:cubicBezTo>
                  <a:cubicBezTo>
                    <a:pt x="2373" y="2852"/>
                    <a:pt x="2415" y="2849"/>
                    <a:pt x="2457" y="2841"/>
                  </a:cubicBezTo>
                  <a:cubicBezTo>
                    <a:pt x="3509" y="2657"/>
                    <a:pt x="3242" y="1805"/>
                    <a:pt x="3108" y="1505"/>
                  </a:cubicBezTo>
                  <a:cubicBezTo>
                    <a:pt x="2975" y="1187"/>
                    <a:pt x="2507" y="1"/>
                    <a:pt x="250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7"/>
            <p:cNvSpPr/>
            <p:nvPr/>
          </p:nvSpPr>
          <p:spPr>
            <a:xfrm>
              <a:off x="2870125" y="3126700"/>
              <a:ext cx="83150" cy="70700"/>
            </a:xfrm>
            <a:custGeom>
              <a:avLst/>
              <a:gdLst/>
              <a:ahLst/>
              <a:cxnLst/>
              <a:rect l="l" t="t" r="r" b="b"/>
              <a:pathLst>
                <a:path w="3326" h="2828" extrusionOk="0">
                  <a:moveTo>
                    <a:pt x="2557" y="1"/>
                  </a:moveTo>
                  <a:lnTo>
                    <a:pt x="1" y="569"/>
                  </a:lnTo>
                  <a:cubicBezTo>
                    <a:pt x="1" y="569"/>
                    <a:pt x="1154" y="2827"/>
                    <a:pt x="2190" y="2827"/>
                  </a:cubicBezTo>
                  <a:cubicBezTo>
                    <a:pt x="2212" y="2827"/>
                    <a:pt x="2234" y="2826"/>
                    <a:pt x="2256" y="2824"/>
                  </a:cubicBezTo>
                  <a:cubicBezTo>
                    <a:pt x="3326" y="2724"/>
                    <a:pt x="3125" y="1855"/>
                    <a:pt x="3042" y="1538"/>
                  </a:cubicBezTo>
                  <a:cubicBezTo>
                    <a:pt x="2941" y="1220"/>
                    <a:pt x="2557" y="1"/>
                    <a:pt x="2557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7"/>
            <p:cNvSpPr/>
            <p:nvPr/>
          </p:nvSpPr>
          <p:spPr>
            <a:xfrm>
              <a:off x="1116975" y="2922325"/>
              <a:ext cx="2259450" cy="838625"/>
            </a:xfrm>
            <a:custGeom>
              <a:avLst/>
              <a:gdLst/>
              <a:ahLst/>
              <a:cxnLst/>
              <a:rect l="l" t="t" r="r" b="b"/>
              <a:pathLst>
                <a:path w="90378" h="33545" extrusionOk="0">
                  <a:moveTo>
                    <a:pt x="87326" y="1"/>
                  </a:moveTo>
                  <a:cubicBezTo>
                    <a:pt x="87307" y="1"/>
                    <a:pt x="87288" y="2"/>
                    <a:pt x="87270" y="5"/>
                  </a:cubicBezTo>
                  <a:cubicBezTo>
                    <a:pt x="87270" y="5"/>
                    <a:pt x="15189" y="25152"/>
                    <a:pt x="987" y="31801"/>
                  </a:cubicBezTo>
                  <a:cubicBezTo>
                    <a:pt x="987" y="31801"/>
                    <a:pt x="1" y="33155"/>
                    <a:pt x="536" y="33539"/>
                  </a:cubicBezTo>
                  <a:cubicBezTo>
                    <a:pt x="540" y="33543"/>
                    <a:pt x="549" y="33544"/>
                    <a:pt x="562" y="33544"/>
                  </a:cubicBezTo>
                  <a:cubicBezTo>
                    <a:pt x="2136" y="33544"/>
                    <a:pt x="66156" y="10129"/>
                    <a:pt x="76827" y="7908"/>
                  </a:cubicBezTo>
                  <a:cubicBezTo>
                    <a:pt x="76827" y="7908"/>
                    <a:pt x="80598" y="6873"/>
                    <a:pt x="82565" y="6873"/>
                  </a:cubicBezTo>
                  <a:cubicBezTo>
                    <a:pt x="82804" y="6873"/>
                    <a:pt x="83017" y="6888"/>
                    <a:pt x="83193" y="6923"/>
                  </a:cubicBezTo>
                  <a:cubicBezTo>
                    <a:pt x="83526" y="6991"/>
                    <a:pt x="83915" y="7019"/>
                    <a:pt x="84325" y="7019"/>
                  </a:cubicBezTo>
                  <a:cubicBezTo>
                    <a:pt x="85910" y="7019"/>
                    <a:pt x="87813" y="6605"/>
                    <a:pt x="88038" y="6538"/>
                  </a:cubicBezTo>
                  <a:cubicBezTo>
                    <a:pt x="88372" y="6405"/>
                    <a:pt x="88623" y="6104"/>
                    <a:pt x="88690" y="5753"/>
                  </a:cubicBezTo>
                  <a:cubicBezTo>
                    <a:pt x="88707" y="5402"/>
                    <a:pt x="88272" y="3999"/>
                    <a:pt x="90378" y="3798"/>
                  </a:cubicBezTo>
                  <a:cubicBezTo>
                    <a:pt x="90378" y="3798"/>
                    <a:pt x="88334" y="1"/>
                    <a:pt x="87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7"/>
            <p:cNvSpPr/>
            <p:nvPr/>
          </p:nvSpPr>
          <p:spPr>
            <a:xfrm>
              <a:off x="1132000" y="2939675"/>
              <a:ext cx="2214775" cy="794075"/>
            </a:xfrm>
            <a:custGeom>
              <a:avLst/>
              <a:gdLst/>
              <a:ahLst/>
              <a:cxnLst/>
              <a:rect l="l" t="t" r="r" b="b"/>
              <a:pathLst>
                <a:path w="88591" h="31763" extrusionOk="0">
                  <a:moveTo>
                    <a:pt x="87801" y="0"/>
                  </a:moveTo>
                  <a:cubicBezTo>
                    <a:pt x="86694" y="0"/>
                    <a:pt x="69467" y="5680"/>
                    <a:pt x="50528" y="12594"/>
                  </a:cubicBezTo>
                  <a:cubicBezTo>
                    <a:pt x="27387" y="21049"/>
                    <a:pt x="219" y="31358"/>
                    <a:pt x="152" y="31475"/>
                  </a:cubicBezTo>
                  <a:cubicBezTo>
                    <a:pt x="102" y="31559"/>
                    <a:pt x="51" y="31659"/>
                    <a:pt x="1" y="31759"/>
                  </a:cubicBezTo>
                  <a:cubicBezTo>
                    <a:pt x="0" y="31761"/>
                    <a:pt x="2" y="31763"/>
                    <a:pt x="7" y="31763"/>
                  </a:cubicBezTo>
                  <a:cubicBezTo>
                    <a:pt x="470" y="31763"/>
                    <a:pt x="27097" y="22039"/>
                    <a:pt x="50896" y="13263"/>
                  </a:cubicBezTo>
                  <a:cubicBezTo>
                    <a:pt x="70679" y="5961"/>
                    <a:pt x="88590" y="1132"/>
                    <a:pt x="88390" y="832"/>
                  </a:cubicBezTo>
                  <a:cubicBezTo>
                    <a:pt x="88239" y="548"/>
                    <a:pt x="88056" y="264"/>
                    <a:pt x="87855" y="13"/>
                  </a:cubicBezTo>
                  <a:cubicBezTo>
                    <a:pt x="87849" y="5"/>
                    <a:pt x="87831" y="0"/>
                    <a:pt x="87801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7"/>
            <p:cNvSpPr/>
            <p:nvPr/>
          </p:nvSpPr>
          <p:spPr>
            <a:xfrm>
              <a:off x="3303725" y="3006575"/>
              <a:ext cx="278625" cy="125625"/>
            </a:xfrm>
            <a:custGeom>
              <a:avLst/>
              <a:gdLst/>
              <a:ahLst/>
              <a:cxnLst/>
              <a:rect l="l" t="t" r="r" b="b"/>
              <a:pathLst>
                <a:path w="11145" h="5025" extrusionOk="0">
                  <a:moveTo>
                    <a:pt x="2426" y="0"/>
                  </a:moveTo>
                  <a:cubicBezTo>
                    <a:pt x="611" y="0"/>
                    <a:pt x="940" y="1923"/>
                    <a:pt x="501" y="2567"/>
                  </a:cubicBezTo>
                  <a:cubicBezTo>
                    <a:pt x="0" y="3319"/>
                    <a:pt x="1187" y="4956"/>
                    <a:pt x="3893" y="5023"/>
                  </a:cubicBezTo>
                  <a:cubicBezTo>
                    <a:pt x="3931" y="5024"/>
                    <a:pt x="3969" y="5024"/>
                    <a:pt x="4008" y="5024"/>
                  </a:cubicBezTo>
                  <a:cubicBezTo>
                    <a:pt x="6726" y="5024"/>
                    <a:pt x="11145" y="2734"/>
                    <a:pt x="11145" y="2734"/>
                  </a:cubicBezTo>
                  <a:cubicBezTo>
                    <a:pt x="11145" y="2734"/>
                    <a:pt x="6182" y="846"/>
                    <a:pt x="3342" y="127"/>
                  </a:cubicBezTo>
                  <a:cubicBezTo>
                    <a:pt x="2987" y="40"/>
                    <a:pt x="268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7"/>
            <p:cNvSpPr/>
            <p:nvPr/>
          </p:nvSpPr>
          <p:spPr>
            <a:xfrm>
              <a:off x="3016800" y="1910825"/>
              <a:ext cx="367500" cy="676850"/>
            </a:xfrm>
            <a:custGeom>
              <a:avLst/>
              <a:gdLst/>
              <a:ahLst/>
              <a:cxnLst/>
              <a:rect l="l" t="t" r="r" b="b"/>
              <a:pathLst>
                <a:path w="14700" h="27074" extrusionOk="0">
                  <a:moveTo>
                    <a:pt x="392" y="0"/>
                  </a:moveTo>
                  <a:cubicBezTo>
                    <a:pt x="170" y="0"/>
                    <a:pt x="1" y="208"/>
                    <a:pt x="65" y="615"/>
                  </a:cubicBezTo>
                  <a:cubicBezTo>
                    <a:pt x="166" y="1267"/>
                    <a:pt x="10625" y="24408"/>
                    <a:pt x="10725" y="24692"/>
                  </a:cubicBezTo>
                  <a:cubicBezTo>
                    <a:pt x="10809" y="24993"/>
                    <a:pt x="10826" y="25060"/>
                    <a:pt x="10775" y="25661"/>
                  </a:cubicBezTo>
                  <a:cubicBezTo>
                    <a:pt x="10709" y="26263"/>
                    <a:pt x="11093" y="27065"/>
                    <a:pt x="11093" y="27065"/>
                  </a:cubicBezTo>
                  <a:cubicBezTo>
                    <a:pt x="11095" y="27071"/>
                    <a:pt x="11102" y="27074"/>
                    <a:pt x="11114" y="27074"/>
                  </a:cubicBezTo>
                  <a:cubicBezTo>
                    <a:pt x="11411" y="27074"/>
                    <a:pt x="14700" y="25006"/>
                    <a:pt x="14635" y="24893"/>
                  </a:cubicBezTo>
                  <a:cubicBezTo>
                    <a:pt x="14552" y="24776"/>
                    <a:pt x="13984" y="24007"/>
                    <a:pt x="13816" y="23991"/>
                  </a:cubicBezTo>
                  <a:cubicBezTo>
                    <a:pt x="13666" y="23991"/>
                    <a:pt x="13248" y="23673"/>
                    <a:pt x="12964" y="23339"/>
                  </a:cubicBezTo>
                  <a:cubicBezTo>
                    <a:pt x="12680" y="23005"/>
                    <a:pt x="1135" y="582"/>
                    <a:pt x="784" y="198"/>
                  </a:cubicBezTo>
                  <a:cubicBezTo>
                    <a:pt x="658" y="66"/>
                    <a:pt x="517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7"/>
            <p:cNvSpPr/>
            <p:nvPr/>
          </p:nvSpPr>
          <p:spPr>
            <a:xfrm>
              <a:off x="2647900" y="2672225"/>
              <a:ext cx="594450" cy="195550"/>
            </a:xfrm>
            <a:custGeom>
              <a:avLst/>
              <a:gdLst/>
              <a:ahLst/>
              <a:cxnLst/>
              <a:rect l="l" t="t" r="r" b="b"/>
              <a:pathLst>
                <a:path w="23778" h="7822" extrusionOk="0">
                  <a:moveTo>
                    <a:pt x="23777" y="1"/>
                  </a:moveTo>
                  <a:lnTo>
                    <a:pt x="1204" y="7369"/>
                  </a:lnTo>
                  <a:cubicBezTo>
                    <a:pt x="1204" y="7369"/>
                    <a:pt x="1" y="7737"/>
                    <a:pt x="920" y="7820"/>
                  </a:cubicBezTo>
                  <a:cubicBezTo>
                    <a:pt x="926" y="7821"/>
                    <a:pt x="933" y="7821"/>
                    <a:pt x="941" y="7821"/>
                  </a:cubicBezTo>
                  <a:cubicBezTo>
                    <a:pt x="2115" y="7821"/>
                    <a:pt x="23677" y="1738"/>
                    <a:pt x="23677" y="1738"/>
                  </a:cubicBezTo>
                  <a:lnTo>
                    <a:pt x="23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7"/>
            <p:cNvSpPr/>
            <p:nvPr/>
          </p:nvSpPr>
          <p:spPr>
            <a:xfrm>
              <a:off x="2662525" y="2672225"/>
              <a:ext cx="579825" cy="192175"/>
            </a:xfrm>
            <a:custGeom>
              <a:avLst/>
              <a:gdLst/>
              <a:ahLst/>
              <a:cxnLst/>
              <a:rect l="l" t="t" r="r" b="b"/>
              <a:pathLst>
                <a:path w="23193" h="7687" extrusionOk="0">
                  <a:moveTo>
                    <a:pt x="23192" y="1"/>
                  </a:moveTo>
                  <a:lnTo>
                    <a:pt x="619" y="7369"/>
                  </a:lnTo>
                  <a:cubicBezTo>
                    <a:pt x="619" y="7369"/>
                    <a:pt x="17" y="7553"/>
                    <a:pt x="1" y="7687"/>
                  </a:cubicBezTo>
                  <a:lnTo>
                    <a:pt x="23125" y="1020"/>
                  </a:lnTo>
                  <a:lnTo>
                    <a:pt x="23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7"/>
            <p:cNvSpPr/>
            <p:nvPr/>
          </p:nvSpPr>
          <p:spPr>
            <a:xfrm>
              <a:off x="3455350" y="2256325"/>
              <a:ext cx="529825" cy="334050"/>
            </a:xfrm>
            <a:custGeom>
              <a:avLst/>
              <a:gdLst/>
              <a:ahLst/>
              <a:cxnLst/>
              <a:rect l="l" t="t" r="r" b="b"/>
              <a:pathLst>
                <a:path w="21193" h="13362" extrusionOk="0">
                  <a:moveTo>
                    <a:pt x="21091" y="1"/>
                  </a:moveTo>
                  <a:cubicBezTo>
                    <a:pt x="20923" y="1"/>
                    <a:pt x="20485" y="279"/>
                    <a:pt x="20485" y="279"/>
                  </a:cubicBezTo>
                  <a:lnTo>
                    <a:pt x="0" y="12293"/>
                  </a:lnTo>
                  <a:lnTo>
                    <a:pt x="1371" y="13362"/>
                  </a:lnTo>
                  <a:cubicBezTo>
                    <a:pt x="1371" y="13362"/>
                    <a:pt x="20468" y="1081"/>
                    <a:pt x="21003" y="346"/>
                  </a:cubicBezTo>
                  <a:cubicBezTo>
                    <a:pt x="21193" y="85"/>
                    <a:pt x="21183" y="1"/>
                    <a:pt x="2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7"/>
            <p:cNvSpPr/>
            <p:nvPr/>
          </p:nvSpPr>
          <p:spPr>
            <a:xfrm>
              <a:off x="3455350" y="2256375"/>
              <a:ext cx="528425" cy="323150"/>
            </a:xfrm>
            <a:custGeom>
              <a:avLst/>
              <a:gdLst/>
              <a:ahLst/>
              <a:cxnLst/>
              <a:rect l="l" t="t" r="r" b="b"/>
              <a:pathLst>
                <a:path w="21137" h="12926" extrusionOk="0">
                  <a:moveTo>
                    <a:pt x="21095" y="1"/>
                  </a:moveTo>
                  <a:cubicBezTo>
                    <a:pt x="20927" y="1"/>
                    <a:pt x="20485" y="277"/>
                    <a:pt x="20485" y="277"/>
                  </a:cubicBezTo>
                  <a:lnTo>
                    <a:pt x="0" y="12291"/>
                  </a:lnTo>
                  <a:lnTo>
                    <a:pt x="802" y="12925"/>
                  </a:lnTo>
                  <a:lnTo>
                    <a:pt x="21137" y="10"/>
                  </a:lnTo>
                  <a:cubicBezTo>
                    <a:pt x="21126" y="4"/>
                    <a:pt x="21112" y="1"/>
                    <a:pt x="2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7"/>
            <p:cNvSpPr/>
            <p:nvPr/>
          </p:nvSpPr>
          <p:spPr>
            <a:xfrm>
              <a:off x="3022600" y="1910775"/>
              <a:ext cx="360500" cy="648700"/>
            </a:xfrm>
            <a:custGeom>
              <a:avLst/>
              <a:gdLst/>
              <a:ahLst/>
              <a:cxnLst/>
              <a:rect l="l" t="t" r="r" b="b"/>
              <a:pathLst>
                <a:path w="14420" h="25948" extrusionOk="0">
                  <a:moveTo>
                    <a:pt x="146" y="0"/>
                  </a:moveTo>
                  <a:cubicBezTo>
                    <a:pt x="94" y="0"/>
                    <a:pt x="44" y="15"/>
                    <a:pt x="0" y="49"/>
                  </a:cubicBezTo>
                  <a:cubicBezTo>
                    <a:pt x="1354" y="2906"/>
                    <a:pt x="10376" y="21536"/>
                    <a:pt x="12899" y="25947"/>
                  </a:cubicBezTo>
                  <a:cubicBezTo>
                    <a:pt x="13701" y="25446"/>
                    <a:pt x="14420" y="24962"/>
                    <a:pt x="14386" y="24912"/>
                  </a:cubicBezTo>
                  <a:cubicBezTo>
                    <a:pt x="14303" y="24778"/>
                    <a:pt x="13735" y="24026"/>
                    <a:pt x="13584" y="24009"/>
                  </a:cubicBezTo>
                  <a:cubicBezTo>
                    <a:pt x="13417" y="23993"/>
                    <a:pt x="13000" y="23675"/>
                    <a:pt x="12732" y="23358"/>
                  </a:cubicBezTo>
                  <a:cubicBezTo>
                    <a:pt x="12448" y="23023"/>
                    <a:pt x="886" y="601"/>
                    <a:pt x="552" y="216"/>
                  </a:cubicBezTo>
                  <a:cubicBezTo>
                    <a:pt x="465" y="117"/>
                    <a:pt x="296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7"/>
            <p:cNvSpPr/>
            <p:nvPr/>
          </p:nvSpPr>
          <p:spPr>
            <a:xfrm>
              <a:off x="3129525" y="2181000"/>
              <a:ext cx="193850" cy="406725"/>
            </a:xfrm>
            <a:custGeom>
              <a:avLst/>
              <a:gdLst/>
              <a:ahLst/>
              <a:cxnLst/>
              <a:rect l="l" t="t" r="r" b="b"/>
              <a:pathLst>
                <a:path w="7754" h="16269" extrusionOk="0">
                  <a:moveTo>
                    <a:pt x="1" y="1"/>
                  </a:moveTo>
                  <a:lnTo>
                    <a:pt x="1" y="1"/>
                  </a:lnTo>
                  <a:cubicBezTo>
                    <a:pt x="2908" y="6500"/>
                    <a:pt x="6166" y="13735"/>
                    <a:pt x="6216" y="13885"/>
                  </a:cubicBezTo>
                  <a:cubicBezTo>
                    <a:pt x="6300" y="14186"/>
                    <a:pt x="6317" y="14270"/>
                    <a:pt x="6266" y="14854"/>
                  </a:cubicBezTo>
                  <a:cubicBezTo>
                    <a:pt x="6200" y="15456"/>
                    <a:pt x="6584" y="16258"/>
                    <a:pt x="6584" y="16258"/>
                  </a:cubicBezTo>
                  <a:cubicBezTo>
                    <a:pt x="6586" y="16265"/>
                    <a:pt x="6593" y="16268"/>
                    <a:pt x="6605" y="16268"/>
                  </a:cubicBezTo>
                  <a:cubicBezTo>
                    <a:pt x="6709" y="16268"/>
                    <a:pt x="7184" y="16018"/>
                    <a:pt x="7754" y="15673"/>
                  </a:cubicBezTo>
                  <a:cubicBezTo>
                    <a:pt x="7002" y="13919"/>
                    <a:pt x="5197" y="9708"/>
                    <a:pt x="3610" y="6417"/>
                  </a:cubicBezTo>
                  <a:cubicBezTo>
                    <a:pt x="2524" y="4211"/>
                    <a:pt x="1321" y="2072"/>
                    <a:pt x="1" y="1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7"/>
            <p:cNvSpPr/>
            <p:nvPr/>
          </p:nvSpPr>
          <p:spPr>
            <a:xfrm>
              <a:off x="3167550" y="2164300"/>
              <a:ext cx="215550" cy="383475"/>
            </a:xfrm>
            <a:custGeom>
              <a:avLst/>
              <a:gdLst/>
              <a:ahLst/>
              <a:cxnLst/>
              <a:rect l="l" t="t" r="r" b="b"/>
              <a:pathLst>
                <a:path w="8622" h="15339" extrusionOk="0">
                  <a:moveTo>
                    <a:pt x="0" y="0"/>
                  </a:moveTo>
                  <a:lnTo>
                    <a:pt x="0" y="0"/>
                  </a:lnTo>
                  <a:cubicBezTo>
                    <a:pt x="953" y="2356"/>
                    <a:pt x="3526" y="8020"/>
                    <a:pt x="4612" y="10025"/>
                  </a:cubicBezTo>
                  <a:cubicBezTo>
                    <a:pt x="5982" y="12548"/>
                    <a:pt x="7185" y="14754"/>
                    <a:pt x="7837" y="15339"/>
                  </a:cubicBezTo>
                  <a:cubicBezTo>
                    <a:pt x="8288" y="15038"/>
                    <a:pt x="8622" y="14787"/>
                    <a:pt x="8588" y="14754"/>
                  </a:cubicBezTo>
                  <a:cubicBezTo>
                    <a:pt x="8505" y="14637"/>
                    <a:pt x="7937" y="13885"/>
                    <a:pt x="7786" y="13868"/>
                  </a:cubicBezTo>
                  <a:cubicBezTo>
                    <a:pt x="7619" y="13852"/>
                    <a:pt x="7202" y="13534"/>
                    <a:pt x="6934" y="13217"/>
                  </a:cubicBezTo>
                  <a:cubicBezTo>
                    <a:pt x="6801" y="13050"/>
                    <a:pt x="2924" y="5598"/>
                    <a:pt x="0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7"/>
            <p:cNvSpPr/>
            <p:nvPr/>
          </p:nvSpPr>
          <p:spPr>
            <a:xfrm>
              <a:off x="3804975" y="1618675"/>
              <a:ext cx="1913575" cy="1249900"/>
            </a:xfrm>
            <a:custGeom>
              <a:avLst/>
              <a:gdLst/>
              <a:ahLst/>
              <a:cxnLst/>
              <a:rect l="l" t="t" r="r" b="b"/>
              <a:pathLst>
                <a:path w="76543" h="49996" extrusionOk="0">
                  <a:moveTo>
                    <a:pt x="75792" y="0"/>
                  </a:moveTo>
                  <a:cubicBezTo>
                    <a:pt x="75222" y="0"/>
                    <a:pt x="74287" y="238"/>
                    <a:pt x="74287" y="238"/>
                  </a:cubicBezTo>
                  <a:cubicBezTo>
                    <a:pt x="54704" y="9361"/>
                    <a:pt x="1" y="42510"/>
                    <a:pt x="1" y="42510"/>
                  </a:cubicBezTo>
                  <a:lnTo>
                    <a:pt x="1237" y="49996"/>
                  </a:lnTo>
                  <a:cubicBezTo>
                    <a:pt x="8839" y="38801"/>
                    <a:pt x="75807" y="1708"/>
                    <a:pt x="76175" y="1391"/>
                  </a:cubicBezTo>
                  <a:cubicBezTo>
                    <a:pt x="76542" y="1057"/>
                    <a:pt x="76058" y="756"/>
                    <a:pt x="75941" y="706"/>
                  </a:cubicBezTo>
                  <a:cubicBezTo>
                    <a:pt x="75824" y="656"/>
                    <a:pt x="76208" y="238"/>
                    <a:pt x="76208" y="238"/>
                  </a:cubicBezTo>
                  <a:cubicBezTo>
                    <a:pt x="76270" y="60"/>
                    <a:pt x="76076" y="0"/>
                    <a:pt x="75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7"/>
            <p:cNvSpPr/>
            <p:nvPr/>
          </p:nvSpPr>
          <p:spPr>
            <a:xfrm>
              <a:off x="3818750" y="1619675"/>
              <a:ext cx="1869300" cy="1115650"/>
            </a:xfrm>
            <a:custGeom>
              <a:avLst/>
              <a:gdLst/>
              <a:ahLst/>
              <a:cxnLst/>
              <a:rect l="l" t="t" r="r" b="b"/>
              <a:pathLst>
                <a:path w="74772" h="44626" extrusionOk="0">
                  <a:moveTo>
                    <a:pt x="74729" y="1"/>
                  </a:moveTo>
                  <a:cubicBezTo>
                    <a:pt x="74704" y="1"/>
                    <a:pt x="74648" y="12"/>
                    <a:pt x="74538" y="31"/>
                  </a:cubicBezTo>
                  <a:cubicBezTo>
                    <a:pt x="74321" y="64"/>
                    <a:pt x="55072" y="10306"/>
                    <a:pt x="36442" y="21401"/>
                  </a:cubicBezTo>
                  <a:cubicBezTo>
                    <a:pt x="17812" y="32495"/>
                    <a:pt x="68" y="43239"/>
                    <a:pt x="68" y="43239"/>
                  </a:cubicBezTo>
                  <a:lnTo>
                    <a:pt x="1" y="44626"/>
                  </a:lnTo>
                  <a:lnTo>
                    <a:pt x="36977" y="21802"/>
                  </a:lnTo>
                  <a:lnTo>
                    <a:pt x="74688" y="131"/>
                  </a:lnTo>
                  <a:cubicBezTo>
                    <a:pt x="74720" y="36"/>
                    <a:pt x="74772" y="1"/>
                    <a:pt x="74729" y="1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7"/>
            <p:cNvSpPr/>
            <p:nvPr/>
          </p:nvSpPr>
          <p:spPr>
            <a:xfrm>
              <a:off x="3192200" y="2486150"/>
              <a:ext cx="673775" cy="59697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7"/>
            <p:cNvSpPr/>
            <p:nvPr/>
          </p:nvSpPr>
          <p:spPr>
            <a:xfrm>
              <a:off x="3192200" y="2486150"/>
              <a:ext cx="673775" cy="59697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7"/>
            <p:cNvSpPr/>
            <p:nvPr/>
          </p:nvSpPr>
          <p:spPr>
            <a:xfrm>
              <a:off x="3241900" y="2486600"/>
              <a:ext cx="628275" cy="596475"/>
            </a:xfrm>
            <a:custGeom>
              <a:avLst/>
              <a:gdLst/>
              <a:ahLst/>
              <a:cxnLst/>
              <a:rect l="l" t="t" r="r" b="b"/>
              <a:pathLst>
                <a:path w="25131" h="23859" extrusionOk="0">
                  <a:moveTo>
                    <a:pt x="12319" y="0"/>
                  </a:moveTo>
                  <a:cubicBezTo>
                    <a:pt x="11128" y="0"/>
                    <a:pt x="9918" y="180"/>
                    <a:pt x="8722" y="559"/>
                  </a:cubicBezTo>
                  <a:cubicBezTo>
                    <a:pt x="4111" y="1996"/>
                    <a:pt x="836" y="6089"/>
                    <a:pt x="418" y="10884"/>
                  </a:cubicBezTo>
                  <a:cubicBezTo>
                    <a:pt x="0" y="15696"/>
                    <a:pt x="2507" y="20275"/>
                    <a:pt x="6784" y="22514"/>
                  </a:cubicBezTo>
                  <a:cubicBezTo>
                    <a:pt x="8528" y="23416"/>
                    <a:pt x="10421" y="23858"/>
                    <a:pt x="12301" y="23858"/>
                  </a:cubicBezTo>
                  <a:cubicBezTo>
                    <a:pt x="15051" y="23858"/>
                    <a:pt x="17774" y="22912"/>
                    <a:pt x="19967" y="21077"/>
                  </a:cubicBezTo>
                  <a:cubicBezTo>
                    <a:pt x="23660" y="17969"/>
                    <a:pt x="25130" y="12956"/>
                    <a:pt x="23693" y="8345"/>
                  </a:cubicBezTo>
                  <a:cubicBezTo>
                    <a:pt x="22083" y="3258"/>
                    <a:pt x="17384" y="0"/>
                    <a:pt x="1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7"/>
            <p:cNvSpPr/>
            <p:nvPr/>
          </p:nvSpPr>
          <p:spPr>
            <a:xfrm>
              <a:off x="3401475" y="2486825"/>
              <a:ext cx="469525" cy="596225"/>
            </a:xfrm>
            <a:custGeom>
              <a:avLst/>
              <a:gdLst/>
              <a:ahLst/>
              <a:cxnLst/>
              <a:rect l="l" t="t" r="r" b="b"/>
              <a:pathLst>
                <a:path w="18781" h="23849" extrusionOk="0">
                  <a:moveTo>
                    <a:pt x="5938" y="1"/>
                  </a:moveTo>
                  <a:cubicBezTo>
                    <a:pt x="4992" y="1"/>
                    <a:pt x="4032" y="114"/>
                    <a:pt x="3074" y="349"/>
                  </a:cubicBezTo>
                  <a:cubicBezTo>
                    <a:pt x="6533" y="5094"/>
                    <a:pt x="7302" y="7016"/>
                    <a:pt x="8321" y="12362"/>
                  </a:cubicBezTo>
                  <a:cubicBezTo>
                    <a:pt x="7786" y="15286"/>
                    <a:pt x="2824" y="21586"/>
                    <a:pt x="0" y="22271"/>
                  </a:cubicBezTo>
                  <a:cubicBezTo>
                    <a:pt x="1847" y="23328"/>
                    <a:pt x="3895" y="23849"/>
                    <a:pt x="5934" y="23849"/>
                  </a:cubicBezTo>
                  <a:cubicBezTo>
                    <a:pt x="8599" y="23849"/>
                    <a:pt x="11249" y="22960"/>
                    <a:pt x="13417" y="21218"/>
                  </a:cubicBezTo>
                  <a:cubicBezTo>
                    <a:pt x="17243" y="18127"/>
                    <a:pt x="18780" y="13014"/>
                    <a:pt x="17310" y="8336"/>
                  </a:cubicBezTo>
                  <a:cubicBezTo>
                    <a:pt x="15704" y="3277"/>
                    <a:pt x="11031" y="1"/>
                    <a:pt x="5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7"/>
            <p:cNvSpPr/>
            <p:nvPr/>
          </p:nvSpPr>
          <p:spPr>
            <a:xfrm>
              <a:off x="3439050" y="2681400"/>
              <a:ext cx="104875" cy="77375"/>
            </a:xfrm>
            <a:custGeom>
              <a:avLst/>
              <a:gdLst/>
              <a:ahLst/>
              <a:cxnLst/>
              <a:rect l="l" t="t" r="r" b="b"/>
              <a:pathLst>
                <a:path w="4195" h="3095" extrusionOk="0">
                  <a:moveTo>
                    <a:pt x="3050" y="1"/>
                  </a:moveTo>
                  <a:cubicBezTo>
                    <a:pt x="3034" y="1"/>
                    <a:pt x="3025" y="1"/>
                    <a:pt x="3025" y="1"/>
                  </a:cubicBezTo>
                  <a:cubicBezTo>
                    <a:pt x="3025" y="1"/>
                    <a:pt x="903" y="904"/>
                    <a:pt x="452" y="1054"/>
                  </a:cubicBezTo>
                  <a:cubicBezTo>
                    <a:pt x="1" y="1188"/>
                    <a:pt x="218" y="1522"/>
                    <a:pt x="218" y="1522"/>
                  </a:cubicBezTo>
                  <a:cubicBezTo>
                    <a:pt x="218" y="1522"/>
                    <a:pt x="686" y="3059"/>
                    <a:pt x="703" y="3092"/>
                  </a:cubicBezTo>
                  <a:cubicBezTo>
                    <a:pt x="703" y="3094"/>
                    <a:pt x="706" y="3094"/>
                    <a:pt x="710" y="3094"/>
                  </a:cubicBezTo>
                  <a:cubicBezTo>
                    <a:pt x="867" y="3094"/>
                    <a:pt x="3288" y="2202"/>
                    <a:pt x="3744" y="2006"/>
                  </a:cubicBezTo>
                  <a:cubicBezTo>
                    <a:pt x="4195" y="1789"/>
                    <a:pt x="4011" y="1539"/>
                    <a:pt x="4011" y="1539"/>
                  </a:cubicBezTo>
                  <a:cubicBezTo>
                    <a:pt x="4011" y="1539"/>
                    <a:pt x="3409" y="269"/>
                    <a:pt x="3326" y="118"/>
                  </a:cubicBezTo>
                  <a:cubicBezTo>
                    <a:pt x="3272" y="11"/>
                    <a:pt x="3112" y="1"/>
                    <a:pt x="3050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7"/>
            <p:cNvSpPr/>
            <p:nvPr/>
          </p:nvSpPr>
          <p:spPr>
            <a:xfrm>
              <a:off x="3416675" y="2711925"/>
              <a:ext cx="31600" cy="73725"/>
            </a:xfrm>
            <a:custGeom>
              <a:avLst/>
              <a:gdLst/>
              <a:ahLst/>
              <a:cxnLst/>
              <a:rect l="l" t="t" r="r" b="b"/>
              <a:pathLst>
                <a:path w="1264" h="2949" extrusionOk="0">
                  <a:moveTo>
                    <a:pt x="500" y="0"/>
                  </a:moveTo>
                  <a:cubicBezTo>
                    <a:pt x="323" y="0"/>
                    <a:pt x="261" y="384"/>
                    <a:pt x="261" y="384"/>
                  </a:cubicBezTo>
                  <a:lnTo>
                    <a:pt x="10" y="2807"/>
                  </a:lnTo>
                  <a:cubicBezTo>
                    <a:pt x="1" y="2903"/>
                    <a:pt x="54" y="2949"/>
                    <a:pt x="141" y="2949"/>
                  </a:cubicBezTo>
                  <a:cubicBezTo>
                    <a:pt x="360" y="2949"/>
                    <a:pt x="793" y="2659"/>
                    <a:pt x="996" y="2122"/>
                  </a:cubicBezTo>
                  <a:cubicBezTo>
                    <a:pt x="1263" y="1370"/>
                    <a:pt x="846" y="217"/>
                    <a:pt x="595" y="34"/>
                  </a:cubicBezTo>
                  <a:cubicBezTo>
                    <a:pt x="560" y="10"/>
                    <a:pt x="529" y="0"/>
                    <a:pt x="500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7"/>
            <p:cNvSpPr/>
            <p:nvPr/>
          </p:nvSpPr>
          <p:spPr>
            <a:xfrm>
              <a:off x="3379750" y="2716325"/>
              <a:ext cx="38950" cy="81675"/>
            </a:xfrm>
            <a:custGeom>
              <a:avLst/>
              <a:gdLst/>
              <a:ahLst/>
              <a:cxnLst/>
              <a:rect l="l" t="t" r="r" b="b"/>
              <a:pathLst>
                <a:path w="1558" h="3267" extrusionOk="0">
                  <a:moveTo>
                    <a:pt x="1436" y="0"/>
                  </a:moveTo>
                  <a:cubicBezTo>
                    <a:pt x="1422" y="0"/>
                    <a:pt x="1406" y="3"/>
                    <a:pt x="1387" y="8"/>
                  </a:cubicBezTo>
                  <a:cubicBezTo>
                    <a:pt x="1186" y="41"/>
                    <a:pt x="869" y="25"/>
                    <a:pt x="635" y="660"/>
                  </a:cubicBezTo>
                  <a:cubicBezTo>
                    <a:pt x="435" y="1211"/>
                    <a:pt x="0" y="3049"/>
                    <a:pt x="301" y="3266"/>
                  </a:cubicBezTo>
                  <a:lnTo>
                    <a:pt x="1170" y="2999"/>
                  </a:lnTo>
                  <a:cubicBezTo>
                    <a:pt x="1237" y="2898"/>
                    <a:pt x="1270" y="2798"/>
                    <a:pt x="1270" y="2681"/>
                  </a:cubicBezTo>
                  <a:cubicBezTo>
                    <a:pt x="1270" y="2531"/>
                    <a:pt x="1504" y="175"/>
                    <a:pt x="1504" y="175"/>
                  </a:cubicBezTo>
                  <a:cubicBezTo>
                    <a:pt x="1504" y="175"/>
                    <a:pt x="1558" y="0"/>
                    <a:pt x="1436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7"/>
            <p:cNvSpPr/>
            <p:nvPr/>
          </p:nvSpPr>
          <p:spPr>
            <a:xfrm>
              <a:off x="3528450" y="2635375"/>
              <a:ext cx="100700" cy="82900"/>
            </a:xfrm>
            <a:custGeom>
              <a:avLst/>
              <a:gdLst/>
              <a:ahLst/>
              <a:cxnLst/>
              <a:rect l="l" t="t" r="r" b="b"/>
              <a:pathLst>
                <a:path w="4028" h="3316" extrusionOk="0">
                  <a:moveTo>
                    <a:pt x="2837" y="0"/>
                  </a:moveTo>
                  <a:cubicBezTo>
                    <a:pt x="2769" y="0"/>
                    <a:pt x="2688" y="24"/>
                    <a:pt x="2590" y="88"/>
                  </a:cubicBezTo>
                  <a:cubicBezTo>
                    <a:pt x="2189" y="339"/>
                    <a:pt x="151" y="1425"/>
                    <a:pt x="151" y="1425"/>
                  </a:cubicBezTo>
                  <a:cubicBezTo>
                    <a:pt x="151" y="1425"/>
                    <a:pt x="0" y="1575"/>
                    <a:pt x="51" y="1725"/>
                  </a:cubicBezTo>
                  <a:cubicBezTo>
                    <a:pt x="117" y="1876"/>
                    <a:pt x="702" y="3146"/>
                    <a:pt x="702" y="3146"/>
                  </a:cubicBezTo>
                  <a:cubicBezTo>
                    <a:pt x="702" y="3146"/>
                    <a:pt x="747" y="3315"/>
                    <a:pt x="947" y="3315"/>
                  </a:cubicBezTo>
                  <a:cubicBezTo>
                    <a:pt x="1021" y="3315"/>
                    <a:pt x="1115" y="3292"/>
                    <a:pt x="1237" y="3229"/>
                  </a:cubicBezTo>
                  <a:cubicBezTo>
                    <a:pt x="1688" y="3012"/>
                    <a:pt x="4027" y="1642"/>
                    <a:pt x="4010" y="1592"/>
                  </a:cubicBezTo>
                  <a:cubicBezTo>
                    <a:pt x="3994" y="1542"/>
                    <a:pt x="3108" y="205"/>
                    <a:pt x="3108" y="205"/>
                  </a:cubicBezTo>
                  <a:cubicBezTo>
                    <a:pt x="3108" y="205"/>
                    <a:pt x="3034" y="0"/>
                    <a:pt x="2837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3609075" y="2622700"/>
              <a:ext cx="68450" cy="46600"/>
            </a:xfrm>
            <a:custGeom>
              <a:avLst/>
              <a:gdLst/>
              <a:ahLst/>
              <a:cxnLst/>
              <a:rect l="l" t="t" r="r" b="b"/>
              <a:pathLst>
                <a:path w="2738" h="1864" extrusionOk="0">
                  <a:moveTo>
                    <a:pt x="179" y="1"/>
                  </a:moveTo>
                  <a:cubicBezTo>
                    <a:pt x="102" y="1"/>
                    <a:pt x="40" y="36"/>
                    <a:pt x="34" y="144"/>
                  </a:cubicBezTo>
                  <a:cubicBezTo>
                    <a:pt x="0" y="445"/>
                    <a:pt x="635" y="1514"/>
                    <a:pt x="1387" y="1781"/>
                  </a:cubicBezTo>
                  <a:cubicBezTo>
                    <a:pt x="1562" y="1839"/>
                    <a:pt x="1732" y="1863"/>
                    <a:pt x="1886" y="1863"/>
                  </a:cubicBezTo>
                  <a:cubicBezTo>
                    <a:pt x="2397" y="1863"/>
                    <a:pt x="2737" y="1601"/>
                    <a:pt x="2506" y="1447"/>
                  </a:cubicBezTo>
                  <a:lnTo>
                    <a:pt x="501" y="110"/>
                  </a:lnTo>
                  <a:cubicBezTo>
                    <a:pt x="501" y="110"/>
                    <a:pt x="317" y="1"/>
                    <a:pt x="179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7"/>
            <p:cNvSpPr/>
            <p:nvPr/>
          </p:nvSpPr>
          <p:spPr>
            <a:xfrm>
              <a:off x="3619500" y="2609125"/>
              <a:ext cx="84425" cy="49775"/>
            </a:xfrm>
            <a:custGeom>
              <a:avLst/>
              <a:gdLst/>
              <a:ahLst/>
              <a:cxnLst/>
              <a:rect l="l" t="t" r="r" b="b"/>
              <a:pathLst>
                <a:path w="3377" h="1991" extrusionOk="0">
                  <a:moveTo>
                    <a:pt x="679" y="0"/>
                  </a:moveTo>
                  <a:cubicBezTo>
                    <a:pt x="376" y="0"/>
                    <a:pt x="243" y="156"/>
                    <a:pt x="135" y="252"/>
                  </a:cubicBezTo>
                  <a:cubicBezTo>
                    <a:pt x="1" y="369"/>
                    <a:pt x="201" y="453"/>
                    <a:pt x="201" y="453"/>
                  </a:cubicBezTo>
                  <a:cubicBezTo>
                    <a:pt x="201" y="453"/>
                    <a:pt x="2173" y="1756"/>
                    <a:pt x="2290" y="1873"/>
                  </a:cubicBezTo>
                  <a:cubicBezTo>
                    <a:pt x="2374" y="1940"/>
                    <a:pt x="2474" y="1973"/>
                    <a:pt x="2591" y="1990"/>
                  </a:cubicBezTo>
                  <a:lnTo>
                    <a:pt x="3359" y="1489"/>
                  </a:lnTo>
                  <a:cubicBezTo>
                    <a:pt x="3376" y="1121"/>
                    <a:pt x="1688" y="286"/>
                    <a:pt x="1120" y="85"/>
                  </a:cubicBezTo>
                  <a:cubicBezTo>
                    <a:pt x="941" y="24"/>
                    <a:pt x="797" y="0"/>
                    <a:pt x="679" y="0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7"/>
            <p:cNvSpPr/>
            <p:nvPr/>
          </p:nvSpPr>
          <p:spPr>
            <a:xfrm>
              <a:off x="2642900" y="3245825"/>
              <a:ext cx="338900" cy="308950"/>
            </a:xfrm>
            <a:custGeom>
              <a:avLst/>
              <a:gdLst/>
              <a:ahLst/>
              <a:cxnLst/>
              <a:rect l="l" t="t" r="r" b="b"/>
              <a:pathLst>
                <a:path w="13556" h="12358" extrusionOk="0">
                  <a:moveTo>
                    <a:pt x="6353" y="0"/>
                  </a:moveTo>
                  <a:cubicBezTo>
                    <a:pt x="5744" y="0"/>
                    <a:pt x="5124" y="91"/>
                    <a:pt x="4512" y="282"/>
                  </a:cubicBezTo>
                  <a:cubicBezTo>
                    <a:pt x="2139" y="1034"/>
                    <a:pt x="451" y="3122"/>
                    <a:pt x="217" y="5612"/>
                  </a:cubicBezTo>
                  <a:cubicBezTo>
                    <a:pt x="0" y="8084"/>
                    <a:pt x="1287" y="10457"/>
                    <a:pt x="3492" y="11627"/>
                  </a:cubicBezTo>
                  <a:cubicBezTo>
                    <a:pt x="4448" y="12131"/>
                    <a:pt x="5429" y="12358"/>
                    <a:pt x="6378" y="12358"/>
                  </a:cubicBezTo>
                  <a:cubicBezTo>
                    <a:pt x="10242" y="12358"/>
                    <a:pt x="13555" y="8587"/>
                    <a:pt x="12281" y="4375"/>
                  </a:cubicBezTo>
                  <a:cubicBezTo>
                    <a:pt x="11452" y="1713"/>
                    <a:pt x="9001" y="0"/>
                    <a:pt x="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2648750" y="3279525"/>
              <a:ext cx="306625" cy="263725"/>
            </a:xfrm>
            <a:custGeom>
              <a:avLst/>
              <a:gdLst/>
              <a:ahLst/>
              <a:cxnLst/>
              <a:rect l="l" t="t" r="r" b="b"/>
              <a:pathLst>
                <a:path w="12265" h="10549" extrusionOk="0">
                  <a:moveTo>
                    <a:pt x="6299" y="0"/>
                  </a:moveTo>
                  <a:cubicBezTo>
                    <a:pt x="5726" y="0"/>
                    <a:pt x="5141" y="87"/>
                    <a:pt x="4562" y="270"/>
                  </a:cubicBezTo>
                  <a:cubicBezTo>
                    <a:pt x="1654" y="1189"/>
                    <a:pt x="0" y="4180"/>
                    <a:pt x="869" y="6937"/>
                  </a:cubicBezTo>
                  <a:cubicBezTo>
                    <a:pt x="1565" y="9145"/>
                    <a:pt x="3675" y="10549"/>
                    <a:pt x="5981" y="10549"/>
                  </a:cubicBezTo>
                  <a:cubicBezTo>
                    <a:pt x="6554" y="10549"/>
                    <a:pt x="7140" y="10462"/>
                    <a:pt x="7720" y="10279"/>
                  </a:cubicBezTo>
                  <a:cubicBezTo>
                    <a:pt x="10627" y="9360"/>
                    <a:pt x="12264" y="6386"/>
                    <a:pt x="11395" y="3612"/>
                  </a:cubicBezTo>
                  <a:cubicBezTo>
                    <a:pt x="10700" y="1404"/>
                    <a:pt x="8600" y="0"/>
                    <a:pt x="6299" y="0"/>
                  </a:cubicBez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7"/>
            <p:cNvSpPr/>
            <p:nvPr/>
          </p:nvSpPr>
          <p:spPr>
            <a:xfrm>
              <a:off x="2671300" y="3298875"/>
              <a:ext cx="261925" cy="225025"/>
            </a:xfrm>
            <a:custGeom>
              <a:avLst/>
              <a:gdLst/>
              <a:ahLst/>
              <a:cxnLst/>
              <a:rect l="l" t="t" r="r" b="b"/>
              <a:pathLst>
                <a:path w="10477" h="9001" extrusionOk="0">
                  <a:moveTo>
                    <a:pt x="5372" y="1"/>
                  </a:moveTo>
                  <a:cubicBezTo>
                    <a:pt x="4884" y="1"/>
                    <a:pt x="4386" y="75"/>
                    <a:pt x="3894" y="231"/>
                  </a:cubicBezTo>
                  <a:cubicBezTo>
                    <a:pt x="1404" y="1000"/>
                    <a:pt x="0" y="3556"/>
                    <a:pt x="752" y="5912"/>
                  </a:cubicBezTo>
                  <a:cubicBezTo>
                    <a:pt x="1341" y="7799"/>
                    <a:pt x="3130" y="9000"/>
                    <a:pt x="5098" y="9000"/>
                  </a:cubicBezTo>
                  <a:cubicBezTo>
                    <a:pt x="5588" y="9000"/>
                    <a:pt x="6088" y="8926"/>
                    <a:pt x="6584" y="8770"/>
                  </a:cubicBezTo>
                  <a:cubicBezTo>
                    <a:pt x="9056" y="7984"/>
                    <a:pt x="10477" y="5445"/>
                    <a:pt x="9725" y="3089"/>
                  </a:cubicBezTo>
                  <a:cubicBezTo>
                    <a:pt x="9136" y="1202"/>
                    <a:pt x="7336" y="1"/>
                    <a:pt x="5372" y="1"/>
                  </a:cubicBezTo>
                  <a:close/>
                </a:path>
              </a:pathLst>
            </a:custGeom>
            <a:solidFill>
              <a:srgbClr val="020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8"/>
          <p:cNvSpPr txBox="1">
            <a:spLocks noGrp="1"/>
          </p:cNvSpPr>
          <p:nvPr>
            <p:ph type="title" idx="2"/>
          </p:nvPr>
        </p:nvSpPr>
        <p:spPr>
          <a:xfrm>
            <a:off x="540021" y="1857375"/>
            <a:ext cx="3855300" cy="12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</a:t>
            </a:r>
          </a:p>
        </p:txBody>
      </p:sp>
      <p:sp>
        <p:nvSpPr>
          <p:cNvPr id="823" name="Google Shape;823;p58"/>
          <p:cNvSpPr txBox="1">
            <a:spLocks noGrp="1"/>
          </p:cNvSpPr>
          <p:nvPr>
            <p:ph type="title"/>
          </p:nvPr>
        </p:nvSpPr>
        <p:spPr>
          <a:xfrm>
            <a:off x="540009" y="52547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4" name="Google Shape;824;p58"/>
          <p:cNvSpPr txBox="1">
            <a:spLocks noGrp="1"/>
          </p:cNvSpPr>
          <p:nvPr>
            <p:ph type="subTitle" idx="1"/>
          </p:nvPr>
        </p:nvSpPr>
        <p:spPr>
          <a:xfrm>
            <a:off x="540000" y="3207925"/>
            <a:ext cx="33114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We’ll go through data cleaning, EDA and preprocessing.</a:t>
            </a:r>
            <a:endParaRPr dirty="0"/>
          </a:p>
        </p:txBody>
      </p:sp>
      <p:grpSp>
        <p:nvGrpSpPr>
          <p:cNvPr id="825" name="Google Shape;825;p58"/>
          <p:cNvGrpSpPr/>
          <p:nvPr/>
        </p:nvGrpSpPr>
        <p:grpSpPr>
          <a:xfrm>
            <a:off x="1576350" y="100149"/>
            <a:ext cx="8047297" cy="2525219"/>
            <a:chOff x="1576350" y="100149"/>
            <a:chExt cx="8047297" cy="2525219"/>
          </a:xfrm>
        </p:grpSpPr>
        <p:sp>
          <p:nvSpPr>
            <p:cNvPr id="826" name="Google Shape;826;p58"/>
            <p:cNvSpPr/>
            <p:nvPr/>
          </p:nvSpPr>
          <p:spPr>
            <a:xfrm>
              <a:off x="2686073" y="1242852"/>
              <a:ext cx="5671175" cy="241336"/>
            </a:xfrm>
            <a:custGeom>
              <a:avLst/>
              <a:gdLst/>
              <a:ahLst/>
              <a:cxnLst/>
              <a:rect l="l" t="t" r="r" b="b"/>
              <a:pathLst>
                <a:path w="204865" h="8718" extrusionOk="0">
                  <a:moveTo>
                    <a:pt x="119719" y="0"/>
                  </a:moveTo>
                  <a:cubicBezTo>
                    <a:pt x="114044" y="0"/>
                    <a:pt x="108840" y="4574"/>
                    <a:pt x="108840" y="4574"/>
                  </a:cubicBezTo>
                  <a:cubicBezTo>
                    <a:pt x="108840" y="4574"/>
                    <a:pt x="108272" y="647"/>
                    <a:pt x="105950" y="597"/>
                  </a:cubicBezTo>
                  <a:cubicBezTo>
                    <a:pt x="105941" y="597"/>
                    <a:pt x="105932" y="597"/>
                    <a:pt x="105923" y="597"/>
                  </a:cubicBezTo>
                  <a:cubicBezTo>
                    <a:pt x="103599" y="597"/>
                    <a:pt x="100001" y="4925"/>
                    <a:pt x="100001" y="4925"/>
                  </a:cubicBezTo>
                  <a:cubicBezTo>
                    <a:pt x="100001" y="4925"/>
                    <a:pt x="98607" y="3017"/>
                    <a:pt x="96634" y="3017"/>
                  </a:cubicBezTo>
                  <a:cubicBezTo>
                    <a:pt x="96593" y="3017"/>
                    <a:pt x="96551" y="3018"/>
                    <a:pt x="96509" y="3020"/>
                  </a:cubicBezTo>
                  <a:cubicBezTo>
                    <a:pt x="94471" y="3104"/>
                    <a:pt x="90344" y="5593"/>
                    <a:pt x="90344" y="5593"/>
                  </a:cubicBezTo>
                  <a:lnTo>
                    <a:pt x="1" y="8718"/>
                  </a:lnTo>
                  <a:lnTo>
                    <a:pt x="161272" y="6512"/>
                  </a:lnTo>
                  <a:lnTo>
                    <a:pt x="204864" y="4340"/>
                  </a:lnTo>
                  <a:lnTo>
                    <a:pt x="153987" y="1199"/>
                  </a:lnTo>
                  <a:cubicBezTo>
                    <a:pt x="151948" y="1282"/>
                    <a:pt x="147437" y="3922"/>
                    <a:pt x="147437" y="3922"/>
                  </a:cubicBezTo>
                  <a:cubicBezTo>
                    <a:pt x="147437" y="3922"/>
                    <a:pt x="148623" y="2786"/>
                    <a:pt x="145967" y="1266"/>
                  </a:cubicBezTo>
                  <a:cubicBezTo>
                    <a:pt x="145580" y="1044"/>
                    <a:pt x="145052" y="950"/>
                    <a:pt x="144432" y="950"/>
                  </a:cubicBezTo>
                  <a:cubicBezTo>
                    <a:pt x="140793" y="950"/>
                    <a:pt x="133987" y="4206"/>
                    <a:pt x="133987" y="4206"/>
                  </a:cubicBezTo>
                  <a:cubicBezTo>
                    <a:pt x="133987" y="4206"/>
                    <a:pt x="137696" y="1867"/>
                    <a:pt x="134254" y="664"/>
                  </a:cubicBezTo>
                  <a:cubicBezTo>
                    <a:pt x="133875" y="530"/>
                    <a:pt x="133446" y="470"/>
                    <a:pt x="132982" y="470"/>
                  </a:cubicBezTo>
                  <a:cubicBezTo>
                    <a:pt x="129237" y="470"/>
                    <a:pt x="123243" y="4373"/>
                    <a:pt x="123243" y="4373"/>
                  </a:cubicBezTo>
                  <a:cubicBezTo>
                    <a:pt x="123243" y="4373"/>
                    <a:pt x="126083" y="313"/>
                    <a:pt x="120219" y="13"/>
                  </a:cubicBezTo>
                  <a:cubicBezTo>
                    <a:pt x="120052" y="4"/>
                    <a:pt x="119885" y="0"/>
                    <a:pt x="119719" y="0"/>
                  </a:cubicBez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8"/>
            <p:cNvSpPr/>
            <p:nvPr/>
          </p:nvSpPr>
          <p:spPr>
            <a:xfrm>
              <a:off x="7865549" y="2136482"/>
              <a:ext cx="1019851" cy="393106"/>
            </a:xfrm>
            <a:custGeom>
              <a:avLst/>
              <a:gdLst/>
              <a:ahLst/>
              <a:cxnLst/>
              <a:rect l="l" t="t" r="r" b="b"/>
              <a:pathLst>
                <a:path w="42357" h="16325" extrusionOk="0">
                  <a:moveTo>
                    <a:pt x="41087" y="12181"/>
                  </a:moveTo>
                  <a:cubicBezTo>
                    <a:pt x="40653" y="11914"/>
                    <a:pt x="40369" y="11446"/>
                    <a:pt x="40268" y="10945"/>
                  </a:cubicBezTo>
                  <a:cubicBezTo>
                    <a:pt x="39901" y="9107"/>
                    <a:pt x="37110" y="7603"/>
                    <a:pt x="35724" y="6968"/>
                  </a:cubicBezTo>
                  <a:cubicBezTo>
                    <a:pt x="35239" y="6734"/>
                    <a:pt x="34805" y="6400"/>
                    <a:pt x="34487" y="5966"/>
                  </a:cubicBezTo>
                  <a:cubicBezTo>
                    <a:pt x="32816" y="3676"/>
                    <a:pt x="30043" y="2574"/>
                    <a:pt x="27336" y="3008"/>
                  </a:cubicBezTo>
                  <a:cubicBezTo>
                    <a:pt x="26300" y="3175"/>
                    <a:pt x="25247" y="2841"/>
                    <a:pt x="24462" y="2173"/>
                  </a:cubicBezTo>
                  <a:cubicBezTo>
                    <a:pt x="22858" y="819"/>
                    <a:pt x="20769" y="1"/>
                    <a:pt x="18514" y="1"/>
                  </a:cubicBezTo>
                  <a:cubicBezTo>
                    <a:pt x="14587" y="1"/>
                    <a:pt x="11245" y="2457"/>
                    <a:pt x="9875" y="5899"/>
                  </a:cubicBezTo>
                  <a:cubicBezTo>
                    <a:pt x="8990" y="5247"/>
                    <a:pt x="7904" y="4879"/>
                    <a:pt x="6701" y="4879"/>
                  </a:cubicBezTo>
                  <a:cubicBezTo>
                    <a:pt x="2607" y="4879"/>
                    <a:pt x="1" y="12014"/>
                    <a:pt x="1839" y="15623"/>
                  </a:cubicBezTo>
                  <a:cubicBezTo>
                    <a:pt x="1638" y="16174"/>
                    <a:pt x="42357" y="16325"/>
                    <a:pt x="42357" y="14487"/>
                  </a:cubicBezTo>
                  <a:cubicBezTo>
                    <a:pt x="42340" y="13501"/>
                    <a:pt x="41839" y="12666"/>
                    <a:pt x="41087" y="12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8"/>
            <p:cNvSpPr/>
            <p:nvPr/>
          </p:nvSpPr>
          <p:spPr>
            <a:xfrm>
              <a:off x="1576350" y="1648079"/>
              <a:ext cx="5671175" cy="241807"/>
            </a:xfrm>
            <a:custGeom>
              <a:avLst/>
              <a:gdLst/>
              <a:ahLst/>
              <a:cxnLst/>
              <a:rect l="l" t="t" r="r" b="b"/>
              <a:pathLst>
                <a:path w="204865" h="8735" extrusionOk="0">
                  <a:moveTo>
                    <a:pt x="119719" y="0"/>
                  </a:moveTo>
                  <a:cubicBezTo>
                    <a:pt x="114045" y="0"/>
                    <a:pt x="108840" y="4574"/>
                    <a:pt x="108840" y="4574"/>
                  </a:cubicBezTo>
                  <a:cubicBezTo>
                    <a:pt x="108840" y="4574"/>
                    <a:pt x="108272" y="647"/>
                    <a:pt x="105950" y="597"/>
                  </a:cubicBezTo>
                  <a:cubicBezTo>
                    <a:pt x="105941" y="597"/>
                    <a:pt x="105932" y="597"/>
                    <a:pt x="105923" y="597"/>
                  </a:cubicBezTo>
                  <a:cubicBezTo>
                    <a:pt x="103616" y="597"/>
                    <a:pt x="100001" y="4924"/>
                    <a:pt x="100001" y="4924"/>
                  </a:cubicBezTo>
                  <a:cubicBezTo>
                    <a:pt x="100001" y="4924"/>
                    <a:pt x="98623" y="3017"/>
                    <a:pt x="96635" y="3017"/>
                  </a:cubicBezTo>
                  <a:cubicBezTo>
                    <a:pt x="96594" y="3017"/>
                    <a:pt x="96552" y="3018"/>
                    <a:pt x="96509" y="3020"/>
                  </a:cubicBezTo>
                  <a:cubicBezTo>
                    <a:pt x="94471" y="3103"/>
                    <a:pt x="90361" y="5593"/>
                    <a:pt x="90361" y="5593"/>
                  </a:cubicBezTo>
                  <a:lnTo>
                    <a:pt x="1" y="8734"/>
                  </a:lnTo>
                  <a:lnTo>
                    <a:pt x="1" y="8734"/>
                  </a:lnTo>
                  <a:lnTo>
                    <a:pt x="161289" y="6512"/>
                  </a:lnTo>
                  <a:lnTo>
                    <a:pt x="204864" y="4340"/>
                  </a:lnTo>
                  <a:lnTo>
                    <a:pt x="153987" y="1198"/>
                  </a:lnTo>
                  <a:cubicBezTo>
                    <a:pt x="151948" y="1282"/>
                    <a:pt x="147437" y="3922"/>
                    <a:pt x="147437" y="3922"/>
                  </a:cubicBezTo>
                  <a:cubicBezTo>
                    <a:pt x="147437" y="3922"/>
                    <a:pt x="148623" y="2786"/>
                    <a:pt x="145967" y="1265"/>
                  </a:cubicBezTo>
                  <a:cubicBezTo>
                    <a:pt x="145584" y="1045"/>
                    <a:pt x="145059" y="950"/>
                    <a:pt x="144443" y="950"/>
                  </a:cubicBezTo>
                  <a:cubicBezTo>
                    <a:pt x="140812" y="950"/>
                    <a:pt x="133987" y="4223"/>
                    <a:pt x="133987" y="4223"/>
                  </a:cubicBezTo>
                  <a:cubicBezTo>
                    <a:pt x="133987" y="4223"/>
                    <a:pt x="137696" y="1884"/>
                    <a:pt x="134254" y="664"/>
                  </a:cubicBezTo>
                  <a:cubicBezTo>
                    <a:pt x="133880" y="533"/>
                    <a:pt x="133457" y="475"/>
                    <a:pt x="133000" y="475"/>
                  </a:cubicBezTo>
                  <a:cubicBezTo>
                    <a:pt x="129255" y="475"/>
                    <a:pt x="123243" y="4390"/>
                    <a:pt x="123243" y="4390"/>
                  </a:cubicBezTo>
                  <a:cubicBezTo>
                    <a:pt x="123243" y="4390"/>
                    <a:pt x="126084" y="330"/>
                    <a:pt x="120219" y="12"/>
                  </a:cubicBezTo>
                  <a:cubicBezTo>
                    <a:pt x="120052" y="4"/>
                    <a:pt x="119885" y="0"/>
                    <a:pt x="119719" y="0"/>
                  </a:cubicBez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8"/>
            <p:cNvSpPr/>
            <p:nvPr/>
          </p:nvSpPr>
          <p:spPr>
            <a:xfrm>
              <a:off x="6384836" y="1199691"/>
              <a:ext cx="2784472" cy="1304372"/>
            </a:xfrm>
            <a:custGeom>
              <a:avLst/>
              <a:gdLst/>
              <a:ahLst/>
              <a:cxnLst/>
              <a:rect l="l" t="t" r="r" b="b"/>
              <a:pathLst>
                <a:path w="100586" h="47119" extrusionOk="0">
                  <a:moveTo>
                    <a:pt x="100586" y="47119"/>
                  </a:moveTo>
                  <a:lnTo>
                    <a:pt x="70945" y="44663"/>
                  </a:lnTo>
                  <a:cubicBezTo>
                    <a:pt x="45481" y="42524"/>
                    <a:pt x="21036" y="33752"/>
                    <a:pt x="0" y="19216"/>
                  </a:cubicBezTo>
                  <a:lnTo>
                    <a:pt x="0" y="13702"/>
                  </a:lnTo>
                  <a:cubicBezTo>
                    <a:pt x="0" y="11914"/>
                    <a:pt x="1354" y="10410"/>
                    <a:pt x="3125" y="10227"/>
                  </a:cubicBezTo>
                  <a:lnTo>
                    <a:pt x="100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8"/>
            <p:cNvSpPr/>
            <p:nvPr/>
          </p:nvSpPr>
          <p:spPr>
            <a:xfrm>
              <a:off x="6384836" y="1200632"/>
              <a:ext cx="2784472" cy="1303431"/>
            </a:xfrm>
            <a:custGeom>
              <a:avLst/>
              <a:gdLst/>
              <a:ahLst/>
              <a:cxnLst/>
              <a:rect l="l" t="t" r="r" b="b"/>
              <a:pathLst>
                <a:path w="100586" h="47085" extrusionOk="0">
                  <a:moveTo>
                    <a:pt x="100586" y="47085"/>
                  </a:moveTo>
                  <a:lnTo>
                    <a:pt x="70945" y="44629"/>
                  </a:lnTo>
                  <a:cubicBezTo>
                    <a:pt x="45481" y="42490"/>
                    <a:pt x="21036" y="33718"/>
                    <a:pt x="0" y="19182"/>
                  </a:cubicBezTo>
                  <a:lnTo>
                    <a:pt x="0" y="13083"/>
                  </a:lnTo>
                  <a:cubicBezTo>
                    <a:pt x="0" y="11629"/>
                    <a:pt x="1103" y="10410"/>
                    <a:pt x="2540" y="10276"/>
                  </a:cubicBezTo>
                  <a:lnTo>
                    <a:pt x="100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8"/>
            <p:cNvSpPr/>
            <p:nvPr/>
          </p:nvSpPr>
          <p:spPr>
            <a:xfrm>
              <a:off x="6384836" y="1647940"/>
              <a:ext cx="2784472" cy="785878"/>
            </a:xfrm>
            <a:custGeom>
              <a:avLst/>
              <a:gdLst/>
              <a:ahLst/>
              <a:cxnLst/>
              <a:rect l="l" t="t" r="r" b="b"/>
              <a:pathLst>
                <a:path w="100586" h="28389" extrusionOk="0">
                  <a:moveTo>
                    <a:pt x="0" y="0"/>
                  </a:moveTo>
                  <a:lnTo>
                    <a:pt x="0" y="485"/>
                  </a:lnTo>
                  <a:cubicBezTo>
                    <a:pt x="21036" y="15038"/>
                    <a:pt x="45481" y="23810"/>
                    <a:pt x="70945" y="25915"/>
                  </a:cubicBezTo>
                  <a:lnTo>
                    <a:pt x="100586" y="28388"/>
                  </a:lnTo>
                  <a:lnTo>
                    <a:pt x="100586" y="18480"/>
                  </a:lnTo>
                  <a:lnTo>
                    <a:pt x="56642" y="16709"/>
                  </a:lnTo>
                  <a:cubicBezTo>
                    <a:pt x="36759" y="15055"/>
                    <a:pt x="17511" y="9341"/>
                    <a:pt x="0" y="0"/>
                  </a:cubicBez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8"/>
            <p:cNvSpPr/>
            <p:nvPr/>
          </p:nvSpPr>
          <p:spPr>
            <a:xfrm>
              <a:off x="6741003" y="142701"/>
              <a:ext cx="1422327" cy="1408458"/>
            </a:xfrm>
            <a:custGeom>
              <a:avLst/>
              <a:gdLst/>
              <a:ahLst/>
              <a:cxnLst/>
              <a:rect l="l" t="t" r="r" b="b"/>
              <a:pathLst>
                <a:path w="51380" h="50879" extrusionOk="0">
                  <a:moveTo>
                    <a:pt x="1" y="1"/>
                  </a:moveTo>
                  <a:lnTo>
                    <a:pt x="185" y="48456"/>
                  </a:lnTo>
                  <a:lnTo>
                    <a:pt x="803" y="50878"/>
                  </a:lnTo>
                  <a:lnTo>
                    <a:pt x="51380" y="50878"/>
                  </a:lnTo>
                  <a:lnTo>
                    <a:pt x="46016" y="48456"/>
                  </a:lnTo>
                  <a:lnTo>
                    <a:pt x="46117" y="46083"/>
                  </a:lnTo>
                  <a:cubicBezTo>
                    <a:pt x="46117" y="43059"/>
                    <a:pt x="44095" y="40385"/>
                    <a:pt x="41171" y="39567"/>
                  </a:cubicBezTo>
                  <a:lnTo>
                    <a:pt x="35490" y="37996"/>
                  </a:lnTo>
                  <a:cubicBezTo>
                    <a:pt x="28071" y="35924"/>
                    <a:pt x="21572" y="31313"/>
                    <a:pt x="17177" y="2493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8"/>
            <p:cNvSpPr/>
            <p:nvPr/>
          </p:nvSpPr>
          <p:spPr>
            <a:xfrm>
              <a:off x="6263631" y="100149"/>
              <a:ext cx="1760441" cy="1383931"/>
            </a:xfrm>
            <a:custGeom>
              <a:avLst/>
              <a:gdLst/>
              <a:ahLst/>
              <a:cxnLst/>
              <a:rect l="l" t="t" r="r" b="b"/>
              <a:pathLst>
                <a:path w="63594" h="49993" extrusionOk="0">
                  <a:moveTo>
                    <a:pt x="34437" y="24997"/>
                  </a:moveTo>
                  <a:lnTo>
                    <a:pt x="17144" y="84"/>
                  </a:lnTo>
                  <a:lnTo>
                    <a:pt x="1" y="1"/>
                  </a:lnTo>
                  <a:lnTo>
                    <a:pt x="17327" y="49993"/>
                  </a:lnTo>
                  <a:lnTo>
                    <a:pt x="34370" y="49993"/>
                  </a:lnTo>
                  <a:lnTo>
                    <a:pt x="49976" y="49993"/>
                  </a:lnTo>
                  <a:lnTo>
                    <a:pt x="63593" y="49993"/>
                  </a:lnTo>
                  <a:lnTo>
                    <a:pt x="63593" y="46183"/>
                  </a:lnTo>
                  <a:cubicBezTo>
                    <a:pt x="63593" y="43142"/>
                    <a:pt x="61538" y="40469"/>
                    <a:pt x="58614" y="39667"/>
                  </a:cubicBezTo>
                  <a:lnTo>
                    <a:pt x="52900" y="38096"/>
                  </a:lnTo>
                  <a:cubicBezTo>
                    <a:pt x="45415" y="36024"/>
                    <a:pt x="38865" y="31396"/>
                    <a:pt x="34437" y="2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8"/>
            <p:cNvSpPr/>
            <p:nvPr/>
          </p:nvSpPr>
          <p:spPr>
            <a:xfrm>
              <a:off x="5831137" y="1606773"/>
              <a:ext cx="2132300" cy="117042"/>
            </a:xfrm>
            <a:custGeom>
              <a:avLst/>
              <a:gdLst/>
              <a:ahLst/>
              <a:cxnLst/>
              <a:rect l="l" t="t" r="r" b="b"/>
              <a:pathLst>
                <a:path w="77027" h="4228" extrusionOk="0">
                  <a:moveTo>
                    <a:pt x="77027" y="4228"/>
                  </a:moveTo>
                  <a:lnTo>
                    <a:pt x="0" y="4228"/>
                  </a:lnTo>
                  <a:lnTo>
                    <a:pt x="0" y="1838"/>
                  </a:lnTo>
                  <a:lnTo>
                    <a:pt x="770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8"/>
            <p:cNvSpPr/>
            <p:nvPr/>
          </p:nvSpPr>
          <p:spPr>
            <a:xfrm>
              <a:off x="5831137" y="1724268"/>
              <a:ext cx="2132300" cy="116128"/>
            </a:xfrm>
            <a:custGeom>
              <a:avLst/>
              <a:gdLst/>
              <a:ahLst/>
              <a:cxnLst/>
              <a:rect l="l" t="t" r="r" b="b"/>
              <a:pathLst>
                <a:path w="77027" h="4195" extrusionOk="0">
                  <a:moveTo>
                    <a:pt x="0" y="0"/>
                  </a:moveTo>
                  <a:lnTo>
                    <a:pt x="0" y="2523"/>
                  </a:lnTo>
                  <a:cubicBezTo>
                    <a:pt x="0" y="3442"/>
                    <a:pt x="752" y="4194"/>
                    <a:pt x="1671" y="4194"/>
                  </a:cubicBezTo>
                  <a:lnTo>
                    <a:pt x="77027" y="4194"/>
                  </a:lnTo>
                  <a:lnTo>
                    <a:pt x="77027" y="0"/>
                  </a:lnTo>
                  <a:close/>
                </a:path>
              </a:pathLst>
            </a:custGeom>
            <a:solidFill>
              <a:srgbClr val="0F4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8"/>
            <p:cNvSpPr/>
            <p:nvPr/>
          </p:nvSpPr>
          <p:spPr>
            <a:xfrm>
              <a:off x="8288342" y="1502234"/>
              <a:ext cx="191978" cy="191978"/>
            </a:xfrm>
            <a:custGeom>
              <a:avLst/>
              <a:gdLst/>
              <a:ahLst/>
              <a:cxnLst/>
              <a:rect l="l" t="t" r="r" b="b"/>
              <a:pathLst>
                <a:path w="6935" h="6935" extrusionOk="0">
                  <a:moveTo>
                    <a:pt x="3475" y="0"/>
                  </a:moveTo>
                  <a:cubicBezTo>
                    <a:pt x="1554" y="0"/>
                    <a:pt x="0" y="1554"/>
                    <a:pt x="0" y="3476"/>
                  </a:cubicBezTo>
                  <a:cubicBezTo>
                    <a:pt x="0" y="5397"/>
                    <a:pt x="1554" y="6934"/>
                    <a:pt x="3475" y="6934"/>
                  </a:cubicBezTo>
                  <a:cubicBezTo>
                    <a:pt x="5380" y="6934"/>
                    <a:pt x="6934" y="5397"/>
                    <a:pt x="6934" y="3476"/>
                  </a:cubicBezTo>
                  <a:cubicBezTo>
                    <a:pt x="6934" y="1554"/>
                    <a:pt x="5380" y="0"/>
                    <a:pt x="3475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8"/>
            <p:cNvSpPr/>
            <p:nvPr/>
          </p:nvSpPr>
          <p:spPr>
            <a:xfrm>
              <a:off x="8619066" y="1561239"/>
              <a:ext cx="191978" cy="191978"/>
            </a:xfrm>
            <a:custGeom>
              <a:avLst/>
              <a:gdLst/>
              <a:ahLst/>
              <a:cxnLst/>
              <a:rect l="l" t="t" r="r" b="b"/>
              <a:pathLst>
                <a:path w="6935" h="6935" extrusionOk="0">
                  <a:moveTo>
                    <a:pt x="3476" y="0"/>
                  </a:moveTo>
                  <a:cubicBezTo>
                    <a:pt x="1555" y="0"/>
                    <a:pt x="1" y="1554"/>
                    <a:pt x="1" y="3476"/>
                  </a:cubicBezTo>
                  <a:cubicBezTo>
                    <a:pt x="1" y="5397"/>
                    <a:pt x="1555" y="6934"/>
                    <a:pt x="3476" y="6934"/>
                  </a:cubicBezTo>
                  <a:cubicBezTo>
                    <a:pt x="5381" y="6934"/>
                    <a:pt x="6935" y="5397"/>
                    <a:pt x="6935" y="3476"/>
                  </a:cubicBezTo>
                  <a:cubicBezTo>
                    <a:pt x="6935" y="1554"/>
                    <a:pt x="5364" y="0"/>
                    <a:pt x="3476" y="0"/>
                  </a:cubicBezTo>
                  <a:close/>
                </a:path>
              </a:pathLst>
            </a:custGeom>
            <a:solidFill>
              <a:srgbClr val="FCBC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8"/>
            <p:cNvSpPr/>
            <p:nvPr/>
          </p:nvSpPr>
          <p:spPr>
            <a:xfrm>
              <a:off x="6345523" y="819345"/>
              <a:ext cx="492139" cy="156821"/>
            </a:xfrm>
            <a:custGeom>
              <a:avLst/>
              <a:gdLst/>
              <a:ahLst/>
              <a:cxnLst/>
              <a:rect l="l" t="t" r="r" b="b"/>
              <a:pathLst>
                <a:path w="17778" h="5665" extrusionOk="0">
                  <a:moveTo>
                    <a:pt x="0" y="0"/>
                  </a:moveTo>
                  <a:lnTo>
                    <a:pt x="0" y="5664"/>
                  </a:lnTo>
                  <a:lnTo>
                    <a:pt x="17778" y="5664"/>
                  </a:lnTo>
                  <a:lnTo>
                    <a:pt x="13634" y="0"/>
                  </a:lnTo>
                  <a:close/>
                </a:path>
              </a:pathLst>
            </a:custGeom>
            <a:solidFill>
              <a:srgbClr val="F27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8"/>
            <p:cNvSpPr/>
            <p:nvPr/>
          </p:nvSpPr>
          <p:spPr>
            <a:xfrm>
              <a:off x="4338715" y="2383562"/>
              <a:ext cx="5284931" cy="241807"/>
            </a:xfrm>
            <a:custGeom>
              <a:avLst/>
              <a:gdLst/>
              <a:ahLst/>
              <a:cxnLst/>
              <a:rect l="l" t="t" r="r" b="b"/>
              <a:pathLst>
                <a:path w="204882" h="8735" extrusionOk="0">
                  <a:moveTo>
                    <a:pt x="119719" y="1"/>
                  </a:moveTo>
                  <a:cubicBezTo>
                    <a:pt x="114045" y="1"/>
                    <a:pt x="108841" y="4574"/>
                    <a:pt x="108841" y="4574"/>
                  </a:cubicBezTo>
                  <a:cubicBezTo>
                    <a:pt x="108841" y="4574"/>
                    <a:pt x="108272" y="648"/>
                    <a:pt x="105967" y="598"/>
                  </a:cubicBezTo>
                  <a:cubicBezTo>
                    <a:pt x="105958" y="597"/>
                    <a:pt x="105949" y="597"/>
                    <a:pt x="105940" y="597"/>
                  </a:cubicBezTo>
                  <a:cubicBezTo>
                    <a:pt x="103616" y="597"/>
                    <a:pt x="100002" y="4925"/>
                    <a:pt x="100002" y="4925"/>
                  </a:cubicBezTo>
                  <a:cubicBezTo>
                    <a:pt x="100002" y="4925"/>
                    <a:pt x="98623" y="3018"/>
                    <a:pt x="96651" y="3018"/>
                  </a:cubicBezTo>
                  <a:cubicBezTo>
                    <a:pt x="96610" y="3018"/>
                    <a:pt x="96568" y="3019"/>
                    <a:pt x="96526" y="3020"/>
                  </a:cubicBezTo>
                  <a:cubicBezTo>
                    <a:pt x="94471" y="3104"/>
                    <a:pt x="90361" y="5593"/>
                    <a:pt x="90361" y="5593"/>
                  </a:cubicBezTo>
                  <a:lnTo>
                    <a:pt x="1" y="8735"/>
                  </a:lnTo>
                  <a:lnTo>
                    <a:pt x="161289" y="6512"/>
                  </a:lnTo>
                  <a:lnTo>
                    <a:pt x="204881" y="4340"/>
                  </a:lnTo>
                  <a:lnTo>
                    <a:pt x="154004" y="1216"/>
                  </a:lnTo>
                  <a:cubicBezTo>
                    <a:pt x="151949" y="1299"/>
                    <a:pt x="147437" y="3923"/>
                    <a:pt x="147437" y="3923"/>
                  </a:cubicBezTo>
                  <a:cubicBezTo>
                    <a:pt x="147437" y="3923"/>
                    <a:pt x="148624" y="2803"/>
                    <a:pt x="145984" y="1266"/>
                  </a:cubicBezTo>
                  <a:cubicBezTo>
                    <a:pt x="145598" y="1045"/>
                    <a:pt x="145072" y="951"/>
                    <a:pt x="144454" y="951"/>
                  </a:cubicBezTo>
                  <a:cubicBezTo>
                    <a:pt x="140813" y="951"/>
                    <a:pt x="133987" y="4223"/>
                    <a:pt x="133987" y="4223"/>
                  </a:cubicBezTo>
                  <a:cubicBezTo>
                    <a:pt x="133987" y="4223"/>
                    <a:pt x="137713" y="1884"/>
                    <a:pt x="134254" y="664"/>
                  </a:cubicBezTo>
                  <a:cubicBezTo>
                    <a:pt x="133880" y="534"/>
                    <a:pt x="133457" y="475"/>
                    <a:pt x="133000" y="475"/>
                  </a:cubicBezTo>
                  <a:cubicBezTo>
                    <a:pt x="129259" y="475"/>
                    <a:pt x="123260" y="4390"/>
                    <a:pt x="123260" y="4390"/>
                  </a:cubicBezTo>
                  <a:cubicBezTo>
                    <a:pt x="123260" y="4390"/>
                    <a:pt x="126100" y="330"/>
                    <a:pt x="120219" y="13"/>
                  </a:cubicBezTo>
                  <a:cubicBezTo>
                    <a:pt x="120052" y="5"/>
                    <a:pt x="119885" y="1"/>
                    <a:pt x="119719" y="1"/>
                  </a:cubicBezTo>
                  <a:close/>
                </a:path>
              </a:pathLst>
            </a:custGeom>
            <a:solidFill>
              <a:srgbClr val="FFF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tional Civil Aviation Day by Slidesgo">
  <a:themeElements>
    <a:clrScheme name="Simple Light">
      <a:dk1>
        <a:srgbClr val="FCBC5D"/>
      </a:dk1>
      <a:lt1>
        <a:srgbClr val="F27243"/>
      </a:lt1>
      <a:dk2>
        <a:srgbClr val="0F4B7E"/>
      </a:dk2>
      <a:lt2>
        <a:srgbClr val="020E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(16:9)</PresentationFormat>
  <Paragraphs>82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Roboto</vt:lpstr>
      <vt:lpstr>Fira Sans Extra Condensed Medium</vt:lpstr>
      <vt:lpstr>Bebas Neue</vt:lpstr>
      <vt:lpstr>Lato Black</vt:lpstr>
      <vt:lpstr>Poppins Medium</vt:lpstr>
      <vt:lpstr>Arial</vt:lpstr>
      <vt:lpstr>Poppins Black</vt:lpstr>
      <vt:lpstr>Lato</vt:lpstr>
      <vt:lpstr>International Civil Aviation Day by Slidesgo</vt:lpstr>
      <vt:lpstr>Flights Delay  Prediction</vt:lpstr>
      <vt:lpstr>TABLE OF CONTENTS</vt:lpstr>
      <vt:lpstr>01</vt:lpstr>
      <vt:lpstr>INTRODUCTION</vt:lpstr>
      <vt:lpstr>5.8M</vt:lpstr>
      <vt:lpstr>WHOA!</vt:lpstr>
      <vt:lpstr>Sample of the Dataset</vt:lpstr>
      <vt:lpstr>Next Steps</vt:lpstr>
      <vt:lpstr>Data Preparation</vt:lpstr>
      <vt:lpstr>Pandas</vt:lpstr>
      <vt:lpstr>Data Cleaning Steps</vt:lpstr>
      <vt:lpstr>Cleaned Dataset</vt:lpstr>
      <vt:lpstr>EDA</vt:lpstr>
      <vt:lpstr>Delays per Airline</vt:lpstr>
      <vt:lpstr>PowerPoint Presentation</vt:lpstr>
      <vt:lpstr>Delays at arrival are generally lower than at departure. This indicates that airlines adjust their flight speed in order to reduce the delays at arrival</vt:lpstr>
      <vt:lpstr>Impact of Delays To The Origin Airport</vt:lpstr>
      <vt:lpstr>03</vt:lpstr>
      <vt:lpstr>Linear Regression</vt:lpstr>
      <vt:lpstr>Model</vt:lpstr>
      <vt:lpstr>53.7%</vt:lpstr>
      <vt:lpstr>04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Flights Delay  Prediction</dc:title>
  <cp:lastModifiedBy>Pro</cp:lastModifiedBy>
  <cp:revision>1</cp:revision>
  <dcterms:modified xsi:type="dcterms:W3CDTF">2022-01-12T21:28:06Z</dcterms:modified>
</cp:coreProperties>
</file>