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Montserrat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Alice Guimara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1-18T19:09:49.336">
    <p:pos x="6000" y="0"/>
    <p:text>Agenda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1-18T18:34:55.434">
    <p:pos x="6000" y="0"/>
    <p:text>the questions we want to answer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1-19T02:07:10.322">
    <p:pos x="6000" y="0"/>
    <p:text>Socioeconomic data – Education, Employment, Poverty rate, social support
Health data – Smoking, Alcohol consumption, Obesity
Social Spending -
Health Spending -</p:text>
  </p:cm>
  <p:cm authorId="0" idx="4" dt="2023-01-18T18:34:18.620">
    <p:pos x="6000" y="100"/>
    <p:text>Description of the data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3-01-22T21:09:26.780">
    <p:pos x="6000" y="0"/>
    <p:text>reference links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92be67f7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92be67f7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92be67f7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92be67f7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92be67f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92be67f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92be67f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92be67f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92be67f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92be67f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92be67f7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92be67f7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92be67f7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92be67f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92be67f7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92be67f7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7700" y="2835250"/>
            <a:ext cx="6128700" cy="9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Suicide Rate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9439" l="0" r="0" t="29439"/>
          <a:stretch/>
        </p:blipFill>
        <p:spPr>
          <a:xfrm>
            <a:off x="217700" y="331325"/>
            <a:ext cx="8708577" cy="250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100" y="4437275"/>
            <a:ext cx="1815600" cy="5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035150" y="3024700"/>
            <a:ext cx="94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Feb 2022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Group 8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87875"/>
            <a:ext cx="8520600" cy="29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01 Chapter/ Topic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02 Chapter/ Reason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03 Chapter/ Data description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04 Chapter/ Data Exploratory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05 Chapter/ Machine Learning Model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06 Chapter/ Results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4550288"/>
            <a:ext cx="1141352" cy="3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109575" y="4398475"/>
            <a:ext cx="172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 Light"/>
                <a:ea typeface="Montserrat Light"/>
                <a:cs typeface="Montserrat Light"/>
                <a:sym typeface="Montserrat Light"/>
              </a:rPr>
              <a:t>| </a:t>
            </a: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Group 8</a:t>
            </a:r>
            <a:endParaRPr sz="27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world health organization indicates that more than 700 000 people die by suicide every year. Suicide is a global phenomenon, not limited to any single factor. it acocunts for 1.3% of death worldwide</a:t>
            </a:r>
            <a:endParaRPr sz="2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Reasons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4550288"/>
            <a:ext cx="1141352" cy="3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109575" y="4398475"/>
            <a:ext cx="172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 Light"/>
                <a:ea typeface="Montserrat Light"/>
                <a:cs typeface="Montserrat Light"/>
                <a:sym typeface="Montserrat Light"/>
              </a:rPr>
              <a:t>| </a:t>
            </a: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Group 8</a:t>
            </a:r>
            <a:endParaRPr sz="27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109575" y="1286600"/>
            <a:ext cx="182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Suicide Prevention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663438" y="1286600"/>
            <a:ext cx="16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Reason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217300" y="1286600"/>
            <a:ext cx="167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Impacts of Time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080300" y="1826000"/>
            <a:ext cx="1675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Understanding the relationship between suicide rates and different demographic, socio-economics and health factors can help identify potential individuals at and increased suicide.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657900" y="1826000"/>
            <a:ext cx="16758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235500" y="1826000"/>
            <a:ext cx="16758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Understanding how the factors that impact suicide rates change over time and across countries.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 amt="49000"/>
          </a:blip>
          <a:srcRect b="35786" l="1114" r="1153" t="2287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301350"/>
            <a:ext cx="8520600" cy="27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 there a correlation between suicide risk and socio-economic status and/or health data?</a:t>
            </a:r>
            <a:endParaRPr sz="182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is the most significant factors impacts suicide rate?</a:t>
            </a:r>
            <a:endParaRPr sz="182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country has highest and lowest risk of suicide in the next year?</a:t>
            </a:r>
            <a:endParaRPr sz="182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8" y="4550288"/>
            <a:ext cx="1141352" cy="3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109575" y="4398475"/>
            <a:ext cx="172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| </a:t>
            </a: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Group 8</a:t>
            </a:r>
            <a:endParaRPr sz="27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601975" y="710775"/>
            <a:ext cx="34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description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09625" y="1851800"/>
            <a:ext cx="3159900" cy="1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Socioeconomic data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– Education, Employment, Poverty rate, Social Support, Gender, Age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Health data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– Smoking, Alcohol consumption, Obesity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Spending data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- Social, Health 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4550288"/>
            <a:ext cx="1141352" cy="3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109575" y="4398475"/>
            <a:ext cx="172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 Light"/>
                <a:ea typeface="Montserrat Light"/>
                <a:cs typeface="Montserrat Light"/>
                <a:sym typeface="Montserrat Light"/>
              </a:rPr>
              <a:t>| </a:t>
            </a: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Group 8</a:t>
            </a:r>
            <a:endParaRPr sz="27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Machine Learning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-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-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-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DBD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ontserrat"/>
              <a:buChar char="-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79050" y="423000"/>
            <a:ext cx="34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Technologies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