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0" r:id="rId4"/>
  </p:sldMasterIdLst>
  <p:notesMasterIdLst>
    <p:notesMasterId r:id="rId12"/>
  </p:notesMasterIdLst>
  <p:handoutMasterIdLst>
    <p:handoutMasterId r:id="rId13"/>
  </p:handoutMasterIdLst>
  <p:sldIdLst>
    <p:sldId id="256" r:id="rId5"/>
    <p:sldId id="283" r:id="rId6"/>
    <p:sldId id="259" r:id="rId7"/>
    <p:sldId id="280" r:id="rId8"/>
    <p:sldId id="276" r:id="rId9"/>
    <p:sldId id="265" r:id="rId10"/>
    <p:sldId id="27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8" userDrawn="1">
          <p15:clr>
            <a:srgbClr val="A4A3A4"/>
          </p15:clr>
        </p15:guide>
        <p15:guide id="2" pos="7080" userDrawn="1">
          <p15:clr>
            <a:srgbClr val="A4A3A4"/>
          </p15:clr>
        </p15:guide>
        <p15:guide id="3" pos="511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31" autoAdjust="0"/>
    <p:restoredTop sz="86359" autoAdjust="0"/>
  </p:normalViewPr>
  <p:slideViewPr>
    <p:cSldViewPr snapToGrid="0">
      <p:cViewPr varScale="1">
        <p:scale>
          <a:sx n="137" d="100"/>
          <a:sy n="137" d="100"/>
        </p:scale>
        <p:origin x="1208" y="200"/>
      </p:cViewPr>
      <p:guideLst>
        <p:guide orient="horz" pos="1848"/>
        <p:guide pos="7080"/>
        <p:guide pos="5112"/>
      </p:guideLst>
    </p:cSldViewPr>
  </p:slideViewPr>
  <p:outlineViewPr>
    <p:cViewPr>
      <p:scale>
        <a:sx n="33" d="100"/>
        <a:sy n="33" d="100"/>
      </p:scale>
      <p:origin x="0" y="-4819"/>
    </p:cViewPr>
  </p:outlineViewPr>
  <p:notesTextViewPr>
    <p:cViewPr>
      <p:scale>
        <a:sx n="1" d="1"/>
        <a:sy n="1" d="1"/>
      </p:scale>
      <p:origin x="0" y="0"/>
    </p:cViewPr>
  </p:notesTextViewPr>
  <p:sorterViewPr>
    <p:cViewPr>
      <p:scale>
        <a:sx n="90" d="100"/>
        <a:sy n="90" d="100"/>
      </p:scale>
      <p:origin x="0" y="0"/>
    </p:cViewPr>
  </p:sorterViewPr>
  <p:notesViewPr>
    <p:cSldViewPr snapToGrid="0">
      <p:cViewPr varScale="1">
        <p:scale>
          <a:sx n="65" d="100"/>
          <a:sy n="65" d="100"/>
        </p:scale>
        <p:origin x="845"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04873E-34D9-4011-B823-45C4AD2A9FC6}" type="doc">
      <dgm:prSet loTypeId="urn:microsoft.com/office/officeart/2017/3/layout/HorizontalPathTimeline" loCatId="other" qsTypeId="urn:microsoft.com/office/officeart/2005/8/quickstyle/simple4" qsCatId="simple" csTypeId="urn:microsoft.com/office/officeart/2005/8/colors/accent2_2" csCatId="accent2" phldr="1"/>
      <dgm:spPr/>
      <dgm:t>
        <a:bodyPr/>
        <a:lstStyle/>
        <a:p>
          <a:endParaRPr lang="en-US"/>
        </a:p>
      </dgm:t>
    </dgm:pt>
    <dgm:pt modelId="{D0C06EB0-D7EF-45E3-95AD-C3986984C27E}">
      <dgm:prSet phldrT="[Text]" phldr="0"/>
      <dgm:spPr/>
      <dgm:t>
        <a:bodyPr/>
        <a:lstStyle/>
        <a:p>
          <a:pPr>
            <a:defRPr b="1"/>
          </a:pPr>
          <a:r>
            <a:rPr lang="en-US" dirty="0"/>
            <a:t>Learn Radar</a:t>
          </a:r>
        </a:p>
      </dgm:t>
    </dgm:pt>
    <dgm:pt modelId="{0BB155BD-DA20-44C2-8CB4-CB3D3770A527}" type="parTrans" cxnId="{97993EA3-CE7B-4009-B7CE-BFB111FBE521}">
      <dgm:prSet/>
      <dgm:spPr/>
      <dgm:t>
        <a:bodyPr/>
        <a:lstStyle/>
        <a:p>
          <a:endParaRPr lang="en-US"/>
        </a:p>
      </dgm:t>
    </dgm:pt>
    <dgm:pt modelId="{6F918279-79F1-4A08-BB84-2DE055676D74}" type="sibTrans" cxnId="{97993EA3-CE7B-4009-B7CE-BFB111FBE521}">
      <dgm:prSet/>
      <dgm:spPr/>
      <dgm:t>
        <a:bodyPr/>
        <a:lstStyle/>
        <a:p>
          <a:endParaRPr lang="en-US"/>
        </a:p>
      </dgm:t>
    </dgm:pt>
    <dgm:pt modelId="{4E599684-CBE7-4BF6-B041-7B59A5AE3CF2}">
      <dgm:prSet phldrT="[Text]"/>
      <dgm:spPr/>
      <dgm:t>
        <a:bodyPr/>
        <a:lstStyle/>
        <a:p>
          <a:r>
            <a:rPr lang="en-US"/>
            <a:t>Spend last week learning basic concepts</a:t>
          </a:r>
        </a:p>
      </dgm:t>
    </dgm:pt>
    <dgm:pt modelId="{A8AAC60B-A805-4BF6-9EA5-E87AC2902868}" type="parTrans" cxnId="{841D665D-B707-471F-BD09-964D3951145A}">
      <dgm:prSet/>
      <dgm:spPr/>
      <dgm:t>
        <a:bodyPr/>
        <a:lstStyle/>
        <a:p>
          <a:endParaRPr lang="en-US"/>
        </a:p>
      </dgm:t>
    </dgm:pt>
    <dgm:pt modelId="{BF909935-A6E2-4FB3-A57D-3F1AE3109B2D}" type="sibTrans" cxnId="{841D665D-B707-471F-BD09-964D3951145A}">
      <dgm:prSet/>
      <dgm:spPr/>
      <dgm:t>
        <a:bodyPr/>
        <a:lstStyle/>
        <a:p>
          <a:endParaRPr lang="en-US"/>
        </a:p>
      </dgm:t>
    </dgm:pt>
    <dgm:pt modelId="{4B3BEF5E-080D-4FEE-B522-70B46FFD0660}">
      <dgm:prSet phldrT="[Text]" phldr="0"/>
      <dgm:spPr/>
      <dgm:t>
        <a:bodyPr/>
        <a:lstStyle/>
        <a:p>
          <a:pPr>
            <a:defRPr b="1"/>
          </a:pPr>
          <a:r>
            <a:rPr lang="en-US" dirty="0"/>
            <a:t>Literature Review</a:t>
          </a:r>
        </a:p>
      </dgm:t>
    </dgm:pt>
    <dgm:pt modelId="{06017295-6984-41E0-8693-8EB293EF8566}" type="parTrans" cxnId="{9A613993-1976-4C90-B719-959774EC46C8}">
      <dgm:prSet/>
      <dgm:spPr/>
      <dgm:t>
        <a:bodyPr/>
        <a:lstStyle/>
        <a:p>
          <a:endParaRPr lang="en-US"/>
        </a:p>
      </dgm:t>
    </dgm:pt>
    <dgm:pt modelId="{39F905D4-BCDD-42A3-91CF-0746D3124C5E}" type="sibTrans" cxnId="{9A613993-1976-4C90-B719-959774EC46C8}">
      <dgm:prSet/>
      <dgm:spPr/>
      <dgm:t>
        <a:bodyPr/>
        <a:lstStyle/>
        <a:p>
          <a:endParaRPr lang="en-US"/>
        </a:p>
      </dgm:t>
    </dgm:pt>
    <dgm:pt modelId="{DB8AF9DD-B1C3-4C20-BD21-C6C7FF671A92}">
      <dgm:prSet phldrT="[Text]"/>
      <dgm:spPr/>
      <dgm:t>
        <a:bodyPr/>
        <a:lstStyle/>
        <a:p>
          <a:r>
            <a:rPr lang="en-US" b="0" i="0" u="none"/>
            <a:t>Spend this week completing Lit Review</a:t>
          </a:r>
          <a:endParaRPr lang="en-US"/>
        </a:p>
      </dgm:t>
    </dgm:pt>
    <dgm:pt modelId="{DF70DEA5-E7DD-4AA9-B1CC-992432C16744}" type="parTrans" cxnId="{D6373D48-D8B0-4539-A4A4-81DB907C07C1}">
      <dgm:prSet/>
      <dgm:spPr/>
      <dgm:t>
        <a:bodyPr/>
        <a:lstStyle/>
        <a:p>
          <a:endParaRPr lang="en-US"/>
        </a:p>
      </dgm:t>
    </dgm:pt>
    <dgm:pt modelId="{428A9B80-64FA-44ED-87FF-F7A0D539842F}" type="sibTrans" cxnId="{D6373D48-D8B0-4539-A4A4-81DB907C07C1}">
      <dgm:prSet/>
      <dgm:spPr/>
      <dgm:t>
        <a:bodyPr/>
        <a:lstStyle/>
        <a:p>
          <a:endParaRPr lang="en-US"/>
        </a:p>
      </dgm:t>
    </dgm:pt>
    <dgm:pt modelId="{406B4493-A90D-40A8-B02D-BA06CB04BF3C}">
      <dgm:prSet phldrT="[Text]" phldr="0"/>
      <dgm:spPr/>
      <dgm:t>
        <a:bodyPr/>
        <a:lstStyle/>
        <a:p>
          <a:pPr>
            <a:defRPr b="1"/>
          </a:pPr>
          <a:r>
            <a:rPr lang="en-US" dirty="0"/>
            <a:t>Hardware</a:t>
          </a:r>
        </a:p>
      </dgm:t>
    </dgm:pt>
    <dgm:pt modelId="{2E2A0F75-F224-4A80-ACB5-1C4956E37E23}" type="parTrans" cxnId="{F712E336-0730-4454-AAED-A8EC704ECFC8}">
      <dgm:prSet/>
      <dgm:spPr/>
      <dgm:t>
        <a:bodyPr/>
        <a:lstStyle/>
        <a:p>
          <a:endParaRPr lang="en-US"/>
        </a:p>
      </dgm:t>
    </dgm:pt>
    <dgm:pt modelId="{B6B5896F-38E7-450F-A826-9964A8F0DE0E}" type="sibTrans" cxnId="{F712E336-0730-4454-AAED-A8EC704ECFC8}">
      <dgm:prSet/>
      <dgm:spPr/>
      <dgm:t>
        <a:bodyPr/>
        <a:lstStyle/>
        <a:p>
          <a:endParaRPr lang="en-US"/>
        </a:p>
      </dgm:t>
    </dgm:pt>
    <dgm:pt modelId="{20D34FCC-0F35-496C-B2E7-3FBCA3E29C37}">
      <dgm:prSet phldrT="[Text]"/>
      <dgm:spPr/>
      <dgm:t>
        <a:bodyPr/>
        <a:lstStyle/>
        <a:p>
          <a:r>
            <a:rPr lang="en-US" b="0" i="0" u="none"/>
            <a:t>Research and order hardware options. Work on report and software while waiting for hardware.</a:t>
          </a:r>
          <a:endParaRPr lang="en-US"/>
        </a:p>
      </dgm:t>
    </dgm:pt>
    <dgm:pt modelId="{CE74B72C-B89D-46FE-831F-2D7619996546}" type="parTrans" cxnId="{8F51CEF3-D7F7-4496-8E39-A74D3407581F}">
      <dgm:prSet/>
      <dgm:spPr/>
      <dgm:t>
        <a:bodyPr/>
        <a:lstStyle/>
        <a:p>
          <a:endParaRPr lang="en-US"/>
        </a:p>
      </dgm:t>
    </dgm:pt>
    <dgm:pt modelId="{927D4900-D936-4E0F-AEA8-71096C4E0FED}" type="sibTrans" cxnId="{8F51CEF3-D7F7-4496-8E39-A74D3407581F}">
      <dgm:prSet/>
      <dgm:spPr/>
      <dgm:t>
        <a:bodyPr/>
        <a:lstStyle/>
        <a:p>
          <a:endParaRPr lang="en-US"/>
        </a:p>
      </dgm:t>
    </dgm:pt>
    <dgm:pt modelId="{71A30621-5A5F-43B0-84EC-C33507890165}">
      <dgm:prSet phldrT="[Text]" phldr="0"/>
      <dgm:spPr/>
      <dgm:t>
        <a:bodyPr/>
        <a:lstStyle/>
        <a:p>
          <a:pPr>
            <a:defRPr b="1"/>
          </a:pPr>
          <a:r>
            <a:rPr lang="en-US" dirty="0"/>
            <a:t>Obtain Data</a:t>
          </a:r>
        </a:p>
      </dgm:t>
    </dgm:pt>
    <dgm:pt modelId="{F93F53F9-4EA9-4B69-AEBB-EC08A304AE3E}" type="parTrans" cxnId="{1802D984-EB76-4C48-AC3B-94BA8DFE0C3F}">
      <dgm:prSet/>
      <dgm:spPr/>
      <dgm:t>
        <a:bodyPr/>
        <a:lstStyle/>
        <a:p>
          <a:endParaRPr lang="en-US"/>
        </a:p>
      </dgm:t>
    </dgm:pt>
    <dgm:pt modelId="{BC9647A5-897E-4509-8E60-0A1FA7E561EE}" type="sibTrans" cxnId="{1802D984-EB76-4C48-AC3B-94BA8DFE0C3F}">
      <dgm:prSet/>
      <dgm:spPr/>
      <dgm:t>
        <a:bodyPr/>
        <a:lstStyle/>
        <a:p>
          <a:endParaRPr lang="en-US"/>
        </a:p>
      </dgm:t>
    </dgm:pt>
    <dgm:pt modelId="{09823A41-36EE-4ED8-8E4C-1FC3E9B9DA38}">
      <dgm:prSet phldrT="[Text]"/>
      <dgm:spPr/>
      <dgm:t>
        <a:bodyPr/>
        <a:lstStyle/>
        <a:p>
          <a:r>
            <a:rPr lang="en-US" b="0" i="0" u="none"/>
            <a:t>Use Hardware to obtain testing data. Problem somewhere on campus.</a:t>
          </a:r>
          <a:endParaRPr lang="en-US"/>
        </a:p>
      </dgm:t>
    </dgm:pt>
    <dgm:pt modelId="{F244D039-067D-4FE3-9A79-1977435DEDCA}" type="parTrans" cxnId="{4123380D-BF06-47D5-BB37-27F94B9CD2B5}">
      <dgm:prSet/>
      <dgm:spPr/>
      <dgm:t>
        <a:bodyPr/>
        <a:lstStyle/>
        <a:p>
          <a:endParaRPr lang="en-US"/>
        </a:p>
      </dgm:t>
    </dgm:pt>
    <dgm:pt modelId="{8919468E-A735-45AD-9C8C-4DD1ED80DA14}" type="sibTrans" cxnId="{4123380D-BF06-47D5-BB37-27F94B9CD2B5}">
      <dgm:prSet/>
      <dgm:spPr/>
      <dgm:t>
        <a:bodyPr/>
        <a:lstStyle/>
        <a:p>
          <a:endParaRPr lang="en-US"/>
        </a:p>
      </dgm:t>
    </dgm:pt>
    <dgm:pt modelId="{4971AC50-A88E-4E33-87F8-FCEAC805564B}">
      <dgm:prSet phldrT="[Text]" phldr="0"/>
      <dgm:spPr/>
      <dgm:t>
        <a:bodyPr/>
        <a:lstStyle/>
        <a:p>
          <a:pPr>
            <a:defRPr b="1"/>
          </a:pPr>
          <a:r>
            <a:rPr lang="en-US" dirty="0"/>
            <a:t>Software</a:t>
          </a:r>
        </a:p>
      </dgm:t>
    </dgm:pt>
    <dgm:pt modelId="{C9196550-5E95-4357-8451-1D9A3E9B9887}" type="parTrans" cxnId="{D3F6A62A-6459-4BFC-82C1-B194A64DAEF0}">
      <dgm:prSet/>
      <dgm:spPr/>
      <dgm:t>
        <a:bodyPr/>
        <a:lstStyle/>
        <a:p>
          <a:endParaRPr lang="en-US"/>
        </a:p>
      </dgm:t>
    </dgm:pt>
    <dgm:pt modelId="{5851B56B-AA5B-4350-B325-A26109F66599}" type="sibTrans" cxnId="{D3F6A62A-6459-4BFC-82C1-B194A64DAEF0}">
      <dgm:prSet/>
      <dgm:spPr/>
      <dgm:t>
        <a:bodyPr/>
        <a:lstStyle/>
        <a:p>
          <a:endParaRPr lang="en-US"/>
        </a:p>
      </dgm:t>
    </dgm:pt>
    <dgm:pt modelId="{B70A8EE9-B04A-475F-A55E-C7EC9716492A}">
      <dgm:prSet/>
      <dgm:spPr/>
      <dgm:t>
        <a:bodyPr/>
        <a:lstStyle/>
        <a:p>
          <a:r>
            <a:rPr lang="en-US"/>
            <a:t>Extract important information from data. </a:t>
          </a:r>
        </a:p>
      </dgm:t>
    </dgm:pt>
    <dgm:pt modelId="{827B8979-53B0-4D04-AFD4-E95ECE158F29}" type="parTrans" cxnId="{974143E5-F97B-46EC-BF8B-1BE68E1266DC}">
      <dgm:prSet/>
      <dgm:spPr/>
      <dgm:t>
        <a:bodyPr/>
        <a:lstStyle/>
        <a:p>
          <a:endParaRPr lang="en-US"/>
        </a:p>
      </dgm:t>
    </dgm:pt>
    <dgm:pt modelId="{EF80220B-B1BA-4812-A85D-99163E525C87}" type="sibTrans" cxnId="{974143E5-F97B-46EC-BF8B-1BE68E1266DC}">
      <dgm:prSet/>
      <dgm:spPr/>
      <dgm:t>
        <a:bodyPr/>
        <a:lstStyle/>
        <a:p>
          <a:endParaRPr lang="en-US"/>
        </a:p>
      </dgm:t>
    </dgm:pt>
    <dgm:pt modelId="{6A1A0DA6-BC47-5842-9A38-CFF5F0A4BDE8}">
      <dgm:prSet/>
      <dgm:spPr/>
      <dgm:t>
        <a:bodyPr/>
        <a:lstStyle/>
        <a:p>
          <a:pPr>
            <a:defRPr b="1"/>
          </a:pPr>
          <a:r>
            <a:rPr lang="en-GB" dirty="0"/>
            <a:t>Report</a:t>
          </a:r>
        </a:p>
      </dgm:t>
    </dgm:pt>
    <dgm:pt modelId="{8478F181-54D6-3B4B-A5E1-B022050E287F}" type="parTrans" cxnId="{F08CDFCE-FA5C-EF48-929B-EBFA61BC0FC0}">
      <dgm:prSet/>
      <dgm:spPr/>
      <dgm:t>
        <a:bodyPr/>
        <a:lstStyle/>
        <a:p>
          <a:endParaRPr lang="en-GB"/>
        </a:p>
      </dgm:t>
    </dgm:pt>
    <dgm:pt modelId="{E0F2B54B-0A80-AE45-922F-5215C12444F2}" type="sibTrans" cxnId="{F08CDFCE-FA5C-EF48-929B-EBFA61BC0FC0}">
      <dgm:prSet/>
      <dgm:spPr/>
      <dgm:t>
        <a:bodyPr/>
        <a:lstStyle/>
        <a:p>
          <a:endParaRPr lang="en-GB"/>
        </a:p>
      </dgm:t>
    </dgm:pt>
    <dgm:pt modelId="{A48659F6-36AC-8D40-94DE-9643A0B5F101}">
      <dgm:prSet/>
      <dgm:spPr/>
      <dgm:t>
        <a:bodyPr/>
        <a:lstStyle/>
        <a:p>
          <a:r>
            <a:rPr lang="en-GB" dirty="0"/>
            <a:t>Compile and submit report.</a:t>
          </a:r>
        </a:p>
      </dgm:t>
    </dgm:pt>
    <dgm:pt modelId="{541F4994-C41A-5846-952A-A605D5BD9CE7}" type="parTrans" cxnId="{3A24787C-80F6-574C-8DA5-4EAFBE156CDD}">
      <dgm:prSet/>
      <dgm:spPr/>
      <dgm:t>
        <a:bodyPr/>
        <a:lstStyle/>
        <a:p>
          <a:endParaRPr lang="en-GB"/>
        </a:p>
      </dgm:t>
    </dgm:pt>
    <dgm:pt modelId="{B959CFE1-E3A9-404E-855C-C20914C8DDA6}" type="sibTrans" cxnId="{3A24787C-80F6-574C-8DA5-4EAFBE156CDD}">
      <dgm:prSet/>
      <dgm:spPr/>
      <dgm:t>
        <a:bodyPr/>
        <a:lstStyle/>
        <a:p>
          <a:endParaRPr lang="en-GB"/>
        </a:p>
      </dgm:t>
    </dgm:pt>
    <dgm:pt modelId="{3B8AB96D-4518-3C47-B026-1B99AA1422E5}" type="pres">
      <dgm:prSet presAssocID="{E604873E-34D9-4011-B823-45C4AD2A9FC6}" presName="root" presStyleCnt="0">
        <dgm:presLayoutVars>
          <dgm:chMax/>
          <dgm:chPref/>
          <dgm:animLvl val="lvl"/>
        </dgm:presLayoutVars>
      </dgm:prSet>
      <dgm:spPr/>
    </dgm:pt>
    <dgm:pt modelId="{9FD024B5-0D08-7242-AD9B-332E15132EA4}" type="pres">
      <dgm:prSet presAssocID="{E604873E-34D9-4011-B823-45C4AD2A9FC6}" presName="divider" presStyleLbl="node1" presStyleIdx="0" presStyleCnt="1"/>
      <dgm:spPr/>
    </dgm:pt>
    <dgm:pt modelId="{ED577793-DA51-4D47-BDDC-94ED29ABE0BE}" type="pres">
      <dgm:prSet presAssocID="{E604873E-34D9-4011-B823-45C4AD2A9FC6}" presName="nodes" presStyleCnt="0">
        <dgm:presLayoutVars>
          <dgm:chMax/>
          <dgm:chPref/>
          <dgm:animLvl val="lvl"/>
        </dgm:presLayoutVars>
      </dgm:prSet>
      <dgm:spPr/>
    </dgm:pt>
    <dgm:pt modelId="{78E52A5D-7F26-FE44-A31A-C66F3D7E2BE7}" type="pres">
      <dgm:prSet presAssocID="{D0C06EB0-D7EF-45E3-95AD-C3986984C27E}" presName="composite" presStyleCnt="0"/>
      <dgm:spPr/>
    </dgm:pt>
    <dgm:pt modelId="{9B62F52F-A513-9849-AD85-C75872A9B7D0}" type="pres">
      <dgm:prSet presAssocID="{D0C06EB0-D7EF-45E3-95AD-C3986984C27E}" presName="L1TextContainer" presStyleLbl="revTx" presStyleIdx="0" presStyleCnt="6">
        <dgm:presLayoutVars>
          <dgm:chMax val="1"/>
          <dgm:chPref val="1"/>
          <dgm:bulletEnabled val="1"/>
        </dgm:presLayoutVars>
      </dgm:prSet>
      <dgm:spPr/>
    </dgm:pt>
    <dgm:pt modelId="{5A30B996-63D6-8549-8478-029C28305C9E}" type="pres">
      <dgm:prSet presAssocID="{D0C06EB0-D7EF-45E3-95AD-C3986984C27E}" presName="L2TextContainerWrapper" presStyleCnt="0">
        <dgm:presLayoutVars>
          <dgm:chMax val="0"/>
          <dgm:chPref val="0"/>
          <dgm:bulletEnabled val="1"/>
        </dgm:presLayoutVars>
      </dgm:prSet>
      <dgm:spPr/>
    </dgm:pt>
    <dgm:pt modelId="{1BC2D6CA-9DEE-6D48-9F2D-AA0E48CBE225}" type="pres">
      <dgm:prSet presAssocID="{D0C06EB0-D7EF-45E3-95AD-C3986984C27E}" presName="L2TextContainer" presStyleLbl="bgAccFollowNode1" presStyleIdx="0" presStyleCnt="6"/>
      <dgm:spPr/>
    </dgm:pt>
    <dgm:pt modelId="{94076C2E-3255-FF45-9A27-6C4DD693A5BA}" type="pres">
      <dgm:prSet presAssocID="{D0C06EB0-D7EF-45E3-95AD-C3986984C27E}" presName="FlexibleEmptyPlaceHolder" presStyleCnt="0"/>
      <dgm:spPr/>
    </dgm:pt>
    <dgm:pt modelId="{C9A815C1-F85C-E847-A458-51E06838239E}" type="pres">
      <dgm:prSet presAssocID="{D0C06EB0-D7EF-45E3-95AD-C3986984C27E}" presName="ConnectLine" presStyleLbl="alignNode1" presStyleIdx="0" presStyleCnt="6"/>
      <dgm:spPr>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accent2">
              <a:hueOff val="0"/>
              <a:satOff val="0"/>
              <a:lumOff val="0"/>
              <a:alphaOff val="0"/>
            </a:schemeClr>
          </a:solidFill>
          <a:prstDash val="dash"/>
          <a:miter lim="800000"/>
        </a:ln>
        <a:effectLst/>
      </dgm:spPr>
    </dgm:pt>
    <dgm:pt modelId="{F123B99D-D5C7-1742-8F0B-638FC34BB44C}" type="pres">
      <dgm:prSet presAssocID="{D0C06EB0-D7EF-45E3-95AD-C3986984C27E}" presName="ConnectorPoint" presStyleLbl="fgAcc1" presStyleIdx="0" presStyleCnt="6"/>
      <dgm:spPr>
        <a:solidFill>
          <a:schemeClr val="lt1">
            <a:alpha val="90000"/>
            <a:hueOff val="0"/>
            <a:satOff val="0"/>
            <a:lumOff val="0"/>
            <a:alphaOff val="0"/>
          </a:schemeClr>
        </a:solidFill>
        <a:ln w="6350" cap="flat" cmpd="sng" algn="ctr">
          <a:noFill/>
          <a:prstDash val="solid"/>
          <a:miter lim="800000"/>
        </a:ln>
        <a:effectLst/>
      </dgm:spPr>
    </dgm:pt>
    <dgm:pt modelId="{1287882B-97C7-FA40-BE04-419BBAA1A119}" type="pres">
      <dgm:prSet presAssocID="{D0C06EB0-D7EF-45E3-95AD-C3986984C27E}" presName="EmptyPlaceHolder" presStyleCnt="0"/>
      <dgm:spPr/>
    </dgm:pt>
    <dgm:pt modelId="{1FF15231-63BC-2649-8A3F-23D3C5A326F2}" type="pres">
      <dgm:prSet presAssocID="{6F918279-79F1-4A08-BB84-2DE055676D74}" presName="spaceBetweenRectangles" presStyleCnt="0"/>
      <dgm:spPr/>
    </dgm:pt>
    <dgm:pt modelId="{14048ADB-D3B0-E94B-8657-90F2EBFC121B}" type="pres">
      <dgm:prSet presAssocID="{4B3BEF5E-080D-4FEE-B522-70B46FFD0660}" presName="composite" presStyleCnt="0"/>
      <dgm:spPr/>
    </dgm:pt>
    <dgm:pt modelId="{B899B86E-64D1-D54D-B63D-3799F0FF071E}" type="pres">
      <dgm:prSet presAssocID="{4B3BEF5E-080D-4FEE-B522-70B46FFD0660}" presName="L1TextContainer" presStyleLbl="revTx" presStyleIdx="1" presStyleCnt="6">
        <dgm:presLayoutVars>
          <dgm:chMax val="1"/>
          <dgm:chPref val="1"/>
          <dgm:bulletEnabled val="1"/>
        </dgm:presLayoutVars>
      </dgm:prSet>
      <dgm:spPr/>
    </dgm:pt>
    <dgm:pt modelId="{B0E9C466-C94D-8D49-A95E-EAAF64B589A7}" type="pres">
      <dgm:prSet presAssocID="{4B3BEF5E-080D-4FEE-B522-70B46FFD0660}" presName="L2TextContainerWrapper" presStyleCnt="0">
        <dgm:presLayoutVars>
          <dgm:chMax val="0"/>
          <dgm:chPref val="0"/>
          <dgm:bulletEnabled val="1"/>
        </dgm:presLayoutVars>
      </dgm:prSet>
      <dgm:spPr/>
    </dgm:pt>
    <dgm:pt modelId="{7B31EF21-95E3-A141-B214-05573A4DE332}" type="pres">
      <dgm:prSet presAssocID="{4B3BEF5E-080D-4FEE-B522-70B46FFD0660}" presName="L2TextContainer" presStyleLbl="bgAccFollowNode1" presStyleIdx="1" presStyleCnt="6"/>
      <dgm:spPr/>
    </dgm:pt>
    <dgm:pt modelId="{C143325F-2ED3-524D-9600-2C756C4B1F59}" type="pres">
      <dgm:prSet presAssocID="{4B3BEF5E-080D-4FEE-B522-70B46FFD0660}" presName="FlexibleEmptyPlaceHolder" presStyleCnt="0"/>
      <dgm:spPr/>
    </dgm:pt>
    <dgm:pt modelId="{AF189496-35A2-644B-AEBD-4AF42B60B9C3}" type="pres">
      <dgm:prSet presAssocID="{4B3BEF5E-080D-4FEE-B522-70B46FFD0660}" presName="ConnectLine" presStyleLbl="alignNode1" presStyleIdx="1" presStyleCnt="6"/>
      <dgm:spPr>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accent2">
              <a:hueOff val="0"/>
              <a:satOff val="0"/>
              <a:lumOff val="0"/>
              <a:alphaOff val="0"/>
            </a:schemeClr>
          </a:solidFill>
          <a:prstDash val="dash"/>
          <a:miter lim="800000"/>
        </a:ln>
        <a:effectLst/>
      </dgm:spPr>
    </dgm:pt>
    <dgm:pt modelId="{253EAF8A-F7AC-3A4C-B761-20AEF5F08EEA}" type="pres">
      <dgm:prSet presAssocID="{4B3BEF5E-080D-4FEE-B522-70B46FFD0660}" presName="ConnectorPoint" presStyleLbl="fgAcc1" presStyleIdx="1" presStyleCnt="6"/>
      <dgm:spPr>
        <a:solidFill>
          <a:schemeClr val="lt1">
            <a:alpha val="90000"/>
            <a:hueOff val="0"/>
            <a:satOff val="0"/>
            <a:lumOff val="0"/>
            <a:alphaOff val="0"/>
          </a:schemeClr>
        </a:solidFill>
        <a:ln w="6350" cap="flat" cmpd="sng" algn="ctr">
          <a:noFill/>
          <a:prstDash val="solid"/>
          <a:miter lim="800000"/>
        </a:ln>
        <a:effectLst/>
      </dgm:spPr>
    </dgm:pt>
    <dgm:pt modelId="{B5279DDE-4B4A-2E45-B896-124A1B41189F}" type="pres">
      <dgm:prSet presAssocID="{4B3BEF5E-080D-4FEE-B522-70B46FFD0660}" presName="EmptyPlaceHolder" presStyleCnt="0"/>
      <dgm:spPr/>
    </dgm:pt>
    <dgm:pt modelId="{E4A79258-C5EB-F54D-B890-2FC3869CD2CA}" type="pres">
      <dgm:prSet presAssocID="{39F905D4-BCDD-42A3-91CF-0746D3124C5E}" presName="spaceBetweenRectangles" presStyleCnt="0"/>
      <dgm:spPr/>
    </dgm:pt>
    <dgm:pt modelId="{5C256C3A-86D1-924C-BA38-68F95BB4769A}" type="pres">
      <dgm:prSet presAssocID="{406B4493-A90D-40A8-B02D-BA06CB04BF3C}" presName="composite" presStyleCnt="0"/>
      <dgm:spPr/>
    </dgm:pt>
    <dgm:pt modelId="{A9492BDD-6AC9-8E41-84CE-46CAC8C5913F}" type="pres">
      <dgm:prSet presAssocID="{406B4493-A90D-40A8-B02D-BA06CB04BF3C}" presName="L1TextContainer" presStyleLbl="revTx" presStyleIdx="2" presStyleCnt="6">
        <dgm:presLayoutVars>
          <dgm:chMax val="1"/>
          <dgm:chPref val="1"/>
          <dgm:bulletEnabled val="1"/>
        </dgm:presLayoutVars>
      </dgm:prSet>
      <dgm:spPr/>
    </dgm:pt>
    <dgm:pt modelId="{9F042C01-8161-6248-BDF9-96A10958FAE3}" type="pres">
      <dgm:prSet presAssocID="{406B4493-A90D-40A8-B02D-BA06CB04BF3C}" presName="L2TextContainerWrapper" presStyleCnt="0">
        <dgm:presLayoutVars>
          <dgm:chMax val="0"/>
          <dgm:chPref val="0"/>
          <dgm:bulletEnabled val="1"/>
        </dgm:presLayoutVars>
      </dgm:prSet>
      <dgm:spPr/>
    </dgm:pt>
    <dgm:pt modelId="{723BB57F-BEFB-A049-95AB-C10C2E292B8B}" type="pres">
      <dgm:prSet presAssocID="{406B4493-A90D-40A8-B02D-BA06CB04BF3C}" presName="L2TextContainer" presStyleLbl="bgAccFollowNode1" presStyleIdx="2" presStyleCnt="6"/>
      <dgm:spPr/>
    </dgm:pt>
    <dgm:pt modelId="{014DBBD8-B4A4-7A4D-8775-831758082C72}" type="pres">
      <dgm:prSet presAssocID="{406B4493-A90D-40A8-B02D-BA06CB04BF3C}" presName="FlexibleEmptyPlaceHolder" presStyleCnt="0"/>
      <dgm:spPr/>
    </dgm:pt>
    <dgm:pt modelId="{7DAE9530-74A9-FA42-A799-4FD39735034A}" type="pres">
      <dgm:prSet presAssocID="{406B4493-A90D-40A8-B02D-BA06CB04BF3C}" presName="ConnectLine" presStyleLbl="alignNode1" presStyleIdx="2" presStyleCnt="6"/>
      <dgm:spPr>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accent2">
              <a:hueOff val="0"/>
              <a:satOff val="0"/>
              <a:lumOff val="0"/>
              <a:alphaOff val="0"/>
            </a:schemeClr>
          </a:solidFill>
          <a:prstDash val="dash"/>
          <a:miter lim="800000"/>
        </a:ln>
        <a:effectLst/>
      </dgm:spPr>
    </dgm:pt>
    <dgm:pt modelId="{95916546-8234-6A4F-97FD-496C266071D9}" type="pres">
      <dgm:prSet presAssocID="{406B4493-A90D-40A8-B02D-BA06CB04BF3C}" presName="ConnectorPoint" presStyleLbl="fgAcc1" presStyleIdx="2" presStyleCnt="6"/>
      <dgm:spPr>
        <a:solidFill>
          <a:schemeClr val="lt1">
            <a:alpha val="90000"/>
            <a:hueOff val="0"/>
            <a:satOff val="0"/>
            <a:lumOff val="0"/>
            <a:alphaOff val="0"/>
          </a:schemeClr>
        </a:solidFill>
        <a:ln w="6350" cap="flat" cmpd="sng" algn="ctr">
          <a:noFill/>
          <a:prstDash val="solid"/>
          <a:miter lim="800000"/>
        </a:ln>
        <a:effectLst/>
      </dgm:spPr>
    </dgm:pt>
    <dgm:pt modelId="{F9C8617F-83DB-6541-8608-10BEE53DDE97}" type="pres">
      <dgm:prSet presAssocID="{406B4493-A90D-40A8-B02D-BA06CB04BF3C}" presName="EmptyPlaceHolder" presStyleCnt="0"/>
      <dgm:spPr/>
    </dgm:pt>
    <dgm:pt modelId="{9F47AFC7-6E64-1441-A387-E57A252AD3B7}" type="pres">
      <dgm:prSet presAssocID="{B6B5896F-38E7-450F-A826-9964A8F0DE0E}" presName="spaceBetweenRectangles" presStyleCnt="0"/>
      <dgm:spPr/>
    </dgm:pt>
    <dgm:pt modelId="{10C53D3F-34BA-A843-BB1C-2242507489C3}" type="pres">
      <dgm:prSet presAssocID="{71A30621-5A5F-43B0-84EC-C33507890165}" presName="composite" presStyleCnt="0"/>
      <dgm:spPr/>
    </dgm:pt>
    <dgm:pt modelId="{F8D0C50F-675D-0647-963B-62E99E579568}" type="pres">
      <dgm:prSet presAssocID="{71A30621-5A5F-43B0-84EC-C33507890165}" presName="L1TextContainer" presStyleLbl="revTx" presStyleIdx="3" presStyleCnt="6">
        <dgm:presLayoutVars>
          <dgm:chMax val="1"/>
          <dgm:chPref val="1"/>
          <dgm:bulletEnabled val="1"/>
        </dgm:presLayoutVars>
      </dgm:prSet>
      <dgm:spPr/>
    </dgm:pt>
    <dgm:pt modelId="{B409CEF6-3FB3-9F4A-8741-20B131058C42}" type="pres">
      <dgm:prSet presAssocID="{71A30621-5A5F-43B0-84EC-C33507890165}" presName="L2TextContainerWrapper" presStyleCnt="0">
        <dgm:presLayoutVars>
          <dgm:chMax val="0"/>
          <dgm:chPref val="0"/>
          <dgm:bulletEnabled val="1"/>
        </dgm:presLayoutVars>
      </dgm:prSet>
      <dgm:spPr/>
    </dgm:pt>
    <dgm:pt modelId="{1AB7C4A4-4D98-B245-8F98-C7A4C36A5D1F}" type="pres">
      <dgm:prSet presAssocID="{71A30621-5A5F-43B0-84EC-C33507890165}" presName="L2TextContainer" presStyleLbl="bgAccFollowNode1" presStyleIdx="3" presStyleCnt="6"/>
      <dgm:spPr/>
    </dgm:pt>
    <dgm:pt modelId="{F14A79FB-59D3-4945-9ECC-D0EA23AABFC3}" type="pres">
      <dgm:prSet presAssocID="{71A30621-5A5F-43B0-84EC-C33507890165}" presName="FlexibleEmptyPlaceHolder" presStyleCnt="0"/>
      <dgm:spPr/>
    </dgm:pt>
    <dgm:pt modelId="{2C89ED40-41A7-7E41-A380-63F1576D1173}" type="pres">
      <dgm:prSet presAssocID="{71A30621-5A5F-43B0-84EC-C33507890165}" presName="ConnectLine" presStyleLbl="alignNode1" presStyleIdx="3" presStyleCnt="6"/>
      <dgm:spPr>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accent2">
              <a:hueOff val="0"/>
              <a:satOff val="0"/>
              <a:lumOff val="0"/>
              <a:alphaOff val="0"/>
            </a:schemeClr>
          </a:solidFill>
          <a:prstDash val="dash"/>
          <a:miter lim="800000"/>
        </a:ln>
        <a:effectLst/>
      </dgm:spPr>
    </dgm:pt>
    <dgm:pt modelId="{3ECCC9B5-CB92-DD43-B494-4B8FF84ECC9D}" type="pres">
      <dgm:prSet presAssocID="{71A30621-5A5F-43B0-84EC-C33507890165}" presName="ConnectorPoint" presStyleLbl="fgAcc1" presStyleIdx="3" presStyleCnt="6"/>
      <dgm:spPr>
        <a:solidFill>
          <a:schemeClr val="lt1">
            <a:alpha val="90000"/>
            <a:hueOff val="0"/>
            <a:satOff val="0"/>
            <a:lumOff val="0"/>
            <a:alphaOff val="0"/>
          </a:schemeClr>
        </a:solidFill>
        <a:ln w="6350" cap="flat" cmpd="sng" algn="ctr">
          <a:noFill/>
          <a:prstDash val="solid"/>
          <a:miter lim="800000"/>
        </a:ln>
        <a:effectLst/>
      </dgm:spPr>
    </dgm:pt>
    <dgm:pt modelId="{34AB8600-9E86-914E-B572-CC66FE157596}" type="pres">
      <dgm:prSet presAssocID="{71A30621-5A5F-43B0-84EC-C33507890165}" presName="EmptyPlaceHolder" presStyleCnt="0"/>
      <dgm:spPr/>
    </dgm:pt>
    <dgm:pt modelId="{229C1ED9-B27E-B740-AEF6-BE5BEC8DF9FB}" type="pres">
      <dgm:prSet presAssocID="{BC9647A5-897E-4509-8E60-0A1FA7E561EE}" presName="spaceBetweenRectangles" presStyleCnt="0"/>
      <dgm:spPr/>
    </dgm:pt>
    <dgm:pt modelId="{984CFB9B-7ACC-6447-B251-206E9EE6D9A3}" type="pres">
      <dgm:prSet presAssocID="{4971AC50-A88E-4E33-87F8-FCEAC805564B}" presName="composite" presStyleCnt="0"/>
      <dgm:spPr/>
    </dgm:pt>
    <dgm:pt modelId="{AD85F0E7-FF52-4542-90B1-FD936EE689D0}" type="pres">
      <dgm:prSet presAssocID="{4971AC50-A88E-4E33-87F8-FCEAC805564B}" presName="L1TextContainer" presStyleLbl="revTx" presStyleIdx="4" presStyleCnt="6">
        <dgm:presLayoutVars>
          <dgm:chMax val="1"/>
          <dgm:chPref val="1"/>
          <dgm:bulletEnabled val="1"/>
        </dgm:presLayoutVars>
      </dgm:prSet>
      <dgm:spPr/>
    </dgm:pt>
    <dgm:pt modelId="{8A29F4C5-E30E-0D4A-8B6B-B4CEE313C3ED}" type="pres">
      <dgm:prSet presAssocID="{4971AC50-A88E-4E33-87F8-FCEAC805564B}" presName="L2TextContainerWrapper" presStyleCnt="0">
        <dgm:presLayoutVars>
          <dgm:chMax val="0"/>
          <dgm:chPref val="0"/>
          <dgm:bulletEnabled val="1"/>
        </dgm:presLayoutVars>
      </dgm:prSet>
      <dgm:spPr/>
    </dgm:pt>
    <dgm:pt modelId="{66A0A4B5-4A1F-E742-B079-9AE4AEB52B63}" type="pres">
      <dgm:prSet presAssocID="{4971AC50-A88E-4E33-87F8-FCEAC805564B}" presName="L2TextContainer" presStyleLbl="bgAccFollowNode1" presStyleIdx="4" presStyleCnt="6"/>
      <dgm:spPr/>
    </dgm:pt>
    <dgm:pt modelId="{5F59E74C-0AE2-D949-83DB-11A2AB1AB903}" type="pres">
      <dgm:prSet presAssocID="{4971AC50-A88E-4E33-87F8-FCEAC805564B}" presName="FlexibleEmptyPlaceHolder" presStyleCnt="0"/>
      <dgm:spPr/>
    </dgm:pt>
    <dgm:pt modelId="{DD8D41EB-040D-BA4C-B984-80C4AF305F59}" type="pres">
      <dgm:prSet presAssocID="{4971AC50-A88E-4E33-87F8-FCEAC805564B}" presName="ConnectLine" presStyleLbl="alignNode1" presStyleIdx="4" presStyleCnt="6"/>
      <dgm:spPr>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accent2">
              <a:hueOff val="0"/>
              <a:satOff val="0"/>
              <a:lumOff val="0"/>
              <a:alphaOff val="0"/>
            </a:schemeClr>
          </a:solidFill>
          <a:prstDash val="dash"/>
          <a:miter lim="800000"/>
        </a:ln>
        <a:effectLst/>
      </dgm:spPr>
    </dgm:pt>
    <dgm:pt modelId="{E666B8EA-B5B7-7C44-AF71-7A818AADE665}" type="pres">
      <dgm:prSet presAssocID="{4971AC50-A88E-4E33-87F8-FCEAC805564B}" presName="ConnectorPoint" presStyleLbl="fgAcc1" presStyleIdx="4" presStyleCnt="6"/>
      <dgm:spPr>
        <a:solidFill>
          <a:schemeClr val="lt1">
            <a:alpha val="90000"/>
            <a:hueOff val="0"/>
            <a:satOff val="0"/>
            <a:lumOff val="0"/>
            <a:alphaOff val="0"/>
          </a:schemeClr>
        </a:solidFill>
        <a:ln w="6350" cap="flat" cmpd="sng" algn="ctr">
          <a:noFill/>
          <a:prstDash val="solid"/>
          <a:miter lim="800000"/>
        </a:ln>
        <a:effectLst/>
      </dgm:spPr>
    </dgm:pt>
    <dgm:pt modelId="{47376EAD-20A6-064C-81DC-333B9286C924}" type="pres">
      <dgm:prSet presAssocID="{4971AC50-A88E-4E33-87F8-FCEAC805564B}" presName="EmptyPlaceHolder" presStyleCnt="0"/>
      <dgm:spPr/>
    </dgm:pt>
    <dgm:pt modelId="{A2EE270A-5270-5C40-ADF8-19659B4A1E76}" type="pres">
      <dgm:prSet presAssocID="{5851B56B-AA5B-4350-B325-A26109F66599}" presName="spaceBetweenRectangles" presStyleCnt="0"/>
      <dgm:spPr/>
    </dgm:pt>
    <dgm:pt modelId="{6E6D7E7F-7C98-FE49-8728-9F6712701E6C}" type="pres">
      <dgm:prSet presAssocID="{6A1A0DA6-BC47-5842-9A38-CFF5F0A4BDE8}" presName="composite" presStyleCnt="0"/>
      <dgm:spPr/>
    </dgm:pt>
    <dgm:pt modelId="{5CBD5003-0D62-494E-80ED-20468CAF53F3}" type="pres">
      <dgm:prSet presAssocID="{6A1A0DA6-BC47-5842-9A38-CFF5F0A4BDE8}" presName="L1TextContainer" presStyleLbl="revTx" presStyleIdx="5" presStyleCnt="6">
        <dgm:presLayoutVars>
          <dgm:chMax val="1"/>
          <dgm:chPref val="1"/>
          <dgm:bulletEnabled val="1"/>
        </dgm:presLayoutVars>
      </dgm:prSet>
      <dgm:spPr/>
    </dgm:pt>
    <dgm:pt modelId="{CF8BDA04-6F18-4640-9F30-7302D7E64414}" type="pres">
      <dgm:prSet presAssocID="{6A1A0DA6-BC47-5842-9A38-CFF5F0A4BDE8}" presName="L2TextContainerWrapper" presStyleCnt="0">
        <dgm:presLayoutVars>
          <dgm:chMax val="0"/>
          <dgm:chPref val="0"/>
          <dgm:bulletEnabled val="1"/>
        </dgm:presLayoutVars>
      </dgm:prSet>
      <dgm:spPr/>
    </dgm:pt>
    <dgm:pt modelId="{3C1EBF6D-DB9E-5C47-BA3B-80515ED71271}" type="pres">
      <dgm:prSet presAssocID="{6A1A0DA6-BC47-5842-9A38-CFF5F0A4BDE8}" presName="L2TextContainer" presStyleLbl="bgAccFollowNode1" presStyleIdx="5" presStyleCnt="6"/>
      <dgm:spPr/>
    </dgm:pt>
    <dgm:pt modelId="{F4EEFABD-14B4-5E4C-8986-31656E032CE4}" type="pres">
      <dgm:prSet presAssocID="{6A1A0DA6-BC47-5842-9A38-CFF5F0A4BDE8}" presName="FlexibleEmptyPlaceHolder" presStyleCnt="0"/>
      <dgm:spPr/>
    </dgm:pt>
    <dgm:pt modelId="{CFA73766-B665-F94A-B948-A26DFC2853F2}" type="pres">
      <dgm:prSet presAssocID="{6A1A0DA6-BC47-5842-9A38-CFF5F0A4BDE8}" presName="ConnectLine" presStyleLbl="alignNode1" presStyleIdx="5" presStyleCnt="6"/>
      <dgm:spPr>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accent2">
              <a:hueOff val="0"/>
              <a:satOff val="0"/>
              <a:lumOff val="0"/>
              <a:alphaOff val="0"/>
            </a:schemeClr>
          </a:solidFill>
          <a:prstDash val="dash"/>
          <a:miter lim="800000"/>
        </a:ln>
        <a:effectLst/>
      </dgm:spPr>
    </dgm:pt>
    <dgm:pt modelId="{B41BC0CE-CDA1-3040-A722-B769C2308D1B}" type="pres">
      <dgm:prSet presAssocID="{6A1A0DA6-BC47-5842-9A38-CFF5F0A4BDE8}" presName="ConnectorPoint" presStyleLbl="fgAcc1" presStyleIdx="5" presStyleCnt="6"/>
      <dgm:spPr>
        <a:solidFill>
          <a:schemeClr val="lt1">
            <a:alpha val="90000"/>
            <a:hueOff val="0"/>
            <a:satOff val="0"/>
            <a:lumOff val="0"/>
            <a:alphaOff val="0"/>
          </a:schemeClr>
        </a:solidFill>
        <a:ln w="6350" cap="flat" cmpd="sng" algn="ctr">
          <a:noFill/>
          <a:prstDash val="solid"/>
          <a:miter lim="800000"/>
        </a:ln>
        <a:effectLst/>
      </dgm:spPr>
    </dgm:pt>
    <dgm:pt modelId="{D08F735E-B448-584E-8106-132D847B071F}" type="pres">
      <dgm:prSet presAssocID="{6A1A0DA6-BC47-5842-9A38-CFF5F0A4BDE8}" presName="EmptyPlaceHolder" presStyleCnt="0"/>
      <dgm:spPr/>
    </dgm:pt>
  </dgm:ptLst>
  <dgm:cxnLst>
    <dgm:cxn modelId="{91B1FE01-1C4D-2443-984D-913A70B8E3BF}" type="presOf" srcId="{DB8AF9DD-B1C3-4C20-BD21-C6C7FF671A92}" destId="{7B31EF21-95E3-A141-B214-05573A4DE332}" srcOrd="0" destOrd="0" presId="urn:microsoft.com/office/officeart/2017/3/layout/HorizontalPathTimeline"/>
    <dgm:cxn modelId="{428F1D04-D589-694F-9A25-90FDC4E0835C}" type="presOf" srcId="{406B4493-A90D-40A8-B02D-BA06CB04BF3C}" destId="{A9492BDD-6AC9-8E41-84CE-46CAC8C5913F}" srcOrd="0" destOrd="0" presId="urn:microsoft.com/office/officeart/2017/3/layout/HorizontalPathTimeline"/>
    <dgm:cxn modelId="{4123380D-BF06-47D5-BB37-27F94B9CD2B5}" srcId="{71A30621-5A5F-43B0-84EC-C33507890165}" destId="{09823A41-36EE-4ED8-8E4C-1FC3E9B9DA38}" srcOrd="0" destOrd="0" parTransId="{F244D039-067D-4FE3-9A79-1977435DEDCA}" sibTransId="{8919468E-A735-45AD-9C8C-4DD1ED80DA14}"/>
    <dgm:cxn modelId="{9BAD5C1A-15DB-6B47-AB45-98B67F8F57A6}" type="presOf" srcId="{E604873E-34D9-4011-B823-45C4AD2A9FC6}" destId="{3B8AB96D-4518-3C47-B026-1B99AA1422E5}" srcOrd="0" destOrd="0" presId="urn:microsoft.com/office/officeart/2017/3/layout/HorizontalPathTimeline"/>
    <dgm:cxn modelId="{D3F6A62A-6459-4BFC-82C1-B194A64DAEF0}" srcId="{E604873E-34D9-4011-B823-45C4AD2A9FC6}" destId="{4971AC50-A88E-4E33-87F8-FCEAC805564B}" srcOrd="4" destOrd="0" parTransId="{C9196550-5E95-4357-8451-1D9A3E9B9887}" sibTransId="{5851B56B-AA5B-4350-B325-A26109F66599}"/>
    <dgm:cxn modelId="{9244B136-73CE-AD46-82C2-A957F22E2862}" type="presOf" srcId="{4E599684-CBE7-4BF6-B041-7B59A5AE3CF2}" destId="{1BC2D6CA-9DEE-6D48-9F2D-AA0E48CBE225}" srcOrd="0" destOrd="0" presId="urn:microsoft.com/office/officeart/2017/3/layout/HorizontalPathTimeline"/>
    <dgm:cxn modelId="{F712E336-0730-4454-AAED-A8EC704ECFC8}" srcId="{E604873E-34D9-4011-B823-45C4AD2A9FC6}" destId="{406B4493-A90D-40A8-B02D-BA06CB04BF3C}" srcOrd="2" destOrd="0" parTransId="{2E2A0F75-F224-4A80-ACB5-1C4956E37E23}" sibTransId="{B6B5896F-38E7-450F-A826-9964A8F0DE0E}"/>
    <dgm:cxn modelId="{D6373D48-D8B0-4539-A4A4-81DB907C07C1}" srcId="{4B3BEF5E-080D-4FEE-B522-70B46FFD0660}" destId="{DB8AF9DD-B1C3-4C20-BD21-C6C7FF671A92}" srcOrd="0" destOrd="0" parTransId="{DF70DEA5-E7DD-4AA9-B1CC-992432C16744}" sibTransId="{428A9B80-64FA-44ED-87FF-F7A0D539842F}"/>
    <dgm:cxn modelId="{114E1B4D-EE86-A644-BE79-CFF1ADC722B3}" type="presOf" srcId="{4971AC50-A88E-4E33-87F8-FCEAC805564B}" destId="{AD85F0E7-FF52-4542-90B1-FD936EE689D0}" srcOrd="0" destOrd="0" presId="urn:microsoft.com/office/officeart/2017/3/layout/HorizontalPathTimeline"/>
    <dgm:cxn modelId="{841D665D-B707-471F-BD09-964D3951145A}" srcId="{D0C06EB0-D7EF-45E3-95AD-C3986984C27E}" destId="{4E599684-CBE7-4BF6-B041-7B59A5AE3CF2}" srcOrd="0" destOrd="0" parTransId="{A8AAC60B-A805-4BF6-9EA5-E87AC2902868}" sibTransId="{BF909935-A6E2-4FB3-A57D-3F1AE3109B2D}"/>
    <dgm:cxn modelId="{4C5D9E79-6600-3442-897D-73DF49451E76}" type="presOf" srcId="{6A1A0DA6-BC47-5842-9A38-CFF5F0A4BDE8}" destId="{5CBD5003-0D62-494E-80ED-20468CAF53F3}" srcOrd="0" destOrd="0" presId="urn:microsoft.com/office/officeart/2017/3/layout/HorizontalPathTimeline"/>
    <dgm:cxn modelId="{3A24787C-80F6-574C-8DA5-4EAFBE156CDD}" srcId="{6A1A0DA6-BC47-5842-9A38-CFF5F0A4BDE8}" destId="{A48659F6-36AC-8D40-94DE-9643A0B5F101}" srcOrd="0" destOrd="0" parTransId="{541F4994-C41A-5846-952A-A605D5BD9CE7}" sibTransId="{B959CFE1-E3A9-404E-855C-C20914C8DDA6}"/>
    <dgm:cxn modelId="{1802D984-EB76-4C48-AC3B-94BA8DFE0C3F}" srcId="{E604873E-34D9-4011-B823-45C4AD2A9FC6}" destId="{71A30621-5A5F-43B0-84EC-C33507890165}" srcOrd="3" destOrd="0" parTransId="{F93F53F9-4EA9-4B69-AEBB-EC08A304AE3E}" sibTransId="{BC9647A5-897E-4509-8E60-0A1FA7E561EE}"/>
    <dgm:cxn modelId="{B3D6848D-8C27-3B41-8447-45D47D4533C1}" type="presOf" srcId="{B70A8EE9-B04A-475F-A55E-C7EC9716492A}" destId="{66A0A4B5-4A1F-E742-B079-9AE4AEB52B63}" srcOrd="0" destOrd="0" presId="urn:microsoft.com/office/officeart/2017/3/layout/HorizontalPathTimeline"/>
    <dgm:cxn modelId="{9A613993-1976-4C90-B719-959774EC46C8}" srcId="{E604873E-34D9-4011-B823-45C4AD2A9FC6}" destId="{4B3BEF5E-080D-4FEE-B522-70B46FFD0660}" srcOrd="1" destOrd="0" parTransId="{06017295-6984-41E0-8693-8EB293EF8566}" sibTransId="{39F905D4-BCDD-42A3-91CF-0746D3124C5E}"/>
    <dgm:cxn modelId="{9E2EC598-1890-824E-95A8-D7228EF5D22A}" type="presOf" srcId="{A48659F6-36AC-8D40-94DE-9643A0B5F101}" destId="{3C1EBF6D-DB9E-5C47-BA3B-80515ED71271}" srcOrd="0" destOrd="0" presId="urn:microsoft.com/office/officeart/2017/3/layout/HorizontalPathTimeline"/>
    <dgm:cxn modelId="{8182C19B-6507-9740-A52D-59E4E23FA163}" type="presOf" srcId="{D0C06EB0-D7EF-45E3-95AD-C3986984C27E}" destId="{9B62F52F-A513-9849-AD85-C75872A9B7D0}" srcOrd="0" destOrd="0" presId="urn:microsoft.com/office/officeart/2017/3/layout/HorizontalPathTimeline"/>
    <dgm:cxn modelId="{97993EA3-CE7B-4009-B7CE-BFB111FBE521}" srcId="{E604873E-34D9-4011-B823-45C4AD2A9FC6}" destId="{D0C06EB0-D7EF-45E3-95AD-C3986984C27E}" srcOrd="0" destOrd="0" parTransId="{0BB155BD-DA20-44C2-8CB4-CB3D3770A527}" sibTransId="{6F918279-79F1-4A08-BB84-2DE055676D74}"/>
    <dgm:cxn modelId="{F08CDFCE-FA5C-EF48-929B-EBFA61BC0FC0}" srcId="{E604873E-34D9-4011-B823-45C4AD2A9FC6}" destId="{6A1A0DA6-BC47-5842-9A38-CFF5F0A4BDE8}" srcOrd="5" destOrd="0" parTransId="{8478F181-54D6-3B4B-A5E1-B022050E287F}" sibTransId="{E0F2B54B-0A80-AE45-922F-5215C12444F2}"/>
    <dgm:cxn modelId="{811121DA-CBD6-7941-8371-B7C66ED11E09}" type="presOf" srcId="{71A30621-5A5F-43B0-84EC-C33507890165}" destId="{F8D0C50F-675D-0647-963B-62E99E579568}" srcOrd="0" destOrd="0" presId="urn:microsoft.com/office/officeart/2017/3/layout/HorizontalPathTimeline"/>
    <dgm:cxn modelId="{E07D79DB-6DC7-3949-BD0C-6B84F81F7F45}" type="presOf" srcId="{4B3BEF5E-080D-4FEE-B522-70B46FFD0660}" destId="{B899B86E-64D1-D54D-B63D-3799F0FF071E}" srcOrd="0" destOrd="0" presId="urn:microsoft.com/office/officeart/2017/3/layout/HorizontalPathTimeline"/>
    <dgm:cxn modelId="{269787DC-2CAE-BC48-AAD7-9EE870EA7889}" type="presOf" srcId="{09823A41-36EE-4ED8-8E4C-1FC3E9B9DA38}" destId="{1AB7C4A4-4D98-B245-8F98-C7A4C36A5D1F}" srcOrd="0" destOrd="0" presId="urn:microsoft.com/office/officeart/2017/3/layout/HorizontalPathTimeline"/>
    <dgm:cxn modelId="{974143E5-F97B-46EC-BF8B-1BE68E1266DC}" srcId="{4971AC50-A88E-4E33-87F8-FCEAC805564B}" destId="{B70A8EE9-B04A-475F-A55E-C7EC9716492A}" srcOrd="0" destOrd="0" parTransId="{827B8979-53B0-4D04-AFD4-E95ECE158F29}" sibTransId="{EF80220B-B1BA-4812-A85D-99163E525C87}"/>
    <dgm:cxn modelId="{4BA0ADE5-BBEF-AF4B-9925-83764275B3DA}" type="presOf" srcId="{20D34FCC-0F35-496C-B2E7-3FBCA3E29C37}" destId="{723BB57F-BEFB-A049-95AB-C10C2E292B8B}" srcOrd="0" destOrd="0" presId="urn:microsoft.com/office/officeart/2017/3/layout/HorizontalPathTimeline"/>
    <dgm:cxn modelId="{8F51CEF3-D7F7-4496-8E39-A74D3407581F}" srcId="{406B4493-A90D-40A8-B02D-BA06CB04BF3C}" destId="{20D34FCC-0F35-496C-B2E7-3FBCA3E29C37}" srcOrd="0" destOrd="0" parTransId="{CE74B72C-B89D-46FE-831F-2D7619996546}" sibTransId="{927D4900-D936-4E0F-AEA8-71096C4E0FED}"/>
    <dgm:cxn modelId="{8E1F9630-65A7-2D4D-A44E-103803EEBD80}" type="presParOf" srcId="{3B8AB96D-4518-3C47-B026-1B99AA1422E5}" destId="{9FD024B5-0D08-7242-AD9B-332E15132EA4}" srcOrd="0" destOrd="0" presId="urn:microsoft.com/office/officeart/2017/3/layout/HorizontalPathTimeline"/>
    <dgm:cxn modelId="{38F391BE-694F-8C4A-AE05-2530317AD488}" type="presParOf" srcId="{3B8AB96D-4518-3C47-B026-1B99AA1422E5}" destId="{ED577793-DA51-4D47-BDDC-94ED29ABE0BE}" srcOrd="1" destOrd="0" presId="urn:microsoft.com/office/officeart/2017/3/layout/HorizontalPathTimeline"/>
    <dgm:cxn modelId="{C1AF0AE5-EE61-2145-8DEA-74BE48A531C6}" type="presParOf" srcId="{ED577793-DA51-4D47-BDDC-94ED29ABE0BE}" destId="{78E52A5D-7F26-FE44-A31A-C66F3D7E2BE7}" srcOrd="0" destOrd="0" presId="urn:microsoft.com/office/officeart/2017/3/layout/HorizontalPathTimeline"/>
    <dgm:cxn modelId="{7BCEDD3F-0B0B-B247-9777-209DA584F38C}" type="presParOf" srcId="{78E52A5D-7F26-FE44-A31A-C66F3D7E2BE7}" destId="{9B62F52F-A513-9849-AD85-C75872A9B7D0}" srcOrd="0" destOrd="0" presId="urn:microsoft.com/office/officeart/2017/3/layout/HorizontalPathTimeline"/>
    <dgm:cxn modelId="{E5CA1BBF-A901-EF44-B198-643A3CF10819}" type="presParOf" srcId="{78E52A5D-7F26-FE44-A31A-C66F3D7E2BE7}" destId="{5A30B996-63D6-8549-8478-029C28305C9E}" srcOrd="1" destOrd="0" presId="urn:microsoft.com/office/officeart/2017/3/layout/HorizontalPathTimeline"/>
    <dgm:cxn modelId="{67715CED-F04B-A547-9A5D-D45B36231A3C}" type="presParOf" srcId="{5A30B996-63D6-8549-8478-029C28305C9E}" destId="{1BC2D6CA-9DEE-6D48-9F2D-AA0E48CBE225}" srcOrd="0" destOrd="0" presId="urn:microsoft.com/office/officeart/2017/3/layout/HorizontalPathTimeline"/>
    <dgm:cxn modelId="{8EBF2053-0CFE-574B-B01D-34BD25680EA6}" type="presParOf" srcId="{5A30B996-63D6-8549-8478-029C28305C9E}" destId="{94076C2E-3255-FF45-9A27-6C4DD693A5BA}" srcOrd="1" destOrd="0" presId="urn:microsoft.com/office/officeart/2017/3/layout/HorizontalPathTimeline"/>
    <dgm:cxn modelId="{83876DFE-72AC-D840-9E34-B35592E91A43}" type="presParOf" srcId="{78E52A5D-7F26-FE44-A31A-C66F3D7E2BE7}" destId="{C9A815C1-F85C-E847-A458-51E06838239E}" srcOrd="2" destOrd="0" presId="urn:microsoft.com/office/officeart/2017/3/layout/HorizontalPathTimeline"/>
    <dgm:cxn modelId="{3F3D7CF3-C01A-C641-8688-59F829A4C0D9}" type="presParOf" srcId="{78E52A5D-7F26-FE44-A31A-C66F3D7E2BE7}" destId="{F123B99D-D5C7-1742-8F0B-638FC34BB44C}" srcOrd="3" destOrd="0" presId="urn:microsoft.com/office/officeart/2017/3/layout/HorizontalPathTimeline"/>
    <dgm:cxn modelId="{F6D482D6-F59F-ED46-B7B8-9A9AEF43CEB7}" type="presParOf" srcId="{78E52A5D-7F26-FE44-A31A-C66F3D7E2BE7}" destId="{1287882B-97C7-FA40-BE04-419BBAA1A119}" srcOrd="4" destOrd="0" presId="urn:microsoft.com/office/officeart/2017/3/layout/HorizontalPathTimeline"/>
    <dgm:cxn modelId="{27477396-EB5C-374A-9B9B-2CB76954FE54}" type="presParOf" srcId="{ED577793-DA51-4D47-BDDC-94ED29ABE0BE}" destId="{1FF15231-63BC-2649-8A3F-23D3C5A326F2}" srcOrd="1" destOrd="0" presId="urn:microsoft.com/office/officeart/2017/3/layout/HorizontalPathTimeline"/>
    <dgm:cxn modelId="{DEF0DF0B-584F-6941-9170-B4AFF8FB9B08}" type="presParOf" srcId="{ED577793-DA51-4D47-BDDC-94ED29ABE0BE}" destId="{14048ADB-D3B0-E94B-8657-90F2EBFC121B}" srcOrd="2" destOrd="0" presId="urn:microsoft.com/office/officeart/2017/3/layout/HorizontalPathTimeline"/>
    <dgm:cxn modelId="{1F2539B2-66EC-2B40-9E68-1CEEE41393A9}" type="presParOf" srcId="{14048ADB-D3B0-E94B-8657-90F2EBFC121B}" destId="{B899B86E-64D1-D54D-B63D-3799F0FF071E}" srcOrd="0" destOrd="0" presId="urn:microsoft.com/office/officeart/2017/3/layout/HorizontalPathTimeline"/>
    <dgm:cxn modelId="{41C89330-3891-684C-97F9-7EA1575F6843}" type="presParOf" srcId="{14048ADB-D3B0-E94B-8657-90F2EBFC121B}" destId="{B0E9C466-C94D-8D49-A95E-EAAF64B589A7}" srcOrd="1" destOrd="0" presId="urn:microsoft.com/office/officeart/2017/3/layout/HorizontalPathTimeline"/>
    <dgm:cxn modelId="{50CC5F7D-A50A-6842-A85F-085664A42006}" type="presParOf" srcId="{B0E9C466-C94D-8D49-A95E-EAAF64B589A7}" destId="{7B31EF21-95E3-A141-B214-05573A4DE332}" srcOrd="0" destOrd="0" presId="urn:microsoft.com/office/officeart/2017/3/layout/HorizontalPathTimeline"/>
    <dgm:cxn modelId="{6C1C298A-4438-0648-8487-C42C894504EB}" type="presParOf" srcId="{B0E9C466-C94D-8D49-A95E-EAAF64B589A7}" destId="{C143325F-2ED3-524D-9600-2C756C4B1F59}" srcOrd="1" destOrd="0" presId="urn:microsoft.com/office/officeart/2017/3/layout/HorizontalPathTimeline"/>
    <dgm:cxn modelId="{70A1421F-87C3-1A47-9AFC-84D840071C5A}" type="presParOf" srcId="{14048ADB-D3B0-E94B-8657-90F2EBFC121B}" destId="{AF189496-35A2-644B-AEBD-4AF42B60B9C3}" srcOrd="2" destOrd="0" presId="urn:microsoft.com/office/officeart/2017/3/layout/HorizontalPathTimeline"/>
    <dgm:cxn modelId="{2B037E37-7875-8647-83B8-2323B1FB4190}" type="presParOf" srcId="{14048ADB-D3B0-E94B-8657-90F2EBFC121B}" destId="{253EAF8A-F7AC-3A4C-B761-20AEF5F08EEA}" srcOrd="3" destOrd="0" presId="urn:microsoft.com/office/officeart/2017/3/layout/HorizontalPathTimeline"/>
    <dgm:cxn modelId="{F05A6A9D-576D-824B-8B18-8F447265A5E0}" type="presParOf" srcId="{14048ADB-D3B0-E94B-8657-90F2EBFC121B}" destId="{B5279DDE-4B4A-2E45-B896-124A1B41189F}" srcOrd="4" destOrd="0" presId="urn:microsoft.com/office/officeart/2017/3/layout/HorizontalPathTimeline"/>
    <dgm:cxn modelId="{4FD3D896-46CF-0D46-8037-3989ED800319}" type="presParOf" srcId="{ED577793-DA51-4D47-BDDC-94ED29ABE0BE}" destId="{E4A79258-C5EB-F54D-B890-2FC3869CD2CA}" srcOrd="3" destOrd="0" presId="urn:microsoft.com/office/officeart/2017/3/layout/HorizontalPathTimeline"/>
    <dgm:cxn modelId="{0C8D0777-D3B8-644A-BD2E-FB31196EDB93}" type="presParOf" srcId="{ED577793-DA51-4D47-BDDC-94ED29ABE0BE}" destId="{5C256C3A-86D1-924C-BA38-68F95BB4769A}" srcOrd="4" destOrd="0" presId="urn:microsoft.com/office/officeart/2017/3/layout/HorizontalPathTimeline"/>
    <dgm:cxn modelId="{B70F0278-D62A-A741-ADA4-AB9DBA71EF16}" type="presParOf" srcId="{5C256C3A-86D1-924C-BA38-68F95BB4769A}" destId="{A9492BDD-6AC9-8E41-84CE-46CAC8C5913F}" srcOrd="0" destOrd="0" presId="urn:microsoft.com/office/officeart/2017/3/layout/HorizontalPathTimeline"/>
    <dgm:cxn modelId="{DACFCAE5-DEA4-3A4A-8731-B90530764C77}" type="presParOf" srcId="{5C256C3A-86D1-924C-BA38-68F95BB4769A}" destId="{9F042C01-8161-6248-BDF9-96A10958FAE3}" srcOrd="1" destOrd="0" presId="urn:microsoft.com/office/officeart/2017/3/layout/HorizontalPathTimeline"/>
    <dgm:cxn modelId="{86551D4C-68EB-C745-9105-4D2B9628B698}" type="presParOf" srcId="{9F042C01-8161-6248-BDF9-96A10958FAE3}" destId="{723BB57F-BEFB-A049-95AB-C10C2E292B8B}" srcOrd="0" destOrd="0" presId="urn:microsoft.com/office/officeart/2017/3/layout/HorizontalPathTimeline"/>
    <dgm:cxn modelId="{937C780B-BDF8-ED4A-96A4-1B9FBDBB6C45}" type="presParOf" srcId="{9F042C01-8161-6248-BDF9-96A10958FAE3}" destId="{014DBBD8-B4A4-7A4D-8775-831758082C72}" srcOrd="1" destOrd="0" presId="urn:microsoft.com/office/officeart/2017/3/layout/HorizontalPathTimeline"/>
    <dgm:cxn modelId="{DFC59E0A-923A-124B-ABA1-E8368F5D9CA0}" type="presParOf" srcId="{5C256C3A-86D1-924C-BA38-68F95BB4769A}" destId="{7DAE9530-74A9-FA42-A799-4FD39735034A}" srcOrd="2" destOrd="0" presId="urn:microsoft.com/office/officeart/2017/3/layout/HorizontalPathTimeline"/>
    <dgm:cxn modelId="{4326B7CC-A476-C14A-85A3-4785A92E4162}" type="presParOf" srcId="{5C256C3A-86D1-924C-BA38-68F95BB4769A}" destId="{95916546-8234-6A4F-97FD-496C266071D9}" srcOrd="3" destOrd="0" presId="urn:microsoft.com/office/officeart/2017/3/layout/HorizontalPathTimeline"/>
    <dgm:cxn modelId="{B6BC96BC-45E6-994D-A505-92DC189B2DF3}" type="presParOf" srcId="{5C256C3A-86D1-924C-BA38-68F95BB4769A}" destId="{F9C8617F-83DB-6541-8608-10BEE53DDE97}" srcOrd="4" destOrd="0" presId="urn:microsoft.com/office/officeart/2017/3/layout/HorizontalPathTimeline"/>
    <dgm:cxn modelId="{CA130A2C-6013-6948-A405-8AE0B44C290B}" type="presParOf" srcId="{ED577793-DA51-4D47-BDDC-94ED29ABE0BE}" destId="{9F47AFC7-6E64-1441-A387-E57A252AD3B7}" srcOrd="5" destOrd="0" presId="urn:microsoft.com/office/officeart/2017/3/layout/HorizontalPathTimeline"/>
    <dgm:cxn modelId="{94A5DEC7-B3E9-E34B-A054-041C82289F85}" type="presParOf" srcId="{ED577793-DA51-4D47-BDDC-94ED29ABE0BE}" destId="{10C53D3F-34BA-A843-BB1C-2242507489C3}" srcOrd="6" destOrd="0" presId="urn:microsoft.com/office/officeart/2017/3/layout/HorizontalPathTimeline"/>
    <dgm:cxn modelId="{C65A6D4D-A974-E644-9A43-959E56291C88}" type="presParOf" srcId="{10C53D3F-34BA-A843-BB1C-2242507489C3}" destId="{F8D0C50F-675D-0647-963B-62E99E579568}" srcOrd="0" destOrd="0" presId="urn:microsoft.com/office/officeart/2017/3/layout/HorizontalPathTimeline"/>
    <dgm:cxn modelId="{C7288933-1B81-C44C-83AB-50D646685751}" type="presParOf" srcId="{10C53D3F-34BA-A843-BB1C-2242507489C3}" destId="{B409CEF6-3FB3-9F4A-8741-20B131058C42}" srcOrd="1" destOrd="0" presId="urn:microsoft.com/office/officeart/2017/3/layout/HorizontalPathTimeline"/>
    <dgm:cxn modelId="{34CD6C3F-1B5F-8B45-BFD3-FF760F0A3CFB}" type="presParOf" srcId="{B409CEF6-3FB3-9F4A-8741-20B131058C42}" destId="{1AB7C4A4-4D98-B245-8F98-C7A4C36A5D1F}" srcOrd="0" destOrd="0" presId="urn:microsoft.com/office/officeart/2017/3/layout/HorizontalPathTimeline"/>
    <dgm:cxn modelId="{9BE67414-B008-4E45-A2E3-FBD707D005CB}" type="presParOf" srcId="{B409CEF6-3FB3-9F4A-8741-20B131058C42}" destId="{F14A79FB-59D3-4945-9ECC-D0EA23AABFC3}" srcOrd="1" destOrd="0" presId="urn:microsoft.com/office/officeart/2017/3/layout/HorizontalPathTimeline"/>
    <dgm:cxn modelId="{71706B2E-86A4-7A4F-BBE4-733D155CB7CB}" type="presParOf" srcId="{10C53D3F-34BA-A843-BB1C-2242507489C3}" destId="{2C89ED40-41A7-7E41-A380-63F1576D1173}" srcOrd="2" destOrd="0" presId="urn:microsoft.com/office/officeart/2017/3/layout/HorizontalPathTimeline"/>
    <dgm:cxn modelId="{7719C85D-E689-9B49-A3CA-4BA143B8871E}" type="presParOf" srcId="{10C53D3F-34BA-A843-BB1C-2242507489C3}" destId="{3ECCC9B5-CB92-DD43-B494-4B8FF84ECC9D}" srcOrd="3" destOrd="0" presId="urn:microsoft.com/office/officeart/2017/3/layout/HorizontalPathTimeline"/>
    <dgm:cxn modelId="{E13831C2-E54B-FD44-A15A-A3AD97A8577E}" type="presParOf" srcId="{10C53D3F-34BA-A843-BB1C-2242507489C3}" destId="{34AB8600-9E86-914E-B572-CC66FE157596}" srcOrd="4" destOrd="0" presId="urn:microsoft.com/office/officeart/2017/3/layout/HorizontalPathTimeline"/>
    <dgm:cxn modelId="{D42AD00F-1845-8248-9B2A-E31038F4EB0B}" type="presParOf" srcId="{ED577793-DA51-4D47-BDDC-94ED29ABE0BE}" destId="{229C1ED9-B27E-B740-AEF6-BE5BEC8DF9FB}" srcOrd="7" destOrd="0" presId="urn:microsoft.com/office/officeart/2017/3/layout/HorizontalPathTimeline"/>
    <dgm:cxn modelId="{283BE0CF-C746-4848-88E6-1E1EFC1A3F79}" type="presParOf" srcId="{ED577793-DA51-4D47-BDDC-94ED29ABE0BE}" destId="{984CFB9B-7ACC-6447-B251-206E9EE6D9A3}" srcOrd="8" destOrd="0" presId="urn:microsoft.com/office/officeart/2017/3/layout/HorizontalPathTimeline"/>
    <dgm:cxn modelId="{AA838DA9-143F-F148-B74B-A5E6C6C76D01}" type="presParOf" srcId="{984CFB9B-7ACC-6447-B251-206E9EE6D9A3}" destId="{AD85F0E7-FF52-4542-90B1-FD936EE689D0}" srcOrd="0" destOrd="0" presId="urn:microsoft.com/office/officeart/2017/3/layout/HorizontalPathTimeline"/>
    <dgm:cxn modelId="{DBF46481-27C9-EC45-A711-B7CAAD035FC9}" type="presParOf" srcId="{984CFB9B-7ACC-6447-B251-206E9EE6D9A3}" destId="{8A29F4C5-E30E-0D4A-8B6B-B4CEE313C3ED}" srcOrd="1" destOrd="0" presId="urn:microsoft.com/office/officeart/2017/3/layout/HorizontalPathTimeline"/>
    <dgm:cxn modelId="{AD60D8B4-4BF7-934C-A9AB-B026D2D3655A}" type="presParOf" srcId="{8A29F4C5-E30E-0D4A-8B6B-B4CEE313C3ED}" destId="{66A0A4B5-4A1F-E742-B079-9AE4AEB52B63}" srcOrd="0" destOrd="0" presId="urn:microsoft.com/office/officeart/2017/3/layout/HorizontalPathTimeline"/>
    <dgm:cxn modelId="{B9FE3835-6C55-EE48-BA66-6BE64959E236}" type="presParOf" srcId="{8A29F4C5-E30E-0D4A-8B6B-B4CEE313C3ED}" destId="{5F59E74C-0AE2-D949-83DB-11A2AB1AB903}" srcOrd="1" destOrd="0" presId="urn:microsoft.com/office/officeart/2017/3/layout/HorizontalPathTimeline"/>
    <dgm:cxn modelId="{A3236A58-BDCF-4F4F-9086-D6DB93623844}" type="presParOf" srcId="{984CFB9B-7ACC-6447-B251-206E9EE6D9A3}" destId="{DD8D41EB-040D-BA4C-B984-80C4AF305F59}" srcOrd="2" destOrd="0" presId="urn:microsoft.com/office/officeart/2017/3/layout/HorizontalPathTimeline"/>
    <dgm:cxn modelId="{B78EF890-0734-5047-ADD5-D68F0EF61CE0}" type="presParOf" srcId="{984CFB9B-7ACC-6447-B251-206E9EE6D9A3}" destId="{E666B8EA-B5B7-7C44-AF71-7A818AADE665}" srcOrd="3" destOrd="0" presId="urn:microsoft.com/office/officeart/2017/3/layout/HorizontalPathTimeline"/>
    <dgm:cxn modelId="{CDF1B11B-B152-2C41-AE54-8BAE52D885CE}" type="presParOf" srcId="{984CFB9B-7ACC-6447-B251-206E9EE6D9A3}" destId="{47376EAD-20A6-064C-81DC-333B9286C924}" srcOrd="4" destOrd="0" presId="urn:microsoft.com/office/officeart/2017/3/layout/HorizontalPathTimeline"/>
    <dgm:cxn modelId="{FBFE264A-666A-D440-8796-CB2D8D4E0D4D}" type="presParOf" srcId="{ED577793-DA51-4D47-BDDC-94ED29ABE0BE}" destId="{A2EE270A-5270-5C40-ADF8-19659B4A1E76}" srcOrd="9" destOrd="0" presId="urn:microsoft.com/office/officeart/2017/3/layout/HorizontalPathTimeline"/>
    <dgm:cxn modelId="{F782D13C-1F95-8845-9E1E-54A2AD5F5919}" type="presParOf" srcId="{ED577793-DA51-4D47-BDDC-94ED29ABE0BE}" destId="{6E6D7E7F-7C98-FE49-8728-9F6712701E6C}" srcOrd="10" destOrd="0" presId="urn:microsoft.com/office/officeart/2017/3/layout/HorizontalPathTimeline"/>
    <dgm:cxn modelId="{CE7FBE26-9ABF-D045-8B1E-26E777CBFE3A}" type="presParOf" srcId="{6E6D7E7F-7C98-FE49-8728-9F6712701E6C}" destId="{5CBD5003-0D62-494E-80ED-20468CAF53F3}" srcOrd="0" destOrd="0" presId="urn:microsoft.com/office/officeart/2017/3/layout/HorizontalPathTimeline"/>
    <dgm:cxn modelId="{3786A7E5-9DCB-044D-B890-035749E17EB0}" type="presParOf" srcId="{6E6D7E7F-7C98-FE49-8728-9F6712701E6C}" destId="{CF8BDA04-6F18-4640-9F30-7302D7E64414}" srcOrd="1" destOrd="0" presId="urn:microsoft.com/office/officeart/2017/3/layout/HorizontalPathTimeline"/>
    <dgm:cxn modelId="{DB5738A8-BD24-E141-BFF4-C360838BCBF4}" type="presParOf" srcId="{CF8BDA04-6F18-4640-9F30-7302D7E64414}" destId="{3C1EBF6D-DB9E-5C47-BA3B-80515ED71271}" srcOrd="0" destOrd="0" presId="urn:microsoft.com/office/officeart/2017/3/layout/HorizontalPathTimeline"/>
    <dgm:cxn modelId="{6A9593B7-680B-DA4D-AE59-79D358460575}" type="presParOf" srcId="{CF8BDA04-6F18-4640-9F30-7302D7E64414}" destId="{F4EEFABD-14B4-5E4C-8986-31656E032CE4}" srcOrd="1" destOrd="0" presId="urn:microsoft.com/office/officeart/2017/3/layout/HorizontalPathTimeline"/>
    <dgm:cxn modelId="{F9841056-47EE-7341-A0A7-7E55464E1DB1}" type="presParOf" srcId="{6E6D7E7F-7C98-FE49-8728-9F6712701E6C}" destId="{CFA73766-B665-F94A-B948-A26DFC2853F2}" srcOrd="2" destOrd="0" presId="urn:microsoft.com/office/officeart/2017/3/layout/HorizontalPathTimeline"/>
    <dgm:cxn modelId="{1EA4FEC3-BDED-D348-A529-3FC1BF9217D5}" type="presParOf" srcId="{6E6D7E7F-7C98-FE49-8728-9F6712701E6C}" destId="{B41BC0CE-CDA1-3040-A722-B769C2308D1B}" srcOrd="3" destOrd="0" presId="urn:microsoft.com/office/officeart/2017/3/layout/HorizontalPathTimeline"/>
    <dgm:cxn modelId="{4AFFA5B5-F701-5940-9A0D-9721735C7285}" type="presParOf" srcId="{6E6D7E7F-7C98-FE49-8728-9F6712701E6C}" destId="{D08F735E-B448-584E-8106-132D847B071F}"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62F52F-A513-9849-AD85-C75872A9B7D0}">
      <dsp:nvSpPr>
        <dsp:cNvPr id="0" name=""/>
        <dsp:cNvSpPr/>
      </dsp:nvSpPr>
      <dsp:spPr>
        <a:xfrm>
          <a:off x="294551" y="1806690"/>
          <a:ext cx="2346387" cy="380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44550">
            <a:lnSpc>
              <a:spcPct val="90000"/>
            </a:lnSpc>
            <a:spcBef>
              <a:spcPct val="0"/>
            </a:spcBef>
            <a:spcAft>
              <a:spcPct val="35000"/>
            </a:spcAft>
            <a:buNone/>
            <a:defRPr b="1"/>
          </a:pPr>
          <a:r>
            <a:rPr lang="en-US" sz="1900" kern="1200" dirty="0"/>
            <a:t>Learn Radar</a:t>
          </a:r>
        </a:p>
      </dsp:txBody>
      <dsp:txXfrm>
        <a:off x="294551" y="1806690"/>
        <a:ext cx="2346387" cy="380178"/>
      </dsp:txXfrm>
    </dsp:sp>
    <dsp:sp modelId="{9FD024B5-0D08-7242-AD9B-332E15132EA4}">
      <dsp:nvSpPr>
        <dsp:cNvPr id="0" name=""/>
        <dsp:cNvSpPr/>
      </dsp:nvSpPr>
      <dsp:spPr>
        <a:xfrm>
          <a:off x="0" y="1614918"/>
          <a:ext cx="10267950" cy="134576"/>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BC2D6CA-9DEE-6D48-9F2D-AA0E48CBE225}">
      <dsp:nvSpPr>
        <dsp:cNvPr id="0" name=""/>
        <dsp:cNvSpPr/>
      </dsp:nvSpPr>
      <dsp:spPr>
        <a:xfrm>
          <a:off x="177232" y="412298"/>
          <a:ext cx="2581025" cy="630669"/>
        </a:xfrm>
        <a:prstGeom prst="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22300">
            <a:lnSpc>
              <a:spcPct val="90000"/>
            </a:lnSpc>
            <a:spcBef>
              <a:spcPct val="0"/>
            </a:spcBef>
            <a:spcAft>
              <a:spcPct val="35000"/>
            </a:spcAft>
            <a:buNone/>
          </a:pPr>
          <a:r>
            <a:rPr lang="en-US" sz="1400" kern="1200"/>
            <a:t>Spend last week learning basic concepts</a:t>
          </a:r>
        </a:p>
      </dsp:txBody>
      <dsp:txXfrm>
        <a:off x="177232" y="412298"/>
        <a:ext cx="2581025" cy="630669"/>
      </dsp:txXfrm>
    </dsp:sp>
    <dsp:sp modelId="{C9A815C1-F85C-E847-A458-51E06838239E}">
      <dsp:nvSpPr>
        <dsp:cNvPr id="0" name=""/>
        <dsp:cNvSpPr/>
      </dsp:nvSpPr>
      <dsp:spPr>
        <a:xfrm>
          <a:off x="1467745" y="1042968"/>
          <a:ext cx="0" cy="571950"/>
        </a:xfrm>
        <a:prstGeom prst="line">
          <a:avLst/>
        </a:prstGeom>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accent2">
              <a:hueOff val="0"/>
              <a:satOff val="0"/>
              <a:lumOff val="0"/>
              <a:alphaOff val="0"/>
            </a:schemeClr>
          </a:solidFill>
          <a:prstDash val="dash"/>
          <a:miter lim="800000"/>
        </a:ln>
        <a:effectLst/>
      </dsp:spPr>
      <dsp:style>
        <a:lnRef idx="1">
          <a:scrgbClr r="0" g="0" b="0"/>
        </a:lnRef>
        <a:fillRef idx="3">
          <a:scrgbClr r="0" g="0" b="0"/>
        </a:fillRef>
        <a:effectRef idx="2">
          <a:scrgbClr r="0" g="0" b="0"/>
        </a:effectRef>
        <a:fontRef idx="minor">
          <a:schemeClr val="lt1"/>
        </a:fontRef>
      </dsp:style>
    </dsp:sp>
    <dsp:sp modelId="{B899B86E-64D1-D54D-B63D-3799F0FF071E}">
      <dsp:nvSpPr>
        <dsp:cNvPr id="0" name=""/>
        <dsp:cNvSpPr/>
      </dsp:nvSpPr>
      <dsp:spPr>
        <a:xfrm>
          <a:off x="1761043" y="1177544"/>
          <a:ext cx="2346387" cy="380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44550">
            <a:lnSpc>
              <a:spcPct val="90000"/>
            </a:lnSpc>
            <a:spcBef>
              <a:spcPct val="0"/>
            </a:spcBef>
            <a:spcAft>
              <a:spcPct val="35000"/>
            </a:spcAft>
            <a:buNone/>
            <a:defRPr b="1"/>
          </a:pPr>
          <a:r>
            <a:rPr lang="en-US" sz="1900" kern="1200" dirty="0"/>
            <a:t>Literature Review</a:t>
          </a:r>
        </a:p>
      </dsp:txBody>
      <dsp:txXfrm>
        <a:off x="1761043" y="1177544"/>
        <a:ext cx="2346387" cy="380178"/>
      </dsp:txXfrm>
    </dsp:sp>
    <dsp:sp modelId="{7B31EF21-95E3-A141-B214-05573A4DE332}">
      <dsp:nvSpPr>
        <dsp:cNvPr id="0" name=""/>
        <dsp:cNvSpPr/>
      </dsp:nvSpPr>
      <dsp:spPr>
        <a:xfrm>
          <a:off x="1643724" y="2321445"/>
          <a:ext cx="2581025" cy="630669"/>
        </a:xfrm>
        <a:prstGeom prst="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22300">
            <a:lnSpc>
              <a:spcPct val="90000"/>
            </a:lnSpc>
            <a:spcBef>
              <a:spcPct val="0"/>
            </a:spcBef>
            <a:spcAft>
              <a:spcPct val="35000"/>
            </a:spcAft>
            <a:buNone/>
          </a:pPr>
          <a:r>
            <a:rPr lang="en-US" sz="1400" b="0" i="0" u="none" kern="1200"/>
            <a:t>Spend this week completing Lit Review</a:t>
          </a:r>
          <a:endParaRPr lang="en-US" sz="1400" kern="1200"/>
        </a:p>
      </dsp:txBody>
      <dsp:txXfrm>
        <a:off x="1643724" y="2321445"/>
        <a:ext cx="2581025" cy="630669"/>
      </dsp:txXfrm>
    </dsp:sp>
    <dsp:sp modelId="{AF189496-35A2-644B-AEBD-4AF42B60B9C3}">
      <dsp:nvSpPr>
        <dsp:cNvPr id="0" name=""/>
        <dsp:cNvSpPr/>
      </dsp:nvSpPr>
      <dsp:spPr>
        <a:xfrm>
          <a:off x="2934237" y="1749495"/>
          <a:ext cx="0" cy="571950"/>
        </a:xfrm>
        <a:prstGeom prst="line">
          <a:avLst/>
        </a:prstGeom>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accent2">
              <a:hueOff val="0"/>
              <a:satOff val="0"/>
              <a:lumOff val="0"/>
              <a:alphaOff val="0"/>
            </a:schemeClr>
          </a:solidFill>
          <a:prstDash val="dash"/>
          <a:miter lim="800000"/>
        </a:ln>
        <a:effectLst/>
      </dsp:spPr>
      <dsp:style>
        <a:lnRef idx="1">
          <a:scrgbClr r="0" g="0" b="0"/>
        </a:lnRef>
        <a:fillRef idx="3">
          <a:scrgbClr r="0" g="0" b="0"/>
        </a:fillRef>
        <a:effectRef idx="2">
          <a:scrgbClr r="0" g="0" b="0"/>
        </a:effectRef>
        <a:fontRef idx="minor">
          <a:schemeClr val="lt1"/>
        </a:fontRef>
      </dsp:style>
    </dsp:sp>
    <dsp:sp modelId="{F123B99D-D5C7-1742-8F0B-638FC34BB44C}">
      <dsp:nvSpPr>
        <dsp:cNvPr id="0" name=""/>
        <dsp:cNvSpPr/>
      </dsp:nvSpPr>
      <dsp:spPr>
        <a:xfrm>
          <a:off x="1425690" y="1640151"/>
          <a:ext cx="84110" cy="84110"/>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253EAF8A-F7AC-3A4C-B761-20AEF5F08EEA}">
      <dsp:nvSpPr>
        <dsp:cNvPr id="0" name=""/>
        <dsp:cNvSpPr/>
      </dsp:nvSpPr>
      <dsp:spPr>
        <a:xfrm>
          <a:off x="2892182" y="1640151"/>
          <a:ext cx="84110" cy="84110"/>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A9492BDD-6AC9-8E41-84CE-46CAC8C5913F}">
      <dsp:nvSpPr>
        <dsp:cNvPr id="0" name=""/>
        <dsp:cNvSpPr/>
      </dsp:nvSpPr>
      <dsp:spPr>
        <a:xfrm>
          <a:off x="3227535" y="1806690"/>
          <a:ext cx="2346387" cy="380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44550">
            <a:lnSpc>
              <a:spcPct val="90000"/>
            </a:lnSpc>
            <a:spcBef>
              <a:spcPct val="0"/>
            </a:spcBef>
            <a:spcAft>
              <a:spcPct val="35000"/>
            </a:spcAft>
            <a:buNone/>
            <a:defRPr b="1"/>
          </a:pPr>
          <a:r>
            <a:rPr lang="en-US" sz="1900" kern="1200" dirty="0"/>
            <a:t>Hardware</a:t>
          </a:r>
        </a:p>
      </dsp:txBody>
      <dsp:txXfrm>
        <a:off x="3227535" y="1806690"/>
        <a:ext cx="2346387" cy="380178"/>
      </dsp:txXfrm>
    </dsp:sp>
    <dsp:sp modelId="{723BB57F-BEFB-A049-95AB-C10C2E292B8B}">
      <dsp:nvSpPr>
        <dsp:cNvPr id="0" name=""/>
        <dsp:cNvSpPr/>
      </dsp:nvSpPr>
      <dsp:spPr>
        <a:xfrm>
          <a:off x="3110216" y="45629"/>
          <a:ext cx="2581025" cy="997338"/>
        </a:xfrm>
        <a:prstGeom prst="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22300">
            <a:lnSpc>
              <a:spcPct val="90000"/>
            </a:lnSpc>
            <a:spcBef>
              <a:spcPct val="0"/>
            </a:spcBef>
            <a:spcAft>
              <a:spcPct val="35000"/>
            </a:spcAft>
            <a:buNone/>
          </a:pPr>
          <a:r>
            <a:rPr lang="en-US" sz="1400" b="0" i="0" u="none" kern="1200"/>
            <a:t>Research and order hardware options. Work on report and software while waiting for hardware.</a:t>
          </a:r>
          <a:endParaRPr lang="en-US" sz="1400" kern="1200"/>
        </a:p>
      </dsp:txBody>
      <dsp:txXfrm>
        <a:off x="3110216" y="45629"/>
        <a:ext cx="2581025" cy="997338"/>
      </dsp:txXfrm>
    </dsp:sp>
    <dsp:sp modelId="{7DAE9530-74A9-FA42-A799-4FD39735034A}">
      <dsp:nvSpPr>
        <dsp:cNvPr id="0" name=""/>
        <dsp:cNvSpPr/>
      </dsp:nvSpPr>
      <dsp:spPr>
        <a:xfrm>
          <a:off x="4400729" y="1042968"/>
          <a:ext cx="0" cy="571950"/>
        </a:xfrm>
        <a:prstGeom prst="line">
          <a:avLst/>
        </a:prstGeom>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accent2">
              <a:hueOff val="0"/>
              <a:satOff val="0"/>
              <a:lumOff val="0"/>
              <a:alphaOff val="0"/>
            </a:schemeClr>
          </a:solidFill>
          <a:prstDash val="dash"/>
          <a:miter lim="800000"/>
        </a:ln>
        <a:effectLst/>
      </dsp:spPr>
      <dsp:style>
        <a:lnRef idx="1">
          <a:scrgbClr r="0" g="0" b="0"/>
        </a:lnRef>
        <a:fillRef idx="3">
          <a:scrgbClr r="0" g="0" b="0"/>
        </a:fillRef>
        <a:effectRef idx="2">
          <a:scrgbClr r="0" g="0" b="0"/>
        </a:effectRef>
        <a:fontRef idx="minor">
          <a:schemeClr val="lt1"/>
        </a:fontRef>
      </dsp:style>
    </dsp:sp>
    <dsp:sp modelId="{F8D0C50F-675D-0647-963B-62E99E579568}">
      <dsp:nvSpPr>
        <dsp:cNvPr id="0" name=""/>
        <dsp:cNvSpPr/>
      </dsp:nvSpPr>
      <dsp:spPr>
        <a:xfrm>
          <a:off x="4694027" y="1177544"/>
          <a:ext cx="2346387" cy="380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44550">
            <a:lnSpc>
              <a:spcPct val="90000"/>
            </a:lnSpc>
            <a:spcBef>
              <a:spcPct val="0"/>
            </a:spcBef>
            <a:spcAft>
              <a:spcPct val="35000"/>
            </a:spcAft>
            <a:buNone/>
            <a:defRPr b="1"/>
          </a:pPr>
          <a:r>
            <a:rPr lang="en-US" sz="1900" kern="1200" dirty="0"/>
            <a:t>Obtain Data</a:t>
          </a:r>
        </a:p>
      </dsp:txBody>
      <dsp:txXfrm>
        <a:off x="4694027" y="1177544"/>
        <a:ext cx="2346387" cy="380178"/>
      </dsp:txXfrm>
    </dsp:sp>
    <dsp:sp modelId="{1AB7C4A4-4D98-B245-8F98-C7A4C36A5D1F}">
      <dsp:nvSpPr>
        <dsp:cNvPr id="0" name=""/>
        <dsp:cNvSpPr/>
      </dsp:nvSpPr>
      <dsp:spPr>
        <a:xfrm>
          <a:off x="4576708" y="2321445"/>
          <a:ext cx="2581025" cy="821337"/>
        </a:xfrm>
        <a:prstGeom prst="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22300">
            <a:lnSpc>
              <a:spcPct val="90000"/>
            </a:lnSpc>
            <a:spcBef>
              <a:spcPct val="0"/>
            </a:spcBef>
            <a:spcAft>
              <a:spcPct val="35000"/>
            </a:spcAft>
            <a:buNone/>
          </a:pPr>
          <a:r>
            <a:rPr lang="en-US" sz="1400" b="0" i="0" u="none" kern="1200"/>
            <a:t>Use Hardware to obtain testing data. Problem somewhere on campus.</a:t>
          </a:r>
          <a:endParaRPr lang="en-US" sz="1400" kern="1200"/>
        </a:p>
      </dsp:txBody>
      <dsp:txXfrm>
        <a:off x="4576708" y="2321445"/>
        <a:ext cx="2581025" cy="821337"/>
      </dsp:txXfrm>
    </dsp:sp>
    <dsp:sp modelId="{2C89ED40-41A7-7E41-A380-63F1576D1173}">
      <dsp:nvSpPr>
        <dsp:cNvPr id="0" name=""/>
        <dsp:cNvSpPr/>
      </dsp:nvSpPr>
      <dsp:spPr>
        <a:xfrm>
          <a:off x="5867220" y="1749495"/>
          <a:ext cx="0" cy="571950"/>
        </a:xfrm>
        <a:prstGeom prst="line">
          <a:avLst/>
        </a:prstGeom>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accent2">
              <a:hueOff val="0"/>
              <a:satOff val="0"/>
              <a:lumOff val="0"/>
              <a:alphaOff val="0"/>
            </a:schemeClr>
          </a:solidFill>
          <a:prstDash val="dash"/>
          <a:miter lim="800000"/>
        </a:ln>
        <a:effectLst/>
      </dsp:spPr>
      <dsp:style>
        <a:lnRef idx="1">
          <a:scrgbClr r="0" g="0" b="0"/>
        </a:lnRef>
        <a:fillRef idx="3">
          <a:scrgbClr r="0" g="0" b="0"/>
        </a:fillRef>
        <a:effectRef idx="2">
          <a:scrgbClr r="0" g="0" b="0"/>
        </a:effectRef>
        <a:fontRef idx="minor">
          <a:schemeClr val="lt1"/>
        </a:fontRef>
      </dsp:style>
    </dsp:sp>
    <dsp:sp modelId="{95916546-8234-6A4F-97FD-496C266071D9}">
      <dsp:nvSpPr>
        <dsp:cNvPr id="0" name=""/>
        <dsp:cNvSpPr/>
      </dsp:nvSpPr>
      <dsp:spPr>
        <a:xfrm>
          <a:off x="4358673" y="1640151"/>
          <a:ext cx="84110" cy="84110"/>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3ECCC9B5-CB92-DD43-B494-4B8FF84ECC9D}">
      <dsp:nvSpPr>
        <dsp:cNvPr id="0" name=""/>
        <dsp:cNvSpPr/>
      </dsp:nvSpPr>
      <dsp:spPr>
        <a:xfrm>
          <a:off x="5825165" y="1640151"/>
          <a:ext cx="84110" cy="84110"/>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AD85F0E7-FF52-4542-90B1-FD936EE689D0}">
      <dsp:nvSpPr>
        <dsp:cNvPr id="0" name=""/>
        <dsp:cNvSpPr/>
      </dsp:nvSpPr>
      <dsp:spPr>
        <a:xfrm>
          <a:off x="6160519" y="1806690"/>
          <a:ext cx="2346387" cy="380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44550">
            <a:lnSpc>
              <a:spcPct val="90000"/>
            </a:lnSpc>
            <a:spcBef>
              <a:spcPct val="0"/>
            </a:spcBef>
            <a:spcAft>
              <a:spcPct val="35000"/>
            </a:spcAft>
            <a:buNone/>
            <a:defRPr b="1"/>
          </a:pPr>
          <a:r>
            <a:rPr lang="en-US" sz="1900" kern="1200" dirty="0"/>
            <a:t>Software</a:t>
          </a:r>
        </a:p>
      </dsp:txBody>
      <dsp:txXfrm>
        <a:off x="6160519" y="1806690"/>
        <a:ext cx="2346387" cy="380178"/>
      </dsp:txXfrm>
    </dsp:sp>
    <dsp:sp modelId="{66A0A4B5-4A1F-E742-B079-9AE4AEB52B63}">
      <dsp:nvSpPr>
        <dsp:cNvPr id="0" name=""/>
        <dsp:cNvSpPr/>
      </dsp:nvSpPr>
      <dsp:spPr>
        <a:xfrm>
          <a:off x="6043199" y="412298"/>
          <a:ext cx="2581025" cy="630669"/>
        </a:xfrm>
        <a:prstGeom prst="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22300">
            <a:lnSpc>
              <a:spcPct val="90000"/>
            </a:lnSpc>
            <a:spcBef>
              <a:spcPct val="0"/>
            </a:spcBef>
            <a:spcAft>
              <a:spcPct val="35000"/>
            </a:spcAft>
            <a:buNone/>
          </a:pPr>
          <a:r>
            <a:rPr lang="en-US" sz="1400" kern="1200"/>
            <a:t>Extract important information from data. </a:t>
          </a:r>
        </a:p>
      </dsp:txBody>
      <dsp:txXfrm>
        <a:off x="6043199" y="412298"/>
        <a:ext cx="2581025" cy="630669"/>
      </dsp:txXfrm>
    </dsp:sp>
    <dsp:sp modelId="{DD8D41EB-040D-BA4C-B984-80C4AF305F59}">
      <dsp:nvSpPr>
        <dsp:cNvPr id="0" name=""/>
        <dsp:cNvSpPr/>
      </dsp:nvSpPr>
      <dsp:spPr>
        <a:xfrm>
          <a:off x="7333712" y="1042968"/>
          <a:ext cx="0" cy="571950"/>
        </a:xfrm>
        <a:prstGeom prst="line">
          <a:avLst/>
        </a:prstGeom>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accent2">
              <a:hueOff val="0"/>
              <a:satOff val="0"/>
              <a:lumOff val="0"/>
              <a:alphaOff val="0"/>
            </a:schemeClr>
          </a:solidFill>
          <a:prstDash val="dash"/>
          <a:miter lim="800000"/>
        </a:ln>
        <a:effectLst/>
      </dsp:spPr>
      <dsp:style>
        <a:lnRef idx="1">
          <a:scrgbClr r="0" g="0" b="0"/>
        </a:lnRef>
        <a:fillRef idx="3">
          <a:scrgbClr r="0" g="0" b="0"/>
        </a:fillRef>
        <a:effectRef idx="2">
          <a:scrgbClr r="0" g="0" b="0"/>
        </a:effectRef>
        <a:fontRef idx="minor">
          <a:schemeClr val="lt1"/>
        </a:fontRef>
      </dsp:style>
    </dsp:sp>
    <dsp:sp modelId="{5CBD5003-0D62-494E-80ED-20468CAF53F3}">
      <dsp:nvSpPr>
        <dsp:cNvPr id="0" name=""/>
        <dsp:cNvSpPr/>
      </dsp:nvSpPr>
      <dsp:spPr>
        <a:xfrm>
          <a:off x="7627011" y="1177544"/>
          <a:ext cx="2346387" cy="380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44550">
            <a:lnSpc>
              <a:spcPct val="90000"/>
            </a:lnSpc>
            <a:spcBef>
              <a:spcPct val="0"/>
            </a:spcBef>
            <a:spcAft>
              <a:spcPct val="35000"/>
            </a:spcAft>
            <a:buNone/>
            <a:defRPr b="1"/>
          </a:pPr>
          <a:r>
            <a:rPr lang="en-GB" sz="1900" kern="1200" dirty="0"/>
            <a:t>Report</a:t>
          </a:r>
        </a:p>
      </dsp:txBody>
      <dsp:txXfrm>
        <a:off x="7627011" y="1177544"/>
        <a:ext cx="2346387" cy="380178"/>
      </dsp:txXfrm>
    </dsp:sp>
    <dsp:sp modelId="{3C1EBF6D-DB9E-5C47-BA3B-80515ED71271}">
      <dsp:nvSpPr>
        <dsp:cNvPr id="0" name=""/>
        <dsp:cNvSpPr/>
      </dsp:nvSpPr>
      <dsp:spPr>
        <a:xfrm>
          <a:off x="7509691" y="2321445"/>
          <a:ext cx="2581025" cy="469335"/>
        </a:xfrm>
        <a:prstGeom prst="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22300">
            <a:lnSpc>
              <a:spcPct val="90000"/>
            </a:lnSpc>
            <a:spcBef>
              <a:spcPct val="0"/>
            </a:spcBef>
            <a:spcAft>
              <a:spcPct val="35000"/>
            </a:spcAft>
            <a:buNone/>
          </a:pPr>
          <a:r>
            <a:rPr lang="en-GB" sz="1400" kern="1200" dirty="0"/>
            <a:t>Compile and submit report.</a:t>
          </a:r>
        </a:p>
      </dsp:txBody>
      <dsp:txXfrm>
        <a:off x="7509691" y="2321445"/>
        <a:ext cx="2581025" cy="469335"/>
      </dsp:txXfrm>
    </dsp:sp>
    <dsp:sp modelId="{CFA73766-B665-F94A-B948-A26DFC2853F2}">
      <dsp:nvSpPr>
        <dsp:cNvPr id="0" name=""/>
        <dsp:cNvSpPr/>
      </dsp:nvSpPr>
      <dsp:spPr>
        <a:xfrm>
          <a:off x="8800204" y="1749495"/>
          <a:ext cx="0" cy="571950"/>
        </a:xfrm>
        <a:prstGeom prst="line">
          <a:avLst/>
        </a:prstGeom>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accent2">
              <a:hueOff val="0"/>
              <a:satOff val="0"/>
              <a:lumOff val="0"/>
              <a:alphaOff val="0"/>
            </a:schemeClr>
          </a:solidFill>
          <a:prstDash val="dash"/>
          <a:miter lim="800000"/>
        </a:ln>
        <a:effectLst/>
      </dsp:spPr>
      <dsp:style>
        <a:lnRef idx="1">
          <a:scrgbClr r="0" g="0" b="0"/>
        </a:lnRef>
        <a:fillRef idx="3">
          <a:scrgbClr r="0" g="0" b="0"/>
        </a:fillRef>
        <a:effectRef idx="2">
          <a:scrgbClr r="0" g="0" b="0"/>
        </a:effectRef>
        <a:fontRef idx="minor">
          <a:schemeClr val="lt1"/>
        </a:fontRef>
      </dsp:style>
    </dsp:sp>
    <dsp:sp modelId="{E666B8EA-B5B7-7C44-AF71-7A818AADE665}">
      <dsp:nvSpPr>
        <dsp:cNvPr id="0" name=""/>
        <dsp:cNvSpPr/>
      </dsp:nvSpPr>
      <dsp:spPr>
        <a:xfrm>
          <a:off x="7291657" y="1640151"/>
          <a:ext cx="84110" cy="84110"/>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B41BC0CE-CDA1-3040-A722-B769C2308D1B}">
      <dsp:nvSpPr>
        <dsp:cNvPr id="0" name=""/>
        <dsp:cNvSpPr/>
      </dsp:nvSpPr>
      <dsp:spPr>
        <a:xfrm>
          <a:off x="8758149" y="1640151"/>
          <a:ext cx="84110" cy="84110"/>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0AE3C0-C0E9-40F8-963A-C710B0868C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DB19749-4C26-46F6-A13E-4F2E91EC14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AB2F5F-49ED-40E3-A1A5-941FF8279870}" type="datetimeFigureOut">
              <a:rPr lang="en-US" smtClean="0"/>
              <a:t>7/31/23</a:t>
            </a:fld>
            <a:endParaRPr lang="en-US" dirty="0"/>
          </a:p>
        </p:txBody>
      </p:sp>
      <p:sp>
        <p:nvSpPr>
          <p:cNvPr id="4" name="Footer Placeholder 3">
            <a:extLst>
              <a:ext uri="{FF2B5EF4-FFF2-40B4-BE49-F238E27FC236}">
                <a16:creationId xmlns:a16="http://schemas.microsoft.com/office/drawing/2014/main" id="{49826E5B-3572-4EEA-91A0-FE0838ED61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81D8116-DB0F-4C4A-85AD-5331C0D78B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4DB74FA-BCF5-412C-B474-5CA730E53DF5}" type="slidenum">
              <a:rPr lang="en-US" smtClean="0"/>
              <a:t>‹#›</a:t>
            </a:fld>
            <a:endParaRPr lang="en-US" dirty="0"/>
          </a:p>
        </p:txBody>
      </p:sp>
    </p:spTree>
    <p:extLst>
      <p:ext uri="{BB962C8B-B14F-4D97-AF65-F5344CB8AC3E}">
        <p14:creationId xmlns:p14="http://schemas.microsoft.com/office/powerpoint/2010/main" val="1425645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2C1060-699B-414A-8D16-7630F8BDD05E}" type="datetimeFigureOut">
              <a:rPr lang="en-US" smtClean="0"/>
              <a:t>7/31/23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ADF348-2A86-4531-BD4E-BD8C0BBDAD47}" type="slidenum">
              <a:rPr lang="en-US" smtClean="0"/>
              <a:t>‹#›</a:t>
            </a:fld>
            <a:endParaRPr lang="en-US" dirty="0"/>
          </a:p>
        </p:txBody>
      </p:sp>
    </p:spTree>
    <p:extLst>
      <p:ext uri="{BB962C8B-B14F-4D97-AF65-F5344CB8AC3E}">
        <p14:creationId xmlns:p14="http://schemas.microsoft.com/office/powerpoint/2010/main" val="2278876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ADF348-2A86-4531-BD4E-BD8C0BBDAD47}" type="slidenum">
              <a:rPr lang="en-US" smtClean="0"/>
              <a:t>1</a:t>
            </a:fld>
            <a:endParaRPr lang="en-US" dirty="0"/>
          </a:p>
        </p:txBody>
      </p:sp>
    </p:spTree>
    <p:extLst>
      <p:ext uri="{BB962C8B-B14F-4D97-AF65-F5344CB8AC3E}">
        <p14:creationId xmlns:p14="http://schemas.microsoft.com/office/powerpoint/2010/main" val="251812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51245-A7A5-4517-A4C5-F741FAE668F7}" type="slidenum">
              <a:rPr lang="en-US" smtClean="0"/>
              <a:t>2</a:t>
            </a:fld>
            <a:endParaRPr lang="en-US" dirty="0"/>
          </a:p>
        </p:txBody>
      </p:sp>
    </p:spTree>
    <p:extLst>
      <p:ext uri="{BB962C8B-B14F-4D97-AF65-F5344CB8AC3E}">
        <p14:creationId xmlns:p14="http://schemas.microsoft.com/office/powerpoint/2010/main" val="1104769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51245-A7A5-4517-A4C5-F741FAE668F7}" type="slidenum">
              <a:rPr lang="en-US" smtClean="0"/>
              <a:t>4</a:t>
            </a:fld>
            <a:endParaRPr lang="en-US" dirty="0"/>
          </a:p>
        </p:txBody>
      </p:sp>
    </p:spTree>
    <p:extLst>
      <p:ext uri="{BB962C8B-B14F-4D97-AF65-F5344CB8AC3E}">
        <p14:creationId xmlns:p14="http://schemas.microsoft.com/office/powerpoint/2010/main" val="1461130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ADF348-2A86-4531-BD4E-BD8C0BBDAD47}" type="slidenum">
              <a:rPr lang="en-US" smtClean="0"/>
              <a:t>6</a:t>
            </a:fld>
            <a:endParaRPr lang="en-US" dirty="0"/>
          </a:p>
        </p:txBody>
      </p:sp>
    </p:spTree>
    <p:extLst>
      <p:ext uri="{BB962C8B-B14F-4D97-AF65-F5344CB8AC3E}">
        <p14:creationId xmlns:p14="http://schemas.microsoft.com/office/powerpoint/2010/main" val="2506290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51245-A7A5-4517-A4C5-F741FAE668F7}" type="slidenum">
              <a:rPr lang="en-US" smtClean="0"/>
              <a:t>7</a:t>
            </a:fld>
            <a:endParaRPr lang="en-US" dirty="0"/>
          </a:p>
        </p:txBody>
      </p:sp>
    </p:spTree>
    <p:extLst>
      <p:ext uri="{BB962C8B-B14F-4D97-AF65-F5344CB8AC3E}">
        <p14:creationId xmlns:p14="http://schemas.microsoft.com/office/powerpoint/2010/main" val="26442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1947BE1-D586-49AE-B2E6-EE426AA239B3}"/>
              </a:ext>
              <a:ext uri="{C183D7F6-B498-43B3-948B-1728B52AA6E4}">
                <adec:decorative xmlns:adec="http://schemas.microsoft.com/office/drawing/2017/decorative" val="1"/>
              </a:ext>
            </a:extLst>
          </p:cNvPr>
          <p:cNvSpPr/>
          <p:nvPr userDrawn="1"/>
        </p:nvSpPr>
        <p:spPr>
          <a:xfrm>
            <a:off x="0" y="0"/>
            <a:ext cx="7532914"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4C316E-D918-422D-AC5F-D93C59AB674F}"/>
              </a:ext>
            </a:extLst>
          </p:cNvPr>
          <p:cNvSpPr>
            <a:spLocks noGrp="1"/>
          </p:cNvSpPr>
          <p:nvPr>
            <p:ph type="title" hasCustomPrompt="1"/>
          </p:nvPr>
        </p:nvSpPr>
        <p:spPr>
          <a:xfrm>
            <a:off x="640078" y="627016"/>
            <a:ext cx="6389027" cy="5601790"/>
          </a:xfrm>
        </p:spPr>
        <p:txBody>
          <a:bodyPr>
            <a:noAutofit/>
          </a:bodyPr>
          <a:lstStyle>
            <a:lvl1pPr algn="r">
              <a:lnSpc>
                <a:spcPct val="101000"/>
              </a:lnSpc>
              <a:spcBef>
                <a:spcPts val="700"/>
              </a:spcBef>
              <a:spcAft>
                <a:spcPts val="700"/>
              </a:spcAft>
              <a:defRPr sz="8000" baseline="0"/>
            </a:lvl1pPr>
          </a:lstStyle>
          <a:p>
            <a:r>
              <a:rPr lang="en-US" dirty="0"/>
              <a:t>Click to edit Master TEXT style</a:t>
            </a:r>
          </a:p>
        </p:txBody>
      </p:sp>
      <p:sp>
        <p:nvSpPr>
          <p:cNvPr id="12" name="Text Placeholder 11">
            <a:extLst>
              <a:ext uri="{FF2B5EF4-FFF2-40B4-BE49-F238E27FC236}">
                <a16:creationId xmlns:a16="http://schemas.microsoft.com/office/drawing/2014/main" id="{4B4012DC-9879-489B-B525-C474C5DD299D}"/>
              </a:ext>
            </a:extLst>
          </p:cNvPr>
          <p:cNvSpPr>
            <a:spLocks noGrp="1"/>
          </p:cNvSpPr>
          <p:nvPr>
            <p:ph type="body" sz="quarter" idx="11"/>
          </p:nvPr>
        </p:nvSpPr>
        <p:spPr>
          <a:xfrm>
            <a:off x="8029797" y="627016"/>
            <a:ext cx="3199034" cy="5590903"/>
          </a:xfrm>
        </p:spPr>
        <p:txBody>
          <a:bodyPr anchor="ctr">
            <a:normAutofit/>
          </a:bodyPr>
          <a:lstStyle>
            <a:lvl1pPr>
              <a:defRPr lang="en-US" sz="2600" kern="1200" spc="50" baseline="0" dirty="0" smtClean="0">
                <a:solidFill>
                  <a:schemeClr val="tx1"/>
                </a:solidFill>
                <a:latin typeface="+mn-lt"/>
                <a:ea typeface="+mn-ea"/>
                <a:cs typeface="Calibri"/>
              </a:defRPr>
            </a:lvl1pPr>
            <a:lvl2pPr marL="0" indent="0">
              <a:buNone/>
              <a:defRPr/>
            </a:lvl2pPr>
          </a:lstStyle>
          <a:p>
            <a:pPr lvl="0"/>
            <a:r>
              <a:rPr lang="en-US" dirty="0"/>
              <a:t>Click to edit Master text styles</a:t>
            </a:r>
          </a:p>
        </p:txBody>
      </p:sp>
    </p:spTree>
    <p:extLst>
      <p:ext uri="{BB962C8B-B14F-4D97-AF65-F5344CB8AC3E}">
        <p14:creationId xmlns:p14="http://schemas.microsoft.com/office/powerpoint/2010/main" val="2314051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DF7571-A130-4054-9513-4BDAC9AE5360}"/>
              </a:ext>
            </a:extLst>
          </p:cNvPr>
          <p:cNvSpPr>
            <a:spLocks noGrp="1"/>
          </p:cNvSpPr>
          <p:nvPr>
            <p:ph type="title"/>
          </p:nvPr>
        </p:nvSpPr>
        <p:spPr>
          <a:xfrm>
            <a:off x="771830" y="635000"/>
            <a:ext cx="5171770" cy="2039374"/>
          </a:xfrm>
        </p:spPr>
        <p:txBody>
          <a:bodyPr anchor="b">
            <a:noAutofit/>
          </a:bodyPr>
          <a:lstStyle>
            <a:lvl1pPr>
              <a:lnSpc>
                <a:spcPct val="101000"/>
              </a:lnSpc>
              <a:spcBef>
                <a:spcPts val="700"/>
              </a:spcBef>
              <a:spcAft>
                <a:spcPts val="700"/>
              </a:spcAft>
              <a:defRPr sz="6600" baseline="0"/>
            </a:lvl1pPr>
          </a:lstStyle>
          <a:p>
            <a:r>
              <a:rPr lang="en-US" dirty="0"/>
              <a:t>Click to edit</a:t>
            </a:r>
          </a:p>
        </p:txBody>
      </p:sp>
      <p:sp>
        <p:nvSpPr>
          <p:cNvPr id="8" name="Text Placeholder 7">
            <a:extLst>
              <a:ext uri="{FF2B5EF4-FFF2-40B4-BE49-F238E27FC236}">
                <a16:creationId xmlns:a16="http://schemas.microsoft.com/office/drawing/2014/main" id="{DCA27FA5-F6EE-4784-AC43-76381FC2CD94}"/>
              </a:ext>
            </a:extLst>
          </p:cNvPr>
          <p:cNvSpPr>
            <a:spLocks noGrp="1"/>
          </p:cNvSpPr>
          <p:nvPr>
            <p:ph type="body" sz="quarter" idx="18"/>
          </p:nvPr>
        </p:nvSpPr>
        <p:spPr>
          <a:xfrm>
            <a:off x="761998" y="2911475"/>
            <a:ext cx="4500563" cy="3311525"/>
          </a:xfrm>
        </p:spPr>
        <p:txBody>
          <a:bodyPr>
            <a:normAutofit/>
          </a:bodyPr>
          <a:lstStyle>
            <a:lvl1pPr>
              <a:defRPr lang="en-US" sz="2200" kern="1200" spc="50" baseline="0" dirty="0" smtClean="0">
                <a:solidFill>
                  <a:schemeClr val="bg1"/>
                </a:solidFill>
                <a:latin typeface="+mn-lt"/>
                <a:ea typeface="+mn-ea"/>
                <a:cs typeface="+mn-cs"/>
              </a:defRPr>
            </a:lvl1pPr>
          </a:lstStyle>
          <a:p>
            <a:pPr lvl="0"/>
            <a:r>
              <a:rPr lang="en-US" dirty="0"/>
              <a:t>Click to edit Master text styles</a:t>
            </a:r>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14" name="Picture Placeholder 13">
            <a:extLst>
              <a:ext uri="{FF2B5EF4-FFF2-40B4-BE49-F238E27FC236}">
                <a16:creationId xmlns:a16="http://schemas.microsoft.com/office/drawing/2014/main" id="{7094F8F4-63E4-4A00-8F98-09219DA987A3}"/>
              </a:ext>
            </a:extLst>
          </p:cNvPr>
          <p:cNvSpPr>
            <a:spLocks noGrp="1"/>
          </p:cNvSpPr>
          <p:nvPr>
            <p:ph type="pic" sz="quarter" idx="13"/>
          </p:nvPr>
        </p:nvSpPr>
        <p:spPr>
          <a:xfrm>
            <a:off x="6742113" y="639763"/>
            <a:ext cx="2198687" cy="2546350"/>
          </a:xfrm>
        </p:spPr>
        <p:txBody>
          <a:bodyPr/>
          <a:lstStyle/>
          <a:p>
            <a:endParaRPr lang="en-US" dirty="0"/>
          </a:p>
        </p:txBody>
      </p:sp>
      <p:sp>
        <p:nvSpPr>
          <p:cNvPr id="16" name="Picture Placeholder 15">
            <a:extLst>
              <a:ext uri="{FF2B5EF4-FFF2-40B4-BE49-F238E27FC236}">
                <a16:creationId xmlns:a16="http://schemas.microsoft.com/office/drawing/2014/main" id="{B34D9F00-72E9-433A-9427-8DA07653B252}"/>
              </a:ext>
            </a:extLst>
          </p:cNvPr>
          <p:cNvSpPr>
            <a:spLocks noGrp="1"/>
          </p:cNvSpPr>
          <p:nvPr>
            <p:ph type="pic" sz="quarter" idx="14"/>
          </p:nvPr>
        </p:nvSpPr>
        <p:spPr>
          <a:xfrm>
            <a:off x="9337675" y="638175"/>
            <a:ext cx="2198688" cy="2546350"/>
          </a:xfrm>
        </p:spPr>
        <p:txBody>
          <a:bodyPr/>
          <a:lstStyle/>
          <a:p>
            <a:endParaRPr lang="en-US" dirty="0"/>
          </a:p>
        </p:txBody>
      </p:sp>
      <p:sp>
        <p:nvSpPr>
          <p:cNvPr id="18" name="Picture Placeholder 17">
            <a:extLst>
              <a:ext uri="{FF2B5EF4-FFF2-40B4-BE49-F238E27FC236}">
                <a16:creationId xmlns:a16="http://schemas.microsoft.com/office/drawing/2014/main" id="{1AD0C148-B6DB-4D32-B139-403A6AEC3DDF}"/>
              </a:ext>
            </a:extLst>
          </p:cNvPr>
          <p:cNvSpPr>
            <a:spLocks noGrp="1"/>
          </p:cNvSpPr>
          <p:nvPr>
            <p:ph type="pic" sz="quarter" idx="15"/>
          </p:nvPr>
        </p:nvSpPr>
        <p:spPr>
          <a:xfrm>
            <a:off x="6742113" y="3668713"/>
            <a:ext cx="2198687" cy="2554287"/>
          </a:xfrm>
        </p:spPr>
        <p:txBody>
          <a:bodyPr/>
          <a:lstStyle/>
          <a:p>
            <a:endParaRPr lang="en-US" dirty="0"/>
          </a:p>
        </p:txBody>
      </p:sp>
      <p:sp>
        <p:nvSpPr>
          <p:cNvPr id="20" name="Picture Placeholder 19">
            <a:extLst>
              <a:ext uri="{FF2B5EF4-FFF2-40B4-BE49-F238E27FC236}">
                <a16:creationId xmlns:a16="http://schemas.microsoft.com/office/drawing/2014/main" id="{D9D424B8-9E08-469D-88C8-019306CA382E}"/>
              </a:ext>
            </a:extLst>
          </p:cNvPr>
          <p:cNvSpPr>
            <a:spLocks noGrp="1"/>
          </p:cNvSpPr>
          <p:nvPr>
            <p:ph type="pic" sz="quarter" idx="16"/>
          </p:nvPr>
        </p:nvSpPr>
        <p:spPr>
          <a:xfrm>
            <a:off x="9337675" y="3668713"/>
            <a:ext cx="2198688" cy="2546350"/>
          </a:xfrm>
        </p:spPr>
        <p:txBody>
          <a:bodyPr/>
          <a:lstStyle/>
          <a:p>
            <a:endParaRPr lang="en-US" dirty="0"/>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defRPr/>
            </a:lvl1pPr>
          </a:lstStyle>
          <a:p>
            <a:r>
              <a:rPr lang="en-US"/>
              <a:t>20XX</a:t>
            </a:r>
            <a:endParaRPr lang="en-US" dirty="0"/>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054925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3990108" y="1225106"/>
            <a:ext cx="8201891" cy="39518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66A3D1-C594-4520-A142-F0D3F59C5F3E}"/>
              </a:ext>
            </a:extLst>
          </p:cNvPr>
          <p:cNvSpPr>
            <a:spLocks noGrp="1"/>
          </p:cNvSpPr>
          <p:nvPr>
            <p:ph type="title"/>
          </p:nvPr>
        </p:nvSpPr>
        <p:spPr>
          <a:xfrm>
            <a:off x="4555193" y="3036762"/>
            <a:ext cx="7136064" cy="1700784"/>
          </a:xfrm>
        </p:spPr>
        <p:txBody>
          <a:bodyPr/>
          <a:lstStyle>
            <a:lvl1pPr>
              <a:lnSpc>
                <a:spcPct val="101000"/>
              </a:lnSpc>
              <a:spcBef>
                <a:spcPts val="700"/>
              </a:spcBef>
              <a:spcAft>
                <a:spcPts val="700"/>
              </a:spcAft>
              <a:defRPr baseline="0"/>
            </a:lvl1pPr>
          </a:lstStyle>
          <a:p>
            <a:r>
              <a:rPr lang="en-US" dirty="0"/>
              <a:t>Click to edit</a:t>
            </a:r>
          </a:p>
        </p:txBody>
      </p:sp>
      <p:sp>
        <p:nvSpPr>
          <p:cNvPr id="16" name="Picture Placeholder 15">
            <a:extLst>
              <a:ext uri="{FF2B5EF4-FFF2-40B4-BE49-F238E27FC236}">
                <a16:creationId xmlns:a16="http://schemas.microsoft.com/office/drawing/2014/main" id="{42FBE291-E88A-44C5-884C-183EE7F67EE3}"/>
              </a:ext>
            </a:extLst>
          </p:cNvPr>
          <p:cNvSpPr>
            <a:spLocks noGrp="1"/>
          </p:cNvSpPr>
          <p:nvPr>
            <p:ph type="pic" sz="quarter" idx="15"/>
          </p:nvPr>
        </p:nvSpPr>
        <p:spPr>
          <a:xfrm>
            <a:off x="-12804" y="1225484"/>
            <a:ext cx="4059934" cy="3951807"/>
          </a:xfrm>
        </p:spPr>
        <p:txBody>
          <a:bodyPr/>
          <a:lstStyle/>
          <a:p>
            <a:endParaRPr lang="en-US" dirty="0"/>
          </a:p>
        </p:txBody>
      </p:sp>
      <p:sp>
        <p:nvSpPr>
          <p:cNvPr id="7" name="Content Placeholder 2">
            <a:extLst>
              <a:ext uri="{FF2B5EF4-FFF2-40B4-BE49-F238E27FC236}">
                <a16:creationId xmlns:a16="http://schemas.microsoft.com/office/drawing/2014/main" id="{51FF791A-8D73-49AD-8569-7F4FE14648E6}"/>
              </a:ext>
            </a:extLst>
          </p:cNvPr>
          <p:cNvSpPr>
            <a:spLocks noGrp="1"/>
          </p:cNvSpPr>
          <p:nvPr>
            <p:ph idx="1"/>
          </p:nvPr>
        </p:nvSpPr>
        <p:spPr>
          <a:xfrm>
            <a:off x="4547779" y="5355583"/>
            <a:ext cx="2270162" cy="577153"/>
          </a:xfrm>
        </p:spPr>
        <p:txBody>
          <a:bodyPr>
            <a:normAutofit/>
          </a:bodyPr>
          <a:lstStyle>
            <a:lvl1pPr>
              <a:defRPr sz="1600">
                <a:solidFill>
                  <a:schemeClr val="tx1"/>
                </a:solidFill>
              </a:defRPr>
            </a:lvl1pPr>
          </a:lstStyle>
          <a:p>
            <a:r>
              <a:rPr lang="en-US" dirty="0">
                <a:cs typeface="Calibri"/>
              </a:rPr>
              <a:t>Click to edit</a:t>
            </a:r>
          </a:p>
        </p:txBody>
      </p:sp>
      <p:sp>
        <p:nvSpPr>
          <p:cNvPr id="13" name="Content Placeholder 2">
            <a:extLst>
              <a:ext uri="{FF2B5EF4-FFF2-40B4-BE49-F238E27FC236}">
                <a16:creationId xmlns:a16="http://schemas.microsoft.com/office/drawing/2014/main" id="{C16F6145-A1AE-4CDA-AE26-E8FDEFAAB395}"/>
              </a:ext>
            </a:extLst>
          </p:cNvPr>
          <p:cNvSpPr>
            <a:spLocks noGrp="1"/>
          </p:cNvSpPr>
          <p:nvPr>
            <p:ph idx="16"/>
          </p:nvPr>
        </p:nvSpPr>
        <p:spPr>
          <a:xfrm>
            <a:off x="6984437" y="5355583"/>
            <a:ext cx="2270162" cy="577153"/>
          </a:xfrm>
        </p:spPr>
        <p:txBody>
          <a:bodyPr>
            <a:normAutofit/>
          </a:bodyPr>
          <a:lstStyle>
            <a:lvl1pPr>
              <a:defRPr sz="1600">
                <a:solidFill>
                  <a:schemeClr val="tx1"/>
                </a:solidFill>
              </a:defRPr>
            </a:lvl1pPr>
          </a:lstStyle>
          <a:p>
            <a:r>
              <a:rPr lang="en-US" dirty="0">
                <a:cs typeface="Calibri"/>
              </a:rPr>
              <a:t>Click to edit</a:t>
            </a:r>
          </a:p>
        </p:txBody>
      </p:sp>
      <p:sp>
        <p:nvSpPr>
          <p:cNvPr id="15" name="Content Placeholder 2">
            <a:extLst>
              <a:ext uri="{FF2B5EF4-FFF2-40B4-BE49-F238E27FC236}">
                <a16:creationId xmlns:a16="http://schemas.microsoft.com/office/drawing/2014/main" id="{3FDD02FA-6843-4E54-ACDC-AFEAFB4EFAA9}"/>
              </a:ext>
            </a:extLst>
          </p:cNvPr>
          <p:cNvSpPr>
            <a:spLocks noGrp="1"/>
          </p:cNvSpPr>
          <p:nvPr>
            <p:ph idx="17"/>
          </p:nvPr>
        </p:nvSpPr>
        <p:spPr>
          <a:xfrm>
            <a:off x="9421095" y="5355583"/>
            <a:ext cx="2270162" cy="577153"/>
          </a:xfrm>
        </p:spPr>
        <p:txBody>
          <a:bodyPr>
            <a:normAutofit/>
          </a:bodyPr>
          <a:lstStyle>
            <a:lvl1pPr>
              <a:defRPr sz="1600">
                <a:solidFill>
                  <a:schemeClr val="tx1"/>
                </a:solidFill>
              </a:defRPr>
            </a:lvl1pPr>
          </a:lstStyle>
          <a:p>
            <a:r>
              <a:rPr lang="en-US" dirty="0">
                <a:cs typeface="Calibri"/>
              </a:rPr>
              <a:t>Click to edit</a:t>
            </a:r>
          </a:p>
        </p:txBody>
      </p:sp>
      <p:sp>
        <p:nvSpPr>
          <p:cNvPr id="4" name="Footer Placeholder 3">
            <a:extLst>
              <a:ext uri="{FF2B5EF4-FFF2-40B4-BE49-F238E27FC236}">
                <a16:creationId xmlns:a16="http://schemas.microsoft.com/office/drawing/2014/main" id="{B9B99AED-D702-41BF-B21E-9BFB06308223}"/>
              </a:ext>
            </a:extLst>
          </p:cNvPr>
          <p:cNvSpPr>
            <a:spLocks noGrp="1"/>
          </p:cNvSpPr>
          <p:nvPr>
            <p:ph type="ftr" sz="quarter" idx="11"/>
          </p:nvPr>
        </p:nvSpPr>
        <p:spPr>
          <a:xfrm>
            <a:off x="960120" y="6356350"/>
            <a:ext cx="3405051" cy="365125"/>
          </a:xfrm>
        </p:spPr>
        <p:txBody>
          <a:bodyPr/>
          <a:lstStyle/>
          <a:p>
            <a:r>
              <a:rPr lang="en-US" dirty="0"/>
              <a:t>Sample Footer Text</a:t>
            </a:r>
          </a:p>
        </p:txBody>
      </p:sp>
      <p:sp>
        <p:nvSpPr>
          <p:cNvPr id="3" name="Date Placeholder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5" name="Slide Number Placeholder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158245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0" y="2264985"/>
            <a:ext cx="5297764" cy="39521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93472D-332A-4010-9FEA-8E1E9AE7E18F}"/>
              </a:ext>
            </a:extLst>
          </p:cNvPr>
          <p:cNvSpPr>
            <a:spLocks noGrp="1"/>
          </p:cNvSpPr>
          <p:nvPr>
            <p:ph type="title" hasCustomPrompt="1"/>
          </p:nvPr>
        </p:nvSpPr>
        <p:spPr>
          <a:xfrm>
            <a:off x="966213" y="336958"/>
            <a:ext cx="10616187" cy="1700784"/>
          </a:xfrm>
        </p:spPr>
        <p:txBody>
          <a:bodyPr/>
          <a:lstStyle>
            <a:lvl1pPr>
              <a:lnSpc>
                <a:spcPct val="101000"/>
              </a:lnSpc>
              <a:spcBef>
                <a:spcPts val="700"/>
              </a:spcBef>
              <a:spcAft>
                <a:spcPts val="700"/>
              </a:spcAft>
              <a:defRPr baseline="0">
                <a:solidFill>
                  <a:schemeClr val="tx1"/>
                </a:solidFill>
              </a:defRPr>
            </a:lvl1pPr>
          </a:lstStyle>
          <a:p>
            <a:r>
              <a:rPr lang="en-US" dirty="0"/>
              <a:t>Click to edit Master TEXT</a:t>
            </a:r>
          </a:p>
        </p:txBody>
      </p:sp>
      <p:sp>
        <p:nvSpPr>
          <p:cNvPr id="7" name="Content Placeholder 2">
            <a:extLst>
              <a:ext uri="{FF2B5EF4-FFF2-40B4-BE49-F238E27FC236}">
                <a16:creationId xmlns:a16="http://schemas.microsoft.com/office/drawing/2014/main" id="{51FF791A-8D73-49AD-8569-7F4FE14648E6}"/>
              </a:ext>
            </a:extLst>
          </p:cNvPr>
          <p:cNvSpPr>
            <a:spLocks noGrp="1"/>
          </p:cNvSpPr>
          <p:nvPr>
            <p:ph idx="1" hasCustomPrompt="1"/>
          </p:nvPr>
        </p:nvSpPr>
        <p:spPr>
          <a:xfrm>
            <a:off x="960120" y="2587752"/>
            <a:ext cx="3694176" cy="3258102"/>
          </a:xfrm>
        </p:spPr>
        <p:txBody>
          <a:bodyPr>
            <a:normAutofit/>
          </a:bodyPr>
          <a:lstStyle>
            <a:lvl1pPr>
              <a:defRPr>
                <a:solidFill>
                  <a:schemeClr val="bg1"/>
                </a:solidFill>
              </a:defRPr>
            </a:lvl1pPr>
          </a:lstStyle>
          <a:p>
            <a:r>
              <a:rPr lang="en-US" dirty="0">
                <a:cs typeface="Calibri"/>
              </a:rPr>
              <a:t>Click to edit master text style</a:t>
            </a:r>
          </a:p>
          <a:p>
            <a:endParaRPr lang="en-US" dirty="0">
              <a:cs typeface="Calibri"/>
            </a:endParaRPr>
          </a:p>
        </p:txBody>
      </p:sp>
      <p:sp>
        <p:nvSpPr>
          <p:cNvPr id="14" name="Picture Placeholder 13">
            <a:extLst>
              <a:ext uri="{FF2B5EF4-FFF2-40B4-BE49-F238E27FC236}">
                <a16:creationId xmlns:a16="http://schemas.microsoft.com/office/drawing/2014/main" id="{69D1BED5-2D39-40ED-92F5-CF06BE8A759C}"/>
              </a:ext>
            </a:extLst>
          </p:cNvPr>
          <p:cNvSpPr>
            <a:spLocks noGrp="1"/>
          </p:cNvSpPr>
          <p:nvPr>
            <p:ph type="pic" sz="quarter" idx="14"/>
          </p:nvPr>
        </p:nvSpPr>
        <p:spPr>
          <a:xfrm>
            <a:off x="5297764" y="2265363"/>
            <a:ext cx="3479524" cy="3951287"/>
          </a:xfrm>
        </p:spPr>
        <p:txBody>
          <a:bodyPr/>
          <a:lstStyle/>
          <a:p>
            <a:endParaRPr lang="en-US" dirty="0"/>
          </a:p>
        </p:txBody>
      </p:sp>
      <p:sp>
        <p:nvSpPr>
          <p:cNvPr id="16" name="Picture Placeholder 15">
            <a:extLst>
              <a:ext uri="{FF2B5EF4-FFF2-40B4-BE49-F238E27FC236}">
                <a16:creationId xmlns:a16="http://schemas.microsoft.com/office/drawing/2014/main" id="{42FBE291-E88A-44C5-884C-183EE7F67EE3}"/>
              </a:ext>
            </a:extLst>
          </p:cNvPr>
          <p:cNvSpPr>
            <a:spLocks noGrp="1"/>
          </p:cNvSpPr>
          <p:nvPr>
            <p:ph type="pic" sz="quarter" idx="15"/>
          </p:nvPr>
        </p:nvSpPr>
        <p:spPr>
          <a:xfrm>
            <a:off x="8777288" y="2265363"/>
            <a:ext cx="3414712" cy="3951287"/>
          </a:xfrm>
        </p:spPr>
        <p:txBody>
          <a:bodyPr/>
          <a:lstStyle/>
          <a:p>
            <a:endParaRPr lang="en-US" dirty="0"/>
          </a:p>
        </p:txBody>
      </p:sp>
      <p:sp>
        <p:nvSpPr>
          <p:cNvPr id="4" name="Footer Placeholder 3">
            <a:extLst>
              <a:ext uri="{FF2B5EF4-FFF2-40B4-BE49-F238E27FC236}">
                <a16:creationId xmlns:a16="http://schemas.microsoft.com/office/drawing/2014/main" id="{B9B99AED-D702-41BF-B21E-9BFB06308223}"/>
              </a:ext>
            </a:extLst>
          </p:cNvPr>
          <p:cNvSpPr>
            <a:spLocks noGrp="1"/>
          </p:cNvSpPr>
          <p:nvPr>
            <p:ph type="ftr" sz="quarter" idx="11"/>
          </p:nvPr>
        </p:nvSpPr>
        <p:spPr>
          <a:xfrm>
            <a:off x="960121" y="6356350"/>
            <a:ext cx="3353262" cy="365125"/>
          </a:xfrm>
        </p:spPr>
        <p:txBody>
          <a:bodyPr/>
          <a:lstStyle/>
          <a:p>
            <a:r>
              <a:rPr lang="en-US" dirty="0"/>
              <a:t>Sample Footer Text</a:t>
            </a:r>
          </a:p>
        </p:txBody>
      </p:sp>
      <p:sp>
        <p:nvSpPr>
          <p:cNvPr id="3" name="Date Placeholder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5" name="Slide Number Placeholder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735907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EE19D4B2-6593-465B-9A8E-03DFC943441B}"/>
              </a:ext>
            </a:extLst>
          </p:cNvPr>
          <p:cNvSpPr>
            <a:spLocks noGrp="1"/>
          </p:cNvSpPr>
          <p:nvPr>
            <p:ph type="title" hasCustomPrompt="1"/>
          </p:nvPr>
        </p:nvSpPr>
        <p:spPr>
          <a:xfrm>
            <a:off x="960438" y="317499"/>
            <a:ext cx="4500737" cy="2095501"/>
          </a:xfrm>
        </p:spPr>
        <p:txBody>
          <a:bodyPr>
            <a:noAutofit/>
          </a:bodyPr>
          <a:lstStyle>
            <a:lvl1pPr>
              <a:defRPr sz="5400"/>
            </a:lvl1pPr>
          </a:lstStyle>
          <a:p>
            <a:r>
              <a:rPr lang="en-US" sz="5400" dirty="0"/>
              <a:t>Click to edit master text style</a:t>
            </a:r>
          </a:p>
        </p:txBody>
      </p:sp>
      <p:sp>
        <p:nvSpPr>
          <p:cNvPr id="13" name="Content Placeholder 2">
            <a:extLst>
              <a:ext uri="{FF2B5EF4-FFF2-40B4-BE49-F238E27FC236}">
                <a16:creationId xmlns:a16="http://schemas.microsoft.com/office/drawing/2014/main" id="{E309CC8E-0532-4674-9535-1514DA3C14B1}"/>
              </a:ext>
            </a:extLst>
          </p:cNvPr>
          <p:cNvSpPr>
            <a:spLocks noGrp="1"/>
          </p:cNvSpPr>
          <p:nvPr>
            <p:ph idx="1" hasCustomPrompt="1"/>
          </p:nvPr>
        </p:nvSpPr>
        <p:spPr>
          <a:xfrm>
            <a:off x="960438" y="2587625"/>
            <a:ext cx="4500737" cy="3594100"/>
          </a:xfrm>
        </p:spPr>
        <p:txBody>
          <a:bodyPr anchor="ctr">
            <a:normAutofit/>
          </a:bodyPr>
          <a:lstStyle>
            <a:lvl1pPr>
              <a:defRPr sz="2000">
                <a:solidFill>
                  <a:schemeClr val="bg1"/>
                </a:solidFill>
              </a:defRPr>
            </a:lvl1pPr>
          </a:lstStyle>
          <a:p>
            <a:r>
              <a:rPr lang="en-US" sz="2000" dirty="0">
                <a:solidFill>
                  <a:schemeClr val="bg1"/>
                </a:solidFill>
                <a:cs typeface="Calibri"/>
              </a:rPr>
              <a:t>Click to edit master text style</a:t>
            </a:r>
          </a:p>
        </p:txBody>
      </p:sp>
      <p:sp>
        <p:nvSpPr>
          <p:cNvPr id="15" name="Footer Placeholder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3" name="Picture Placeholder 2">
            <a:extLst>
              <a:ext uri="{FF2B5EF4-FFF2-40B4-BE49-F238E27FC236}">
                <a16:creationId xmlns:a16="http://schemas.microsoft.com/office/drawing/2014/main" id="{63537098-0CB9-40F0-99EE-35DF790670B5}"/>
              </a:ext>
            </a:extLst>
          </p:cNvPr>
          <p:cNvSpPr>
            <a:spLocks noGrp="1"/>
          </p:cNvSpPr>
          <p:nvPr>
            <p:ph type="pic" sz="quarter" idx="13"/>
          </p:nvPr>
        </p:nvSpPr>
        <p:spPr>
          <a:xfrm>
            <a:off x="6094474" y="0"/>
            <a:ext cx="3046351" cy="3428363"/>
          </a:xfrm>
        </p:spPr>
        <p:txBody>
          <a:bodyPr/>
          <a:lstStyle/>
          <a:p>
            <a:endParaRPr lang="en-US" dirty="0"/>
          </a:p>
        </p:txBody>
      </p:sp>
      <p:sp>
        <p:nvSpPr>
          <p:cNvPr id="8" name="Picture Placeholder 7">
            <a:extLst>
              <a:ext uri="{FF2B5EF4-FFF2-40B4-BE49-F238E27FC236}">
                <a16:creationId xmlns:a16="http://schemas.microsoft.com/office/drawing/2014/main" id="{6B54A389-080E-45CE-8275-215B7C9B589D}"/>
              </a:ext>
            </a:extLst>
          </p:cNvPr>
          <p:cNvSpPr>
            <a:spLocks noGrp="1"/>
          </p:cNvSpPr>
          <p:nvPr>
            <p:ph type="pic" sz="quarter" idx="14"/>
          </p:nvPr>
        </p:nvSpPr>
        <p:spPr>
          <a:xfrm>
            <a:off x="9148763" y="0"/>
            <a:ext cx="3048000" cy="3429000"/>
          </a:xfrm>
        </p:spPr>
        <p:txBody>
          <a:bodyPr/>
          <a:lstStyle/>
          <a:p>
            <a:endParaRPr lang="en-US" dirty="0"/>
          </a:p>
        </p:txBody>
      </p:sp>
      <p:sp>
        <p:nvSpPr>
          <p:cNvPr id="26" name="Picture Placeholder 25">
            <a:extLst>
              <a:ext uri="{FF2B5EF4-FFF2-40B4-BE49-F238E27FC236}">
                <a16:creationId xmlns:a16="http://schemas.microsoft.com/office/drawing/2014/main" id="{F5006F58-5D95-4392-9D32-BE333EA5493B}"/>
              </a:ext>
            </a:extLst>
          </p:cNvPr>
          <p:cNvSpPr>
            <a:spLocks noGrp="1"/>
          </p:cNvSpPr>
          <p:nvPr>
            <p:ph type="pic" sz="quarter" idx="15"/>
          </p:nvPr>
        </p:nvSpPr>
        <p:spPr>
          <a:xfrm>
            <a:off x="6102350" y="3429000"/>
            <a:ext cx="6076950" cy="3429000"/>
          </a:xfrm>
        </p:spPr>
        <p:txBody>
          <a:bodyPr/>
          <a:lstStyle/>
          <a:p>
            <a:endParaRPr lang="en-US" dirty="0"/>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defRPr/>
            </a:lvl1pPr>
          </a:lstStyle>
          <a:p>
            <a:r>
              <a:rPr lang="en-US"/>
              <a:t>20XX</a:t>
            </a:r>
            <a:endParaRPr lang="en-US" dirty="0"/>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651730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 uri="{C183D7F6-B498-43B3-948B-1728B52AA6E4}">
                <adec:decorative xmlns:adec="http://schemas.microsoft.com/office/drawing/2017/decorative" val="1"/>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73844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a:xfrm>
            <a:off x="960120" y="6356350"/>
            <a:ext cx="3236976" cy="365125"/>
          </a:xfrm>
        </p:spPr>
        <p:txBody>
          <a:bodyPr/>
          <a:lstStyle/>
          <a:p>
            <a:r>
              <a:rPr lang="en-US" dirty="0"/>
              <a:t>Sample Footer Text</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fld id="{27CE633F-9882-4A5C-83A2-1109D0C73261}" type="slidenum">
              <a:rPr lang="en-US" smtClean="0"/>
              <a:t>‹#›</a:t>
            </a:fld>
            <a:endParaRPr lang="en-US" dirty="0"/>
          </a:p>
        </p:txBody>
      </p:sp>
    </p:spTree>
    <p:extLst>
      <p:ext uri="{BB962C8B-B14F-4D97-AF65-F5344CB8AC3E}">
        <p14:creationId xmlns:p14="http://schemas.microsoft.com/office/powerpoint/2010/main" val="2388280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EE19D4B2-6593-465B-9A8E-03DFC943441B}"/>
              </a:ext>
            </a:extLst>
          </p:cNvPr>
          <p:cNvSpPr>
            <a:spLocks noGrp="1"/>
          </p:cNvSpPr>
          <p:nvPr>
            <p:ph type="title" hasCustomPrompt="1"/>
          </p:nvPr>
        </p:nvSpPr>
        <p:spPr>
          <a:xfrm>
            <a:off x="5355771" y="1004205"/>
            <a:ext cx="6096000" cy="3725183"/>
          </a:xfrm>
        </p:spPr>
        <p:txBody>
          <a:bodyPr>
            <a:noAutofit/>
          </a:bodyPr>
          <a:lstStyle>
            <a:lvl1pPr>
              <a:defRPr sz="6000"/>
            </a:lvl1pPr>
          </a:lstStyle>
          <a:p>
            <a:r>
              <a:rPr lang="en-US" sz="5400" dirty="0"/>
              <a:t>Click to edit master text style</a:t>
            </a:r>
          </a:p>
        </p:txBody>
      </p:sp>
      <p:sp>
        <p:nvSpPr>
          <p:cNvPr id="3" name="Picture Placeholder 2">
            <a:extLst>
              <a:ext uri="{FF2B5EF4-FFF2-40B4-BE49-F238E27FC236}">
                <a16:creationId xmlns:a16="http://schemas.microsoft.com/office/drawing/2014/main" id="{63537098-0CB9-40F0-99EE-35DF790670B5}"/>
              </a:ext>
            </a:extLst>
          </p:cNvPr>
          <p:cNvSpPr>
            <a:spLocks noGrp="1"/>
          </p:cNvSpPr>
          <p:nvPr>
            <p:ph type="pic" sz="quarter" idx="13"/>
          </p:nvPr>
        </p:nvSpPr>
        <p:spPr>
          <a:xfrm>
            <a:off x="0" y="0"/>
            <a:ext cx="4657345" cy="6858000"/>
          </a:xfrm>
        </p:spPr>
        <p:txBody>
          <a:bodyPr/>
          <a:lstStyle/>
          <a:p>
            <a:endParaRPr lang="en-US" dirty="0"/>
          </a:p>
        </p:txBody>
      </p:sp>
      <p:sp>
        <p:nvSpPr>
          <p:cNvPr id="15" name="Footer Placeholder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13" name="Content Placeholder 2">
            <a:extLst>
              <a:ext uri="{FF2B5EF4-FFF2-40B4-BE49-F238E27FC236}">
                <a16:creationId xmlns:a16="http://schemas.microsoft.com/office/drawing/2014/main" id="{E309CC8E-0532-4674-9535-1514DA3C14B1}"/>
              </a:ext>
            </a:extLst>
          </p:cNvPr>
          <p:cNvSpPr>
            <a:spLocks noGrp="1"/>
          </p:cNvSpPr>
          <p:nvPr>
            <p:ph idx="1" hasCustomPrompt="1"/>
          </p:nvPr>
        </p:nvSpPr>
        <p:spPr>
          <a:xfrm>
            <a:off x="5355771" y="4865914"/>
            <a:ext cx="6096000" cy="532038"/>
          </a:xfrm>
        </p:spPr>
        <p:txBody>
          <a:bodyPr anchor="ctr">
            <a:normAutofit/>
          </a:bodyPr>
          <a:lstStyle>
            <a:lvl1pPr>
              <a:defRPr sz="2800">
                <a:solidFill>
                  <a:schemeClr val="bg1"/>
                </a:solidFill>
              </a:defRPr>
            </a:lvl1pPr>
          </a:lstStyle>
          <a:p>
            <a:r>
              <a:rPr lang="en-US" sz="2000" dirty="0">
                <a:solidFill>
                  <a:schemeClr val="bg1"/>
                </a:solidFill>
                <a:cs typeface="Calibri"/>
              </a:rPr>
              <a:t>Click to edit master text style</a:t>
            </a:r>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lgn="r">
              <a:defRPr>
                <a:solidFill>
                  <a:schemeClr val="bg1"/>
                </a:solidFill>
              </a:defRPr>
            </a:lvl1pPr>
          </a:lstStyle>
          <a:p>
            <a:r>
              <a:rPr lang="en-US"/>
              <a:t>20XX</a:t>
            </a:r>
            <a:endParaRPr lang="en-US" dirty="0"/>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lvl1pPr algn="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634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23" name="Picture Placeholder 22">
            <a:extLst>
              <a:ext uri="{FF2B5EF4-FFF2-40B4-BE49-F238E27FC236}">
                <a16:creationId xmlns:a16="http://schemas.microsoft.com/office/drawing/2014/main" id="{91DF4D9E-FD4F-4244-ACD6-44EC4C0494F0}"/>
              </a:ext>
            </a:extLst>
          </p:cNvPr>
          <p:cNvSpPr>
            <a:spLocks noGrp="1"/>
          </p:cNvSpPr>
          <p:nvPr>
            <p:ph type="pic" sz="quarter" idx="13"/>
          </p:nvPr>
        </p:nvSpPr>
        <p:spPr>
          <a:xfrm>
            <a:off x="1066800" y="3048000"/>
            <a:ext cx="1790700" cy="1790700"/>
          </a:xfrm>
        </p:spPr>
        <p:txBody>
          <a:bodyPr/>
          <a:lstStyle/>
          <a:p>
            <a:endParaRPr lang="en-US" dirty="0"/>
          </a:p>
        </p:txBody>
      </p:sp>
      <p:sp>
        <p:nvSpPr>
          <p:cNvPr id="24" name="Picture Placeholder 22">
            <a:extLst>
              <a:ext uri="{FF2B5EF4-FFF2-40B4-BE49-F238E27FC236}">
                <a16:creationId xmlns:a16="http://schemas.microsoft.com/office/drawing/2014/main" id="{44F5B526-8975-4F7C-B558-830FCEE06861}"/>
              </a:ext>
            </a:extLst>
          </p:cNvPr>
          <p:cNvSpPr>
            <a:spLocks noGrp="1"/>
          </p:cNvSpPr>
          <p:nvPr>
            <p:ph type="pic" sz="quarter" idx="14"/>
          </p:nvPr>
        </p:nvSpPr>
        <p:spPr>
          <a:xfrm>
            <a:off x="3821762" y="3048000"/>
            <a:ext cx="1790700" cy="1790700"/>
          </a:xfrm>
        </p:spPr>
        <p:txBody>
          <a:bodyPr/>
          <a:lstStyle/>
          <a:p>
            <a:endParaRPr lang="en-US" dirty="0"/>
          </a:p>
        </p:txBody>
      </p:sp>
      <p:sp>
        <p:nvSpPr>
          <p:cNvPr id="25" name="Picture Placeholder 22">
            <a:extLst>
              <a:ext uri="{FF2B5EF4-FFF2-40B4-BE49-F238E27FC236}">
                <a16:creationId xmlns:a16="http://schemas.microsoft.com/office/drawing/2014/main" id="{ED20DBB5-D24E-40D6-AFFB-428692A51AD3}"/>
              </a:ext>
            </a:extLst>
          </p:cNvPr>
          <p:cNvSpPr>
            <a:spLocks noGrp="1"/>
          </p:cNvSpPr>
          <p:nvPr>
            <p:ph type="pic" sz="quarter" idx="15"/>
          </p:nvPr>
        </p:nvSpPr>
        <p:spPr>
          <a:xfrm>
            <a:off x="6576021" y="3048000"/>
            <a:ext cx="1790700" cy="1790700"/>
          </a:xfrm>
        </p:spPr>
        <p:txBody>
          <a:bodyPr/>
          <a:lstStyle/>
          <a:p>
            <a:endParaRPr lang="en-US" dirty="0"/>
          </a:p>
        </p:txBody>
      </p:sp>
      <p:sp>
        <p:nvSpPr>
          <p:cNvPr id="26" name="Picture Placeholder 22">
            <a:extLst>
              <a:ext uri="{FF2B5EF4-FFF2-40B4-BE49-F238E27FC236}">
                <a16:creationId xmlns:a16="http://schemas.microsoft.com/office/drawing/2014/main" id="{F6F7262C-3E29-4219-AF83-B7A71B97A136}"/>
              </a:ext>
            </a:extLst>
          </p:cNvPr>
          <p:cNvSpPr>
            <a:spLocks noGrp="1"/>
          </p:cNvSpPr>
          <p:nvPr>
            <p:ph type="pic" sz="quarter" idx="16"/>
          </p:nvPr>
        </p:nvSpPr>
        <p:spPr>
          <a:xfrm>
            <a:off x="9334500" y="3048000"/>
            <a:ext cx="1790700" cy="1790700"/>
          </a:xfrm>
        </p:spPr>
        <p:txBody>
          <a:bodyPr/>
          <a:lstStyle/>
          <a:p>
            <a:endParaRPr lang="en-US" dirty="0"/>
          </a:p>
        </p:txBody>
      </p:sp>
      <p:sp>
        <p:nvSpPr>
          <p:cNvPr id="28" name="Text Placeholder 27">
            <a:extLst>
              <a:ext uri="{FF2B5EF4-FFF2-40B4-BE49-F238E27FC236}">
                <a16:creationId xmlns:a16="http://schemas.microsoft.com/office/drawing/2014/main" id="{53861F78-BD42-4F29-8487-1641CFD0391D}"/>
              </a:ext>
            </a:extLst>
          </p:cNvPr>
          <p:cNvSpPr>
            <a:spLocks noGrp="1"/>
          </p:cNvSpPr>
          <p:nvPr>
            <p:ph type="body" sz="quarter" idx="17"/>
          </p:nvPr>
        </p:nvSpPr>
        <p:spPr>
          <a:xfrm>
            <a:off x="1066800"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29" name="Text Placeholder 27">
            <a:extLst>
              <a:ext uri="{FF2B5EF4-FFF2-40B4-BE49-F238E27FC236}">
                <a16:creationId xmlns:a16="http://schemas.microsoft.com/office/drawing/2014/main" id="{FFAB1F8B-1CEE-4068-86DE-561A12A04187}"/>
              </a:ext>
            </a:extLst>
          </p:cNvPr>
          <p:cNvSpPr>
            <a:spLocks noGrp="1"/>
          </p:cNvSpPr>
          <p:nvPr>
            <p:ph type="body" sz="quarter" idx="18"/>
          </p:nvPr>
        </p:nvSpPr>
        <p:spPr>
          <a:xfrm>
            <a:off x="1066800"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0" name="Text Placeholder 27">
            <a:extLst>
              <a:ext uri="{FF2B5EF4-FFF2-40B4-BE49-F238E27FC236}">
                <a16:creationId xmlns:a16="http://schemas.microsoft.com/office/drawing/2014/main" id="{D5AE44CD-B78E-4EE2-B0F2-E0D436C2BA15}"/>
              </a:ext>
            </a:extLst>
          </p:cNvPr>
          <p:cNvSpPr>
            <a:spLocks noGrp="1"/>
          </p:cNvSpPr>
          <p:nvPr>
            <p:ph type="body" sz="quarter" idx="19"/>
          </p:nvPr>
        </p:nvSpPr>
        <p:spPr>
          <a:xfrm>
            <a:off x="3821762"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1" name="Text Placeholder 27">
            <a:extLst>
              <a:ext uri="{FF2B5EF4-FFF2-40B4-BE49-F238E27FC236}">
                <a16:creationId xmlns:a16="http://schemas.microsoft.com/office/drawing/2014/main" id="{3C4FE2DB-091F-4F7A-B6B6-9A6F22AC0B5A}"/>
              </a:ext>
            </a:extLst>
          </p:cNvPr>
          <p:cNvSpPr>
            <a:spLocks noGrp="1"/>
          </p:cNvSpPr>
          <p:nvPr>
            <p:ph type="body" sz="quarter" idx="20"/>
          </p:nvPr>
        </p:nvSpPr>
        <p:spPr>
          <a:xfrm>
            <a:off x="3821762"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2" name="Text Placeholder 27">
            <a:extLst>
              <a:ext uri="{FF2B5EF4-FFF2-40B4-BE49-F238E27FC236}">
                <a16:creationId xmlns:a16="http://schemas.microsoft.com/office/drawing/2014/main" id="{3A3F9D5D-A5CF-482B-A14C-E5BFADB76F7A}"/>
              </a:ext>
            </a:extLst>
          </p:cNvPr>
          <p:cNvSpPr>
            <a:spLocks noGrp="1"/>
          </p:cNvSpPr>
          <p:nvPr>
            <p:ph type="body" sz="quarter" idx="21"/>
          </p:nvPr>
        </p:nvSpPr>
        <p:spPr>
          <a:xfrm>
            <a:off x="6576021"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3" name="Text Placeholder 27">
            <a:extLst>
              <a:ext uri="{FF2B5EF4-FFF2-40B4-BE49-F238E27FC236}">
                <a16:creationId xmlns:a16="http://schemas.microsoft.com/office/drawing/2014/main" id="{A4F265B4-1FBB-4396-A938-862D45713AEB}"/>
              </a:ext>
            </a:extLst>
          </p:cNvPr>
          <p:cNvSpPr>
            <a:spLocks noGrp="1"/>
          </p:cNvSpPr>
          <p:nvPr>
            <p:ph type="body" sz="quarter" idx="22"/>
          </p:nvPr>
        </p:nvSpPr>
        <p:spPr>
          <a:xfrm>
            <a:off x="6576021"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4" name="Text Placeholder 27">
            <a:extLst>
              <a:ext uri="{FF2B5EF4-FFF2-40B4-BE49-F238E27FC236}">
                <a16:creationId xmlns:a16="http://schemas.microsoft.com/office/drawing/2014/main" id="{AC1BA7DC-98B0-4261-8F1E-8101FB5D480E}"/>
              </a:ext>
            </a:extLst>
          </p:cNvPr>
          <p:cNvSpPr>
            <a:spLocks noGrp="1"/>
          </p:cNvSpPr>
          <p:nvPr>
            <p:ph type="body" sz="quarter" idx="23"/>
          </p:nvPr>
        </p:nvSpPr>
        <p:spPr>
          <a:xfrm>
            <a:off x="9334500"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5" name="Text Placeholder 27">
            <a:extLst>
              <a:ext uri="{FF2B5EF4-FFF2-40B4-BE49-F238E27FC236}">
                <a16:creationId xmlns:a16="http://schemas.microsoft.com/office/drawing/2014/main" id="{2E4EF69E-34E2-46FF-A0FA-3F136396D3EF}"/>
              </a:ext>
            </a:extLst>
          </p:cNvPr>
          <p:cNvSpPr>
            <a:spLocks noGrp="1"/>
          </p:cNvSpPr>
          <p:nvPr>
            <p:ph type="body" sz="quarter" idx="24"/>
          </p:nvPr>
        </p:nvSpPr>
        <p:spPr>
          <a:xfrm>
            <a:off x="9334500"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a:xfrm>
            <a:off x="960120" y="6356350"/>
            <a:ext cx="3417916" cy="365125"/>
          </a:xfrm>
        </p:spPr>
        <p:txBody>
          <a:bodyPr/>
          <a:lstStyle/>
          <a:p>
            <a:r>
              <a:rPr lang="en-US" dirty="0"/>
              <a:t>Sample Footer Text</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76468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593407" cy="365125"/>
          </a:xfrm>
        </p:spPr>
        <p:txBody>
          <a:bodyPr/>
          <a:lstStyle/>
          <a:p>
            <a:r>
              <a:rPr lang="en-US" dirty="0"/>
              <a:t>Sample Footer Text</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523021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dirty="0"/>
              <a:t>Click to edit Master text styles</a:t>
            </a:r>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4477512"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4477512"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dirty="0"/>
              <a:t>Click to edit Master text styles</a:t>
            </a:r>
          </a:p>
        </p:txBody>
      </p:sp>
      <p:sp>
        <p:nvSpPr>
          <p:cNvPr id="14" name="Text Placeholder 4">
            <a:extLst>
              <a:ext uri="{FF2B5EF4-FFF2-40B4-BE49-F238E27FC236}">
                <a16:creationId xmlns:a16="http://schemas.microsoft.com/office/drawing/2014/main" id="{9054C03E-8FD4-4345-A971-0A2CCF5C4AA3}"/>
              </a:ext>
            </a:extLst>
          </p:cNvPr>
          <p:cNvSpPr>
            <a:spLocks noGrp="1"/>
          </p:cNvSpPr>
          <p:nvPr>
            <p:ph type="body" sz="quarter" idx="13"/>
          </p:nvPr>
        </p:nvSpPr>
        <p:spPr>
          <a:xfrm>
            <a:off x="7994903"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5" name="Content Placeholder 5">
            <a:extLst>
              <a:ext uri="{FF2B5EF4-FFF2-40B4-BE49-F238E27FC236}">
                <a16:creationId xmlns:a16="http://schemas.microsoft.com/office/drawing/2014/main" id="{56D09A0C-509F-447E-AFB1-5531727D7DFF}"/>
              </a:ext>
            </a:extLst>
          </p:cNvPr>
          <p:cNvSpPr>
            <a:spLocks noGrp="1"/>
          </p:cNvSpPr>
          <p:nvPr>
            <p:ph sz="quarter" idx="14"/>
          </p:nvPr>
        </p:nvSpPr>
        <p:spPr>
          <a:xfrm>
            <a:off x="7994903"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dirty="0"/>
              <a:t>Click to edit Master text styles</a:t>
            </a:r>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417916" cy="365125"/>
          </a:xfrm>
        </p:spPr>
        <p:txBody>
          <a:bodyPr/>
          <a:lstStyle/>
          <a:p>
            <a:r>
              <a:rPr lang="en-US" dirty="0"/>
              <a:t>Sample Footer Text</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9404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422917933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3" r:id="rId4"/>
    <p:sldLayoutId id="2147483672" r:id="rId5"/>
    <p:sldLayoutId id="2147483686" r:id="rId6"/>
    <p:sldLayoutId id="2147483687" r:id="rId7"/>
    <p:sldLayoutId id="2147483675" r:id="rId8"/>
    <p:sldLayoutId id="2147483688" r:id="rId9"/>
    <p:sldLayoutId id="2147483682" r:id="rId10"/>
    <p:sldLayoutId id="2147483689" r:id="rId11"/>
  </p:sldLayoutIdLst>
  <p:hf hdr="0" dt="0"/>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Green colour on the traffic light">
            <a:extLst>
              <a:ext uri="{FF2B5EF4-FFF2-40B4-BE49-F238E27FC236}">
                <a16:creationId xmlns:a16="http://schemas.microsoft.com/office/drawing/2014/main" id="{1136C7B0-023E-6EFF-6396-54C6C8F2D955}"/>
              </a:ext>
            </a:extLst>
          </p:cNvPr>
          <p:cNvPicPr>
            <a:picLocks noChangeAspect="1"/>
          </p:cNvPicPr>
          <p:nvPr/>
        </p:nvPicPr>
        <p:blipFill rotWithShape="1">
          <a:blip r:embed="rId3"/>
          <a:srcRect t="13390" b="2340"/>
          <a:stretch/>
        </p:blipFill>
        <p:spPr>
          <a:xfrm>
            <a:off x="20" y="10"/>
            <a:ext cx="12191980" cy="6857990"/>
          </a:xfrm>
          <a:prstGeom prst="rect">
            <a:avLst/>
          </a:prstGeom>
        </p:spPr>
      </p:pic>
      <p:sp>
        <p:nvSpPr>
          <p:cNvPr id="23" name="Rectangle 22">
            <a:extLst>
              <a:ext uri="{FF2B5EF4-FFF2-40B4-BE49-F238E27FC236}">
                <a16:creationId xmlns:a16="http://schemas.microsoft.com/office/drawing/2014/main" id="{CB98331E-6CDC-406E-B820-9B97E9B9B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3326"/>
            <a:ext cx="12191999" cy="5627414"/>
          </a:xfrm>
          <a:prstGeom prst="rect">
            <a:avLst/>
          </a:prstGeom>
          <a:gradFill flip="none" rotWithShape="1">
            <a:gsLst>
              <a:gs pos="0">
                <a:schemeClr val="tx1">
                  <a:alpha val="0"/>
                </a:schemeClr>
              </a:gs>
              <a:gs pos="50000">
                <a:schemeClr val="tx1">
                  <a:alpha val="56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a:extLst>
              <a:ext uri="{FF2B5EF4-FFF2-40B4-BE49-F238E27FC236}">
                <a16:creationId xmlns:a16="http://schemas.microsoft.com/office/drawing/2014/main" id="{E8C4EFE6-2069-473C-9C7D-664E02AC6481}"/>
              </a:ext>
            </a:extLst>
          </p:cNvPr>
          <p:cNvSpPr>
            <a:spLocks noGrp="1"/>
          </p:cNvSpPr>
          <p:nvPr>
            <p:ph type="title"/>
          </p:nvPr>
        </p:nvSpPr>
        <p:spPr>
          <a:xfrm>
            <a:off x="960438" y="1486894"/>
            <a:ext cx="10267950" cy="2684004"/>
          </a:xfrm>
        </p:spPr>
        <p:txBody>
          <a:bodyPr vert="horz" lIns="91440" tIns="45720" rIns="91440" bIns="45720" rtlCol="0" anchor="b">
            <a:normAutofit/>
          </a:bodyPr>
          <a:lstStyle/>
          <a:p>
            <a:pPr algn="ctr">
              <a:lnSpc>
                <a:spcPct val="90000"/>
              </a:lnSpc>
              <a:spcBef>
                <a:spcPct val="0"/>
              </a:spcBef>
            </a:pPr>
            <a:r>
              <a:rPr lang="en-US" sz="8100">
                <a:solidFill>
                  <a:srgbClr val="FFFFFF"/>
                </a:solidFill>
              </a:rPr>
              <a:t>Traffic monitoring using Doppler radar</a:t>
            </a:r>
          </a:p>
        </p:txBody>
      </p:sp>
      <p:sp>
        <p:nvSpPr>
          <p:cNvPr id="9" name="Text Placeholder 8">
            <a:extLst>
              <a:ext uri="{FF2B5EF4-FFF2-40B4-BE49-F238E27FC236}">
                <a16:creationId xmlns:a16="http://schemas.microsoft.com/office/drawing/2014/main" id="{0A309D09-2937-4053-9CD6-3131EABB071E}"/>
              </a:ext>
            </a:extLst>
          </p:cNvPr>
          <p:cNvSpPr>
            <a:spLocks noGrp="1"/>
          </p:cNvSpPr>
          <p:nvPr>
            <p:ph type="body" sz="quarter" idx="11"/>
          </p:nvPr>
        </p:nvSpPr>
        <p:spPr>
          <a:xfrm>
            <a:off x="960438" y="4294461"/>
            <a:ext cx="10267950" cy="1271452"/>
          </a:xfrm>
        </p:spPr>
        <p:txBody>
          <a:bodyPr vert="horz" lIns="91440" tIns="45720" rIns="91440" bIns="45720" rtlCol="0" anchor="t">
            <a:normAutofit/>
          </a:bodyPr>
          <a:lstStyle/>
          <a:p>
            <a:pPr algn="ctr"/>
            <a:r>
              <a:rPr lang="en-US" sz="3600">
                <a:solidFill>
                  <a:schemeClr val="bg1"/>
                </a:solidFill>
                <a:cs typeface="+mn-cs"/>
              </a:rPr>
              <a:t>Mishay Naidoo</a:t>
            </a:r>
          </a:p>
        </p:txBody>
      </p:sp>
    </p:spTree>
    <p:extLst>
      <p:ext uri="{BB962C8B-B14F-4D97-AF65-F5344CB8AC3E}">
        <p14:creationId xmlns:p14="http://schemas.microsoft.com/office/powerpoint/2010/main" val="225930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7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3" name="Rectangle 52">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Placeholder 8" descr="A traffic on a highway&#10;&#10;Description automatically generated">
            <a:extLst>
              <a:ext uri="{FF2B5EF4-FFF2-40B4-BE49-F238E27FC236}">
                <a16:creationId xmlns:a16="http://schemas.microsoft.com/office/drawing/2014/main" id="{3BC3BAD1-C142-2EBE-348E-51032E3D4736}"/>
              </a:ext>
            </a:extLst>
          </p:cNvPr>
          <p:cNvPicPr>
            <a:picLocks noGrp="1" noChangeAspect="1"/>
          </p:cNvPicPr>
          <p:nvPr>
            <p:ph type="pic" sz="quarter" idx="15"/>
          </p:nvPr>
        </p:nvPicPr>
        <p:blipFill rotWithShape="1">
          <a:blip r:embed="rId3"/>
          <a:srcRect t="22994" r="-1" b="36636"/>
          <a:stretch/>
        </p:blipFill>
        <p:spPr>
          <a:xfrm>
            <a:off x="1524" y="10"/>
            <a:ext cx="12188952" cy="6857990"/>
          </a:xfrm>
          <a:prstGeom prst="rect">
            <a:avLst/>
          </a:prstGeom>
        </p:spPr>
      </p:pic>
      <p:sp>
        <p:nvSpPr>
          <p:cNvPr id="55" name="Rectangle 54">
            <a:extLst>
              <a:ext uri="{FF2B5EF4-FFF2-40B4-BE49-F238E27FC236}">
                <a16:creationId xmlns:a16="http://schemas.microsoft.com/office/drawing/2014/main" id="{B7B54865-0417-4422-B63B-3E74C04CD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1" y="664432"/>
            <a:ext cx="6096000" cy="20608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itle 45">
            <a:extLst>
              <a:ext uri="{FF2B5EF4-FFF2-40B4-BE49-F238E27FC236}">
                <a16:creationId xmlns:a16="http://schemas.microsoft.com/office/drawing/2014/main" id="{CEB845D9-890B-484B-975B-B5F85434B469}"/>
              </a:ext>
            </a:extLst>
          </p:cNvPr>
          <p:cNvSpPr>
            <a:spLocks noGrp="1"/>
          </p:cNvSpPr>
          <p:nvPr>
            <p:ph type="title"/>
          </p:nvPr>
        </p:nvSpPr>
        <p:spPr>
          <a:xfrm>
            <a:off x="6677023" y="990599"/>
            <a:ext cx="4857751" cy="1563989"/>
          </a:xfrm>
        </p:spPr>
        <p:txBody>
          <a:bodyPr vert="horz" lIns="91440" tIns="45720" rIns="91440" bIns="45720" rtlCol="0" anchor="ctr">
            <a:normAutofit/>
          </a:bodyPr>
          <a:lstStyle/>
          <a:p>
            <a:pPr>
              <a:lnSpc>
                <a:spcPct val="90000"/>
              </a:lnSpc>
              <a:spcBef>
                <a:spcPct val="0"/>
              </a:spcBef>
            </a:pPr>
            <a:r>
              <a:rPr lang="en-US" kern="1200" cap="all" spc="120" baseline="0">
                <a:solidFill>
                  <a:schemeClr val="bg1"/>
                </a:solidFill>
                <a:latin typeface="+mj-lt"/>
                <a:ea typeface="+mj-ea"/>
                <a:cs typeface="+mj-cs"/>
              </a:rPr>
              <a:t>Problem</a:t>
            </a:r>
          </a:p>
        </p:txBody>
      </p:sp>
      <p:sp>
        <p:nvSpPr>
          <p:cNvPr id="57" name="Rectangle 56">
            <a:extLst>
              <a:ext uri="{FF2B5EF4-FFF2-40B4-BE49-F238E27FC236}">
                <a16:creationId xmlns:a16="http://schemas.microsoft.com/office/drawing/2014/main" id="{4815D795-EBA0-4245-89F8-B45948168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1" y="2727295"/>
            <a:ext cx="6096000" cy="34563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14">
            <a:extLst>
              <a:ext uri="{FF2B5EF4-FFF2-40B4-BE49-F238E27FC236}">
                <a16:creationId xmlns:a16="http://schemas.microsoft.com/office/drawing/2014/main" id="{AEFAE7A4-BFF2-4F94-9264-0C5D1205E8D4}"/>
              </a:ext>
            </a:extLst>
          </p:cNvPr>
          <p:cNvSpPr>
            <a:spLocks noGrp="1"/>
          </p:cNvSpPr>
          <p:nvPr>
            <p:ph type="body" sz="quarter" idx="18"/>
          </p:nvPr>
        </p:nvSpPr>
        <p:spPr>
          <a:xfrm>
            <a:off x="6677024" y="3071909"/>
            <a:ext cx="4924426" cy="2795492"/>
          </a:xfrm>
        </p:spPr>
        <p:txBody>
          <a:bodyPr vert="horz" lIns="91440" tIns="45720" rIns="91440" bIns="45720" rtlCol="0">
            <a:normAutofit/>
          </a:bodyPr>
          <a:lstStyle/>
          <a:p>
            <a:r>
              <a:rPr lang="en-US">
                <a:solidFill>
                  <a:schemeClr val="tx1"/>
                </a:solidFill>
              </a:rPr>
              <a:t>Local governments require traffic intensity data for future road planning, maintenance and pollution monitoring. However, there are currently few affordable and accurate tools for obtaining this data reliably. </a:t>
            </a:r>
          </a:p>
          <a:p>
            <a:endParaRPr lang="en-US">
              <a:solidFill>
                <a:schemeClr val="tx1"/>
              </a:solidFill>
            </a:endParaRPr>
          </a:p>
        </p:txBody>
      </p:sp>
      <p:sp>
        <p:nvSpPr>
          <p:cNvPr id="10" name="Slide Number Placeholder 9">
            <a:extLst>
              <a:ext uri="{FF2B5EF4-FFF2-40B4-BE49-F238E27FC236}">
                <a16:creationId xmlns:a16="http://schemas.microsoft.com/office/drawing/2014/main" id="{BA3E8286-FBE7-457A-986D-0678299D2B06}"/>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F97E8200-1950-409B-82E7-99938E7AE355}" type="slidenum">
              <a:rPr lang="en-US">
                <a:solidFill>
                  <a:srgbClr val="FFFFFF"/>
                </a:solidFill>
              </a:rPr>
              <a:pPr algn="l">
                <a:spcAft>
                  <a:spcPts val="600"/>
                </a:spcAft>
              </a:pPr>
              <a:t>2</a:t>
            </a:fld>
            <a:endParaRPr lang="en-US">
              <a:solidFill>
                <a:srgbClr val="FFFFFF"/>
              </a:solidFill>
            </a:endParaRPr>
          </a:p>
        </p:txBody>
      </p:sp>
    </p:spTree>
    <p:extLst>
      <p:ext uri="{BB962C8B-B14F-4D97-AF65-F5344CB8AC3E}">
        <p14:creationId xmlns:p14="http://schemas.microsoft.com/office/powerpoint/2010/main" val="2443605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960120" y="768096"/>
            <a:ext cx="10268712" cy="3136392"/>
          </a:xfrm>
        </p:spPr>
        <p:txBody>
          <a:bodyPr/>
          <a:lstStyle/>
          <a:p>
            <a:r>
              <a:rPr lang="en-US" dirty="0"/>
              <a:t>Why radar?</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a:xfrm>
            <a:off x="960120" y="4544568"/>
            <a:ext cx="10268712" cy="1545336"/>
          </a:xfrm>
        </p:spPr>
        <p:txBody>
          <a:bodyPr/>
          <a:lstStyle/>
          <a:p>
            <a:r>
              <a:rPr lang="en-US" dirty="0"/>
              <a:t>Video Camera’s may not work during bad weather or at night and infringe on people’s privacy.</a:t>
            </a:r>
          </a:p>
        </p:txBody>
      </p:sp>
    </p:spTree>
    <p:extLst>
      <p:ext uri="{BB962C8B-B14F-4D97-AF65-F5344CB8AC3E}">
        <p14:creationId xmlns:p14="http://schemas.microsoft.com/office/powerpoint/2010/main" val="3446797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9" name="Rectangle 6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1" name="Rectangle 70">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716D8A-2E12-4C9A-8001-077CF283056F}"/>
              </a:ext>
            </a:extLst>
          </p:cNvPr>
          <p:cNvSpPr>
            <a:spLocks noGrp="1"/>
          </p:cNvSpPr>
          <p:nvPr>
            <p:ph type="title"/>
          </p:nvPr>
        </p:nvSpPr>
        <p:spPr>
          <a:xfrm>
            <a:off x="960438" y="317499"/>
            <a:ext cx="4500737" cy="2095501"/>
          </a:xfrm>
        </p:spPr>
        <p:txBody>
          <a:bodyPr vert="horz" lIns="91440" tIns="45720" rIns="91440" bIns="45720" rtlCol="0" anchor="ctr">
            <a:normAutofit/>
          </a:bodyPr>
          <a:lstStyle/>
          <a:p>
            <a:r>
              <a:rPr lang="en-US" sz="6600" kern="1200" cap="all" spc="120" baseline="0">
                <a:solidFill>
                  <a:schemeClr val="tx1"/>
                </a:solidFill>
                <a:latin typeface="+mj-lt"/>
                <a:ea typeface="+mj-ea"/>
                <a:cs typeface="+mj-cs"/>
              </a:rPr>
              <a:t>Existing solutions</a:t>
            </a:r>
          </a:p>
        </p:txBody>
      </p:sp>
      <p:sp>
        <p:nvSpPr>
          <p:cNvPr id="42" name="Content Placeholder 41">
            <a:extLst>
              <a:ext uri="{FF2B5EF4-FFF2-40B4-BE49-F238E27FC236}">
                <a16:creationId xmlns:a16="http://schemas.microsoft.com/office/drawing/2014/main" id="{69D5268B-B9FF-4EF5-90FE-EC2BBE068171}"/>
              </a:ext>
            </a:extLst>
          </p:cNvPr>
          <p:cNvSpPr>
            <a:spLocks noGrp="1"/>
          </p:cNvSpPr>
          <p:nvPr>
            <p:ph idx="1"/>
          </p:nvPr>
        </p:nvSpPr>
        <p:spPr>
          <a:xfrm>
            <a:off x="960438" y="2587625"/>
            <a:ext cx="4500737" cy="3594100"/>
          </a:xfrm>
        </p:spPr>
        <p:txBody>
          <a:bodyPr vert="horz" lIns="91440" tIns="45720" rIns="91440" bIns="45720" rtlCol="0" anchor="ctr">
            <a:normAutofit/>
          </a:bodyPr>
          <a:lstStyle/>
          <a:p>
            <a:r>
              <a:rPr lang="en-US">
                <a:solidFill>
                  <a:schemeClr val="tx1"/>
                </a:solidFill>
              </a:rPr>
              <a:t>CountCAM uses a camera and costs $1699.</a:t>
            </a:r>
          </a:p>
          <a:p>
            <a:endParaRPr lang="en-US">
              <a:solidFill>
                <a:schemeClr val="tx1"/>
              </a:solidFill>
            </a:endParaRPr>
          </a:p>
          <a:p>
            <a:r>
              <a:rPr lang="en-US">
                <a:solidFill>
                  <a:schemeClr val="tx1"/>
                </a:solidFill>
              </a:rPr>
              <a:t>uRAD uses FMCW radar for traffic monitoring but costs €250.</a:t>
            </a:r>
          </a:p>
          <a:p>
            <a:endParaRPr lang="en-US">
              <a:solidFill>
                <a:schemeClr val="tx1"/>
              </a:solidFill>
            </a:endParaRPr>
          </a:p>
          <a:p>
            <a:r>
              <a:rPr lang="en-US">
                <a:solidFill>
                  <a:schemeClr val="tx1"/>
                </a:solidFill>
              </a:rPr>
              <a:t>Radar Amit linked for me to try use costs R50.</a:t>
            </a:r>
          </a:p>
        </p:txBody>
      </p:sp>
      <p:pic>
        <p:nvPicPr>
          <p:cNvPr id="8" name="Picture 7" descr="A close-up of a circuit board&#10;&#10;Description automatically generated">
            <a:extLst>
              <a:ext uri="{FF2B5EF4-FFF2-40B4-BE49-F238E27FC236}">
                <a16:creationId xmlns:a16="http://schemas.microsoft.com/office/drawing/2014/main" id="{C95AA236-349A-BF75-2A4A-163C7832B633}"/>
              </a:ext>
            </a:extLst>
          </p:cNvPr>
          <p:cNvPicPr>
            <a:picLocks noChangeAspect="1"/>
          </p:cNvPicPr>
          <p:nvPr/>
        </p:nvPicPr>
        <p:blipFill rotWithShape="1">
          <a:blip r:embed="rId3"/>
          <a:srcRect l="2816" r="21923" b="1"/>
          <a:stretch/>
        </p:blipFill>
        <p:spPr>
          <a:xfrm>
            <a:off x="9130282" y="10"/>
            <a:ext cx="3054096" cy="3428990"/>
          </a:xfrm>
          <a:prstGeom prst="rect">
            <a:avLst/>
          </a:prstGeom>
        </p:spPr>
      </p:pic>
      <p:pic>
        <p:nvPicPr>
          <p:cNvPr id="11" name="Picture 10" descr="A white device with black buttons&#10;&#10;Description automatically generated">
            <a:extLst>
              <a:ext uri="{FF2B5EF4-FFF2-40B4-BE49-F238E27FC236}">
                <a16:creationId xmlns:a16="http://schemas.microsoft.com/office/drawing/2014/main" id="{4310069B-0DF9-804D-9256-62E30698FC35}"/>
              </a:ext>
            </a:extLst>
          </p:cNvPr>
          <p:cNvPicPr>
            <a:picLocks noChangeAspect="1"/>
          </p:cNvPicPr>
          <p:nvPr/>
        </p:nvPicPr>
        <p:blipFill rotWithShape="1">
          <a:blip r:embed="rId4"/>
          <a:srcRect t="15951" r="2" b="18734"/>
          <a:stretch/>
        </p:blipFill>
        <p:spPr>
          <a:xfrm>
            <a:off x="6085330" y="10"/>
            <a:ext cx="3044952" cy="3428990"/>
          </a:xfrm>
          <a:prstGeom prst="rect">
            <a:avLst/>
          </a:prstGeom>
        </p:spPr>
      </p:pic>
      <p:pic>
        <p:nvPicPr>
          <p:cNvPr id="16" name="Picture 15" descr="A green circuit board with black and silver components&#10;&#10;Description automatically generated">
            <a:extLst>
              <a:ext uri="{FF2B5EF4-FFF2-40B4-BE49-F238E27FC236}">
                <a16:creationId xmlns:a16="http://schemas.microsoft.com/office/drawing/2014/main" id="{260F3F80-1957-B02C-A731-8DAEA4828A37}"/>
              </a:ext>
            </a:extLst>
          </p:cNvPr>
          <p:cNvPicPr>
            <a:picLocks noChangeAspect="1"/>
          </p:cNvPicPr>
          <p:nvPr/>
        </p:nvPicPr>
        <p:blipFill rotWithShape="1">
          <a:blip r:embed="rId5"/>
          <a:srcRect t="22900" r="2" b="11536"/>
          <a:stretch/>
        </p:blipFill>
        <p:spPr>
          <a:xfrm>
            <a:off x="6092952" y="3429000"/>
            <a:ext cx="6099048" cy="3429000"/>
          </a:xfrm>
          <a:prstGeom prst="rect">
            <a:avLst/>
          </a:prstGeom>
        </p:spPr>
      </p:pic>
      <p:sp>
        <p:nvSpPr>
          <p:cNvPr id="17" name="Slide Number Placeholder 16">
            <a:extLst>
              <a:ext uri="{FF2B5EF4-FFF2-40B4-BE49-F238E27FC236}">
                <a16:creationId xmlns:a16="http://schemas.microsoft.com/office/drawing/2014/main" id="{D0A2AA5F-AC43-49A7-AA8B-D75C87AB02DC}"/>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F97E8200-1950-409B-82E7-99938E7AE355}" type="slidenum">
              <a:rPr lang="en-US">
                <a:solidFill>
                  <a:srgbClr val="FFFFFF"/>
                </a:solidFill>
              </a:rPr>
              <a:pPr algn="l">
                <a:spcAft>
                  <a:spcPts val="600"/>
                </a:spcAft>
              </a:pPr>
              <a:t>4</a:t>
            </a:fld>
            <a:endParaRPr lang="en-US">
              <a:solidFill>
                <a:srgbClr val="FFFFFF"/>
              </a:solidFill>
            </a:endParaRPr>
          </a:p>
        </p:txBody>
      </p:sp>
      <p:sp>
        <p:nvSpPr>
          <p:cNvPr id="7" name="TextBox 6">
            <a:extLst>
              <a:ext uri="{FF2B5EF4-FFF2-40B4-BE49-F238E27FC236}">
                <a16:creationId xmlns:a16="http://schemas.microsoft.com/office/drawing/2014/main" id="{0346043F-753A-728A-6DED-592C6D89D11D}"/>
              </a:ext>
            </a:extLst>
          </p:cNvPr>
          <p:cNvSpPr txBox="1"/>
          <p:nvPr/>
        </p:nvSpPr>
        <p:spPr>
          <a:xfrm>
            <a:off x="733927" y="6231341"/>
            <a:ext cx="2434636"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9261739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960120" y="317814"/>
            <a:ext cx="10268712" cy="1700784"/>
          </a:xfrm>
        </p:spPr>
        <p:txBody>
          <a:bodyPr>
            <a:normAutofit/>
          </a:bodyPr>
          <a:lstStyle/>
          <a:p>
            <a:r>
              <a:rPr lang="en-US"/>
              <a:t>Timeline</a:t>
            </a:r>
            <a:endParaRPr lang="en-US" dirty="0"/>
          </a:p>
        </p:txBody>
      </p:sp>
      <p:sp>
        <p:nvSpPr>
          <p:cNvPr id="6" name="Slide Number Placeholder 9">
            <a:extLst>
              <a:ext uri="{FF2B5EF4-FFF2-40B4-BE49-F238E27FC236}">
                <a16:creationId xmlns:a16="http://schemas.microsoft.com/office/drawing/2014/main" id="{AD7F6A06-93CD-4A18-970E-BD017374678A}"/>
              </a:ext>
            </a:extLst>
          </p:cNvPr>
          <p:cNvSpPr>
            <a:spLocks noGrp="1"/>
          </p:cNvSpPr>
          <p:nvPr>
            <p:ph type="sldNum" sz="quarter" idx="12"/>
          </p:nvPr>
        </p:nvSpPr>
        <p:spPr>
          <a:xfrm>
            <a:off x="10296144" y="6356350"/>
            <a:ext cx="932688" cy="365125"/>
          </a:xfrm>
        </p:spPr>
        <p:txBody>
          <a:bodyPr>
            <a:normAutofit/>
          </a:bodyPr>
          <a:lstStyle/>
          <a:p>
            <a:pPr algn="l">
              <a:spcAft>
                <a:spcPts val="600"/>
              </a:spcAft>
            </a:pPr>
            <a:fld id="{F97E8200-1950-409B-82E7-99938E7AE355}" type="slidenum">
              <a:rPr lang="en-US" smtClean="0"/>
              <a:pPr algn="l">
                <a:spcAft>
                  <a:spcPts val="600"/>
                </a:spcAft>
              </a:pPr>
              <a:t>5</a:t>
            </a:fld>
            <a:endParaRPr lang="en-US"/>
          </a:p>
        </p:txBody>
      </p:sp>
      <p:graphicFrame>
        <p:nvGraphicFramePr>
          <p:cNvPr id="7" name="Content Placeholder 3" descr="Timeline graphic with a bright yellow line.">
            <a:extLst>
              <a:ext uri="{FF2B5EF4-FFF2-40B4-BE49-F238E27FC236}">
                <a16:creationId xmlns:a16="http://schemas.microsoft.com/office/drawing/2014/main" id="{019F7C97-485E-462B-8322-E8086263ABBC}"/>
              </a:ext>
            </a:extLst>
          </p:cNvPr>
          <p:cNvGraphicFramePr>
            <a:graphicFrameLocks noGrp="1"/>
          </p:cNvGraphicFramePr>
          <p:nvPr>
            <p:ph idx="1"/>
            <p:extLst>
              <p:ext uri="{D42A27DB-BD31-4B8C-83A1-F6EECF244321}">
                <p14:modId xmlns:p14="http://schemas.microsoft.com/office/powerpoint/2010/main" val="463047705"/>
              </p:ext>
            </p:extLst>
          </p:nvPr>
        </p:nvGraphicFramePr>
        <p:xfrm>
          <a:off x="960438" y="2745545"/>
          <a:ext cx="10267950" cy="33644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7936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60120" y="317814"/>
            <a:ext cx="10268712" cy="1700784"/>
          </a:xfrm>
        </p:spPr>
        <p:txBody>
          <a:bodyPr/>
          <a:lstStyle/>
          <a:p>
            <a:r>
              <a:rPr lang="en-US" dirty="0"/>
              <a:t>Scope and limitations</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type="body" sz="quarter" idx="3"/>
          </p:nvPr>
        </p:nvSpPr>
        <p:spPr>
          <a:xfrm>
            <a:off x="6409944" y="2587752"/>
            <a:ext cx="4818888" cy="892048"/>
          </a:xfrm>
        </p:spPr>
        <p:txBody>
          <a:bodyPr/>
          <a:lstStyle/>
          <a:p>
            <a:r>
              <a:rPr lang="en-US" dirty="0"/>
              <a:t>limitations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sz="quarter" idx="4"/>
          </p:nvPr>
        </p:nvSpPr>
        <p:spPr>
          <a:xfrm>
            <a:off x="6409944" y="3594538"/>
            <a:ext cx="4818888" cy="2586806"/>
          </a:xfrm>
        </p:spPr>
        <p:txBody>
          <a:bodyPr>
            <a:normAutofit/>
          </a:bodyPr>
          <a:lstStyle/>
          <a:p>
            <a:r>
              <a:rPr lang="en-US" dirty="0"/>
              <a:t>Time </a:t>
            </a:r>
            <a:endParaRPr lang="en-US" dirty="0">
              <a:sym typeface="Wingdings" pitchFamily="2" charset="2"/>
            </a:endParaRPr>
          </a:p>
          <a:p>
            <a:r>
              <a:rPr lang="en-US" dirty="0">
                <a:sym typeface="Wingdings" pitchFamily="2" charset="2"/>
              </a:rPr>
              <a:t>My limited knowledge of radar  </a:t>
            </a:r>
          </a:p>
        </p:txBody>
      </p:sp>
      <p:sp>
        <p:nvSpPr>
          <p:cNvPr id="9" name="Slide Number Placeholder 9">
            <a:extLst>
              <a:ext uri="{FF2B5EF4-FFF2-40B4-BE49-F238E27FC236}">
                <a16:creationId xmlns:a16="http://schemas.microsoft.com/office/drawing/2014/main" id="{CC302B43-8755-4B25-A036-68EFC8791204}"/>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6</a:t>
            </a:fld>
            <a:endParaRPr lang="en-US" dirty="0"/>
          </a:p>
        </p:txBody>
      </p:sp>
      <p:sp>
        <p:nvSpPr>
          <p:cNvPr id="3" name="Text Placeholder 2">
            <a:extLst>
              <a:ext uri="{FF2B5EF4-FFF2-40B4-BE49-F238E27FC236}">
                <a16:creationId xmlns:a16="http://schemas.microsoft.com/office/drawing/2014/main" id="{EFB90AB4-D228-4548-B072-726498212362}"/>
              </a:ext>
            </a:extLst>
          </p:cNvPr>
          <p:cNvSpPr>
            <a:spLocks noGrp="1"/>
          </p:cNvSpPr>
          <p:nvPr>
            <p:ph type="body" idx="1"/>
          </p:nvPr>
        </p:nvSpPr>
        <p:spPr>
          <a:xfrm>
            <a:off x="960121" y="2587752"/>
            <a:ext cx="4818888" cy="892048"/>
          </a:xfrm>
        </p:spPr>
        <p:txBody>
          <a:bodyPr/>
          <a:lstStyle/>
          <a:p>
            <a:r>
              <a:rPr lang="en-US" dirty="0"/>
              <a:t>Scope</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a:xfrm>
            <a:off x="960120" y="3624672"/>
            <a:ext cx="4818888" cy="2586806"/>
          </a:xfrm>
        </p:spPr>
        <p:txBody>
          <a:bodyPr vert="horz" lIns="91440" tIns="45720" rIns="91440" bIns="45720" rtlCol="0" anchor="t">
            <a:normAutofit/>
          </a:bodyPr>
          <a:lstStyle/>
          <a:p>
            <a:r>
              <a:rPr lang="en-US" dirty="0"/>
              <a:t>Use a cheap doppler radar to monitor traffic. $100 or less.</a:t>
            </a:r>
          </a:p>
          <a:p>
            <a:r>
              <a:rPr lang="en-US" dirty="0"/>
              <a:t>Identify a 2x2 grid of cars.</a:t>
            </a:r>
          </a:p>
          <a:p>
            <a:r>
              <a:rPr lang="en-US" dirty="0"/>
              <a:t>If possible, identify the type of car </a:t>
            </a:r>
            <a:r>
              <a:rPr lang="en-US" dirty="0" err="1"/>
              <a:t>e.g</a:t>
            </a:r>
            <a:r>
              <a:rPr lang="en-US" dirty="0"/>
              <a:t> Sedan or Truck.</a:t>
            </a:r>
          </a:p>
        </p:txBody>
      </p:sp>
      <p:sp>
        <p:nvSpPr>
          <p:cNvPr id="7" name="TextBox 6">
            <a:extLst>
              <a:ext uri="{FF2B5EF4-FFF2-40B4-BE49-F238E27FC236}">
                <a16:creationId xmlns:a16="http://schemas.microsoft.com/office/drawing/2014/main" id="{C015EDD9-6AB7-7544-AC30-3C13A74CA70B}"/>
              </a:ext>
            </a:extLst>
          </p:cNvPr>
          <p:cNvSpPr txBox="1"/>
          <p:nvPr/>
        </p:nvSpPr>
        <p:spPr>
          <a:xfrm>
            <a:off x="4319337" y="102268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563119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D9F93E89-6BB0-44BD-A234-9F0747573935}"/>
              </a:ext>
            </a:extLst>
          </p:cNvPr>
          <p:cNvSpPr>
            <a:spLocks noGrp="1"/>
          </p:cNvSpPr>
          <p:nvPr>
            <p:ph type="title"/>
          </p:nvPr>
        </p:nvSpPr>
        <p:spPr>
          <a:xfrm>
            <a:off x="4555193" y="3036762"/>
            <a:ext cx="7136064" cy="1700784"/>
          </a:xfrm>
        </p:spPr>
        <p:txBody>
          <a:bodyPr/>
          <a:lstStyle/>
          <a:p>
            <a:r>
              <a:rPr lang="en-US" dirty="0"/>
              <a:t>THANK YOU</a:t>
            </a:r>
          </a:p>
        </p:txBody>
      </p:sp>
      <p:pic>
        <p:nvPicPr>
          <p:cNvPr id="27" name="Picture Placeholder 26" descr="Image of a typewriter with &quot;The End.&quot; typed on the paper. ">
            <a:extLst>
              <a:ext uri="{FF2B5EF4-FFF2-40B4-BE49-F238E27FC236}">
                <a16:creationId xmlns:a16="http://schemas.microsoft.com/office/drawing/2014/main" id="{E3EEA078-72A4-4C20-94E7-BFB4F433464F}"/>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12804" y="1225484"/>
            <a:ext cx="4059934" cy="3951807"/>
          </a:xfrm>
        </p:spPr>
      </p:pic>
      <p:sp>
        <p:nvSpPr>
          <p:cNvPr id="10" name="Slide Number Placeholder 9">
            <a:extLst>
              <a:ext uri="{FF2B5EF4-FFF2-40B4-BE49-F238E27FC236}">
                <a16:creationId xmlns:a16="http://schemas.microsoft.com/office/drawing/2014/main" id="{F024E6B4-6182-4098-B9C0-B254AD638287}"/>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7</a:t>
            </a:fld>
            <a:endParaRPr lang="en-US" dirty="0"/>
          </a:p>
        </p:txBody>
      </p:sp>
    </p:spTree>
    <p:extLst>
      <p:ext uri="{BB962C8B-B14F-4D97-AF65-F5344CB8AC3E}">
        <p14:creationId xmlns:p14="http://schemas.microsoft.com/office/powerpoint/2010/main" val="2452352329"/>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C069F72-2015-4FB6-9588-A49CB14BDC12}">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D6DA60BD-0042-4722-B671-D551884D1EED}">
  <ds:schemaRefs>
    <ds:schemaRef ds:uri="http://schemas.microsoft.com/sharepoint/v3/contenttype/forms"/>
  </ds:schemaRefs>
</ds:datastoreItem>
</file>

<file path=customXml/itemProps3.xml><?xml version="1.0" encoding="utf-8"?>
<ds:datastoreItem xmlns:ds="http://schemas.openxmlformats.org/officeDocument/2006/customXml" ds:itemID="{FD85BFFF-2B6E-4D20-8938-61E36B8CFE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_JuxtaposeVTI</Template>
  <TotalTime>0</TotalTime>
  <Words>215</Words>
  <Application>Microsoft Macintosh PowerPoint</Application>
  <PresentationFormat>Widescreen</PresentationFormat>
  <Paragraphs>44</Paragraphs>
  <Slides>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Franklin Gothic Demi Cond</vt:lpstr>
      <vt:lpstr>Franklin Gothic Medium</vt:lpstr>
      <vt:lpstr>Wingdings</vt:lpstr>
      <vt:lpstr>JuxtaposeVTI</vt:lpstr>
      <vt:lpstr>Traffic monitoring using Doppler radar</vt:lpstr>
      <vt:lpstr>Problem</vt:lpstr>
      <vt:lpstr>Why radar?</vt:lpstr>
      <vt:lpstr>Existing solutions</vt:lpstr>
      <vt:lpstr>Timeline</vt:lpstr>
      <vt:lpstr>Scope and limitations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2021-04-27T10:31:44Z</dcterms:created>
  <dcterms:modified xsi:type="dcterms:W3CDTF">2023-07-31T17:08:22Z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