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582"/>
  </p:normalViewPr>
  <p:slideViewPr>
    <p:cSldViewPr snapToGrid="0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CF8D-478D-65DF-4582-56F5B73B9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1482D-3306-19B9-91E6-E8E15D4DC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06FD-D963-F4D0-7312-EFFF67AA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F5F9-97E3-DA4B-898B-15B7573C6B0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8FCBE-5B02-5E07-E6F2-E4E2D390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77B0C-88A1-5E58-BB82-9B7D7353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5E87-62C0-CC4E-9C62-477DB654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2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978C-7F36-4D8F-8AC3-2767B64F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6562C-3DA0-7611-DAD6-0E4EC6AAC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A40F2-6BAC-585F-DDEF-11135583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F5F9-97E3-DA4B-898B-15B7573C6B0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9FC67-BD5E-E399-8372-C29214DB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217C4-418D-39EE-3FDE-188045F1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5E87-62C0-CC4E-9C62-477DB654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7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A2197-B60F-A1A0-1A98-2DCBB393D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D97FD-9ADD-4C49-30B1-732E462C6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2C588-D007-D8E2-05CD-BEAB0CB9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F5F9-97E3-DA4B-898B-15B7573C6B0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5204-A307-98A2-DB93-0C709BDD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9EE92-D31F-9BCB-7FCD-688A1871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5E87-62C0-CC4E-9C62-477DB654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8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716B-78D5-E86B-8FF4-BD2DB86D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79F07-A242-2267-7867-1DB26EE0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4104-7196-D4F2-30FD-700C6D90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F5F9-97E3-DA4B-898B-15B7573C6B0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1629C-02BE-9FF1-85E6-51A10B8A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AA321-3D41-F486-EA13-45A3F985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5E87-62C0-CC4E-9C62-477DB654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994C-BA73-64C3-015F-4A9207B4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5C09A-6E3A-53BC-2C4F-449254046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A7AAA-3DD5-DCA0-CE6D-2CEE5B7F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F5F9-97E3-DA4B-898B-15B7573C6B0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2EA05-1BD2-AE9F-5B56-6EE3F906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94FC4-4422-6DCD-1890-C247593A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5E87-62C0-CC4E-9C62-477DB654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8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A6B6-5B52-5CEC-6BEB-7376161C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F6D2-C5EA-A3FD-4656-7D8093A6F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9AFE8-EADB-4ADA-7FE3-D41AE5E35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647F0-510E-CFB2-703B-53B87BE7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F5F9-97E3-DA4B-898B-15B7573C6B0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6216F-B590-B6D1-B596-4FCC5A48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F1304-6030-2BA1-9728-A4F79A0C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5E87-62C0-CC4E-9C62-477DB654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5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6650-D76B-8A18-8D52-82081676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03543-3B33-B562-35AB-66DE1A677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CB9FB-645B-82FE-6A7F-AA0057A83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F3729-9DB3-58DD-1E71-866DC9D85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74238-FA9D-B1F2-0C76-A2E9CDDA9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E2DAC-4DE3-3FD6-57E8-FDA27C33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F5F9-97E3-DA4B-898B-15B7573C6B0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9394F-9402-72F0-4959-C3A7CBA8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52845-5C94-A8B3-FBA1-E7D8FB25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5E87-62C0-CC4E-9C62-477DB654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43F5-9BB3-0A9A-A019-C4F86CF2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00F86-3B26-A583-4CDC-D877A912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F5F9-97E3-DA4B-898B-15B7573C6B0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E1FAA-D864-219C-FC8A-48BB2161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0D7D1-4476-D814-F428-E1EF858A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5E87-62C0-CC4E-9C62-477DB654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4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003BD-6873-1EB7-568C-A57287A4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F5F9-97E3-DA4B-898B-15B7573C6B0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3095A-F100-B50D-07A6-E3B7F14D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D2818-33F0-6A74-CE0F-56C81F31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5E87-62C0-CC4E-9C62-477DB654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5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08D8-53A4-34E1-2541-0196B9C6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2EFD2-CD54-C78F-4678-F90B21A7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2F7B6-6B9C-A205-A0D2-F49164597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AD43F-D815-F876-4241-2450658E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F5F9-97E3-DA4B-898B-15B7573C6B0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8C490-0045-EB8E-B58D-4E8F8760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4C899-9FEE-7B0E-5C2E-C5F6B9D8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5E87-62C0-CC4E-9C62-477DB654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9A7C-DDC2-6289-BD79-43763AB3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822DD-3D4F-1575-E8C6-1B8D99493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6F2F1-58CD-96CC-1F9D-B4FBBD3B7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CFC2F-36D8-C874-AA08-8942CC83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F5F9-97E3-DA4B-898B-15B7573C6B0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86B20-F1C8-2674-9DB0-688A32B9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72BB7-FD1F-A599-F9BB-46D7670E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5E87-62C0-CC4E-9C62-477DB654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4B7A2-D80D-CFAE-F51D-26B503CC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1F3CD-DF1E-AA7C-1B2F-9FA37E6CF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80BD9-7EBD-9BBF-D2B6-240064FA4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F5F9-97E3-DA4B-898B-15B7573C6B0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03BFB-AB0B-4C67-C8CD-97C41FBEF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40ED1-1241-3FAA-2646-90B3FBFEC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5E87-62C0-CC4E-9C62-477DB654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4C90B7-2A34-28A4-12F9-728759072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8341"/>
            <a:ext cx="4125353" cy="2615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3AFCFB-CCD6-9669-993E-7CBA166F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293" y="4228804"/>
            <a:ext cx="4125353" cy="2615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AB4620-887D-4A7C-8817-9DEBDC844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646" y="4242390"/>
            <a:ext cx="4125354" cy="2615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90C8D7-7371-5829-D0C4-C8CE024D3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643" y="107570"/>
            <a:ext cx="4094709" cy="2596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4CCE51-B54C-31D4-9119-8F01A0201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43" y="113413"/>
            <a:ext cx="4094709" cy="2596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648BD3-927E-9909-AE69-42AC768A9B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6646" y="151639"/>
            <a:ext cx="3955696" cy="25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7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Mishay Naidoo</dc:creator>
  <cp:lastModifiedBy>Mishay Naidoo</cp:lastModifiedBy>
  <cp:revision>2</cp:revision>
  <dcterms:created xsi:type="dcterms:W3CDTF">2023-09-20T07:32:47Z</dcterms:created>
  <dcterms:modified xsi:type="dcterms:W3CDTF">2023-09-21T18:42:36Z</dcterms:modified>
</cp:coreProperties>
</file>