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9" autoAdjust="0"/>
  </p:normalViewPr>
  <p:slideViewPr>
    <p:cSldViewPr snapToGrid="0">
      <p:cViewPr>
        <p:scale>
          <a:sx n="75" d="100"/>
          <a:sy n="75" d="100"/>
        </p:scale>
        <p:origin x="250" y="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BC86-F3FD-AA00-B263-E4FE5FCE5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B79CA-6222-EEFE-1A4C-4D7D20810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CD45A-4E80-9337-01F5-9C3DAF546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7B87-E604-4971-A036-3E40A24BF0D1}" type="datetimeFigureOut">
              <a:rPr lang="en-ZA" smtClean="0"/>
              <a:t>2024-09-08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B904-C786-512F-4328-AAE6A16D0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FE4F6-F8C6-4B5B-1AE2-9E5CEB22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75F9-837E-4295-8028-830C7F652D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8766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377A-E5D7-4F07-64F4-570B3A46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14DB7-E742-E810-08CA-A45033B11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D80E5-E50C-EFE7-629D-34895BCB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7B87-E604-4971-A036-3E40A24BF0D1}" type="datetimeFigureOut">
              <a:rPr lang="en-ZA" smtClean="0"/>
              <a:t>2024-09-08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8066E-3668-9170-C4C0-2B36DEF1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EB3CB-87A7-F205-C9D2-409B630F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75F9-837E-4295-8028-830C7F652D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541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252D3-2480-765C-6D41-7C02EFA91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7E901-CC54-B720-28A2-6C036781B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1823D-A1C0-0B9C-B9D5-79D401FF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7B87-E604-4971-A036-3E40A24BF0D1}" type="datetimeFigureOut">
              <a:rPr lang="en-ZA" smtClean="0"/>
              <a:t>2024-09-08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582E7-72E3-983D-BA28-59E47A56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25BEA-DFD1-EEE8-EBC8-631EBC2CD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75F9-837E-4295-8028-830C7F652D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1031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33FD-E52E-8A86-BA9C-FEFEDF58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BAE93-70B6-FD81-5FE5-DA0914E47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85CCE-EA9E-882E-D95D-E74F6D35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7B87-E604-4971-A036-3E40A24BF0D1}" type="datetimeFigureOut">
              <a:rPr lang="en-ZA" smtClean="0"/>
              <a:t>2024-09-08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86631-8A63-21E0-4653-A68730B1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0255A-0D11-4106-EE9D-4D06C627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75F9-837E-4295-8028-830C7F652D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975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651C5-1B9E-3A7B-CE95-0C7F824D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14CDF-145D-2D7F-498B-B6427FD12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4C68B-6769-7D1A-C967-E328FA7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7B87-E604-4971-A036-3E40A24BF0D1}" type="datetimeFigureOut">
              <a:rPr lang="en-ZA" smtClean="0"/>
              <a:t>2024-09-08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D8EE9-FF1B-34FE-6DF0-F27EA62A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403EF-76DD-D844-C5B7-34CB135B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75F9-837E-4295-8028-830C7F652D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5740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7734-71BF-527F-F808-8E897AAA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99E8-0F65-8D35-3B3F-8FDC59B1E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0B106-3F8B-4F03-1AB9-1FBD2B703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11AF7-D4F0-E908-9F34-CC48FC93B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7B87-E604-4971-A036-3E40A24BF0D1}" type="datetimeFigureOut">
              <a:rPr lang="en-ZA" smtClean="0"/>
              <a:t>2024-09-08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F7181-A1B9-CF16-1604-EF8FD1DB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1FD8F-FDF3-D6C8-EB07-F3BDE367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75F9-837E-4295-8028-830C7F652D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401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FE17-4DD0-F587-F886-3D2848ED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C0A62-287F-461C-97AE-1076C943A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C5E4F-636F-A71C-95C0-6E08E76E8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CF5E1-22A6-8A5C-6270-46408F041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9F7862-C6A4-F879-4AC6-BA6D64154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41655-1C22-FA09-BF77-112EB72D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7B87-E604-4971-A036-3E40A24BF0D1}" type="datetimeFigureOut">
              <a:rPr lang="en-ZA" smtClean="0"/>
              <a:t>2024-09-08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2BEBE-8FF7-5FE5-16C5-FD45185C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4B824-8963-0A92-C3A5-8E2EF029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75F9-837E-4295-8028-830C7F652D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847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2976-4504-874C-EAAB-32C4C72F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6292F-270D-CBAE-0BD5-EED1A8ADF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7B87-E604-4971-A036-3E40A24BF0D1}" type="datetimeFigureOut">
              <a:rPr lang="en-ZA" smtClean="0"/>
              <a:t>2024-09-08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4B5C7-98AF-92FF-D3B6-7EE5D967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89C46-09A3-90B4-CA4F-817817E2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75F9-837E-4295-8028-830C7F652D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349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50D35E-E0AB-0E8B-7BB7-C5BCD67F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7B87-E604-4971-A036-3E40A24BF0D1}" type="datetimeFigureOut">
              <a:rPr lang="en-ZA" smtClean="0"/>
              <a:t>2024-09-08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BCC43-84EA-31D7-D108-E34B6545B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BA938-A3FB-11BF-20BD-24C96A12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75F9-837E-4295-8028-830C7F652D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1754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C792-FBA5-70E0-98F0-06C8B901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57EBF-940D-E38B-F158-66333B20D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FB4C3-1DAD-DCDF-07D6-518E4281C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74A09-F6EA-84BC-4411-9EDE6BD57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7B87-E604-4971-A036-3E40A24BF0D1}" type="datetimeFigureOut">
              <a:rPr lang="en-ZA" smtClean="0"/>
              <a:t>2024-09-08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E4AA1-917B-6F1C-F3BA-486BDC83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EFFF9-8D36-AC8C-5297-5B00A5FE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75F9-837E-4295-8028-830C7F652D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6333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4922-D1A7-7A4C-A976-8B736F6B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DDF5F-8930-CCCD-581B-4415DE25E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D3030-386B-2CBB-C3E9-5B65A721A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712B8-A75E-1293-5508-D6D808C1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7B87-E604-4971-A036-3E40A24BF0D1}" type="datetimeFigureOut">
              <a:rPr lang="en-ZA" smtClean="0"/>
              <a:t>2024-09-08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4A76D-810C-1360-334E-7F33EB9F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10125-EA17-78C1-90EB-3C76B9D2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75F9-837E-4295-8028-830C7F652D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420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02FB28-712C-CDDA-EA48-4583563F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AA758-B475-5095-3834-566ACB123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D49E8-FA69-8772-0B9A-2A61FFD01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3D7B87-E604-4971-A036-3E40A24BF0D1}" type="datetimeFigureOut">
              <a:rPr lang="en-ZA" smtClean="0"/>
              <a:t>2024-09-08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77FFC-E8D6-9134-20A5-13FA7F399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8133E-9F10-F644-90D1-3DA161E28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C175F9-837E-4295-8028-830C7F652D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98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een circuit board with many small chips&#10;&#10;Description automatically generated">
            <a:extLst>
              <a:ext uri="{FF2B5EF4-FFF2-40B4-BE49-F238E27FC236}">
                <a16:creationId xmlns:a16="http://schemas.microsoft.com/office/drawing/2014/main" id="{8674EA89-B715-DF11-DA9A-21F530152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5" y="596796"/>
            <a:ext cx="5651266" cy="541795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68378DB-B3DF-93E5-DF73-E4DEFFCE6CB2}"/>
              </a:ext>
            </a:extLst>
          </p:cNvPr>
          <p:cNvSpPr/>
          <p:nvPr/>
        </p:nvSpPr>
        <p:spPr>
          <a:xfrm>
            <a:off x="6012431" y="596795"/>
            <a:ext cx="5555226" cy="5417957"/>
          </a:xfrm>
          <a:prstGeom prst="roundRect">
            <a:avLst>
              <a:gd name="adj" fmla="val 5416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CC843A3-3702-44FA-9115-368AB3601045}"/>
              </a:ext>
            </a:extLst>
          </p:cNvPr>
          <p:cNvGrpSpPr/>
          <p:nvPr/>
        </p:nvGrpSpPr>
        <p:grpSpPr>
          <a:xfrm>
            <a:off x="7352742" y="1650712"/>
            <a:ext cx="511283" cy="539260"/>
            <a:chOff x="6656924" y="1109233"/>
            <a:chExt cx="581432" cy="613247"/>
          </a:xfrm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00048F5-8F00-38A2-5C14-9E698D4CC421}"/>
                </a:ext>
              </a:extLst>
            </p:cNvPr>
            <p:cNvSpPr/>
            <p:nvPr/>
          </p:nvSpPr>
          <p:spPr>
            <a:xfrm>
              <a:off x="6761999" y="1109233"/>
              <a:ext cx="371276" cy="613247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80DED1-D2A3-BAC8-7A61-B44942CCAA61}"/>
                </a:ext>
              </a:extLst>
            </p:cNvPr>
            <p:cNvSpPr/>
            <p:nvPr/>
          </p:nvSpPr>
          <p:spPr>
            <a:xfrm>
              <a:off x="6656924" y="1151439"/>
              <a:ext cx="105078" cy="18798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C5BD86-6CB4-D450-60A2-A4BC9A189F8C}"/>
                </a:ext>
              </a:extLst>
            </p:cNvPr>
            <p:cNvSpPr/>
            <p:nvPr/>
          </p:nvSpPr>
          <p:spPr>
            <a:xfrm>
              <a:off x="6656924" y="1188858"/>
              <a:ext cx="105078" cy="18798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4A1200-1399-0F80-85B7-6224375453C9}"/>
                </a:ext>
              </a:extLst>
            </p:cNvPr>
            <p:cNvSpPr/>
            <p:nvPr/>
          </p:nvSpPr>
          <p:spPr>
            <a:xfrm>
              <a:off x="6656924" y="1228496"/>
              <a:ext cx="105078" cy="18798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C89356E-2CDA-433E-0963-A86738349101}"/>
                </a:ext>
              </a:extLst>
            </p:cNvPr>
            <p:cNvSpPr/>
            <p:nvPr/>
          </p:nvSpPr>
          <p:spPr>
            <a:xfrm>
              <a:off x="6656924" y="1268134"/>
              <a:ext cx="105078" cy="18798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DD3D497-C7FE-FDA1-58F5-9D9CF26A2B95}"/>
                </a:ext>
              </a:extLst>
            </p:cNvPr>
            <p:cNvSpPr/>
            <p:nvPr/>
          </p:nvSpPr>
          <p:spPr>
            <a:xfrm>
              <a:off x="6656924" y="1307772"/>
              <a:ext cx="105078" cy="18798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81CCFC-F90B-8EB8-F9FD-3DFBEAAD79D1}"/>
                </a:ext>
              </a:extLst>
            </p:cNvPr>
            <p:cNvSpPr/>
            <p:nvPr/>
          </p:nvSpPr>
          <p:spPr>
            <a:xfrm>
              <a:off x="6656924" y="1347409"/>
              <a:ext cx="105078" cy="18798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B8F6CE-C628-14DB-7E4E-B9CB3DA50E48}"/>
                </a:ext>
              </a:extLst>
            </p:cNvPr>
            <p:cNvSpPr/>
            <p:nvPr/>
          </p:nvSpPr>
          <p:spPr>
            <a:xfrm>
              <a:off x="6656924" y="1387047"/>
              <a:ext cx="105078" cy="18798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5B18C9-43F5-12E8-D2E8-988CFD20DBA6}"/>
                </a:ext>
              </a:extLst>
            </p:cNvPr>
            <p:cNvSpPr/>
            <p:nvPr/>
          </p:nvSpPr>
          <p:spPr>
            <a:xfrm>
              <a:off x="6656924" y="1426685"/>
              <a:ext cx="105078" cy="18798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6352D77-B38E-2EAE-424E-18140F38D8DE}"/>
                </a:ext>
              </a:extLst>
            </p:cNvPr>
            <p:cNvSpPr/>
            <p:nvPr/>
          </p:nvSpPr>
          <p:spPr>
            <a:xfrm>
              <a:off x="6656924" y="1466323"/>
              <a:ext cx="105078" cy="18798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030E47D-2DCF-9042-2EB3-0E466408274C}"/>
                </a:ext>
              </a:extLst>
            </p:cNvPr>
            <p:cNvSpPr/>
            <p:nvPr/>
          </p:nvSpPr>
          <p:spPr>
            <a:xfrm>
              <a:off x="6656924" y="1505960"/>
              <a:ext cx="105078" cy="18798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89CE9F2-31AB-DE85-782B-EFB2BEAA078C}"/>
                </a:ext>
              </a:extLst>
            </p:cNvPr>
            <p:cNvSpPr/>
            <p:nvPr/>
          </p:nvSpPr>
          <p:spPr>
            <a:xfrm>
              <a:off x="6656924" y="1545598"/>
              <a:ext cx="105078" cy="18798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6A05D1B-B85A-2855-9D37-6616051A9DA6}"/>
                </a:ext>
              </a:extLst>
            </p:cNvPr>
            <p:cNvSpPr/>
            <p:nvPr/>
          </p:nvSpPr>
          <p:spPr>
            <a:xfrm>
              <a:off x="6656924" y="1585236"/>
              <a:ext cx="105078" cy="18798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0C4B295-2623-E58B-E107-A3B230069EE8}"/>
                </a:ext>
              </a:extLst>
            </p:cNvPr>
            <p:cNvSpPr/>
            <p:nvPr/>
          </p:nvSpPr>
          <p:spPr>
            <a:xfrm>
              <a:off x="6656924" y="1624874"/>
              <a:ext cx="105078" cy="18798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2D4857F-9017-2813-9FCF-ECE066788C87}"/>
                </a:ext>
              </a:extLst>
            </p:cNvPr>
            <p:cNvSpPr/>
            <p:nvPr/>
          </p:nvSpPr>
          <p:spPr>
            <a:xfrm>
              <a:off x="6656924" y="1664511"/>
              <a:ext cx="105078" cy="18798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DA3B8D-4F69-FA92-F090-FF879EAE5AFE}"/>
                </a:ext>
              </a:extLst>
            </p:cNvPr>
            <p:cNvSpPr/>
            <p:nvPr/>
          </p:nvSpPr>
          <p:spPr>
            <a:xfrm>
              <a:off x="7133278" y="1151439"/>
              <a:ext cx="105078" cy="18798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32026C0-586A-73BF-8E23-C90EC98E8A47}"/>
                </a:ext>
              </a:extLst>
            </p:cNvPr>
            <p:cNvSpPr/>
            <p:nvPr/>
          </p:nvSpPr>
          <p:spPr>
            <a:xfrm>
              <a:off x="7133278" y="1188858"/>
              <a:ext cx="105078" cy="18798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5080BF6-5F14-6BB7-DFD4-0F5E137C8123}"/>
                </a:ext>
              </a:extLst>
            </p:cNvPr>
            <p:cNvSpPr/>
            <p:nvPr/>
          </p:nvSpPr>
          <p:spPr>
            <a:xfrm>
              <a:off x="7133278" y="1228496"/>
              <a:ext cx="105078" cy="18798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9D180F0-DE94-A762-F973-4D325EC8F1BD}"/>
                </a:ext>
              </a:extLst>
            </p:cNvPr>
            <p:cNvSpPr/>
            <p:nvPr/>
          </p:nvSpPr>
          <p:spPr>
            <a:xfrm>
              <a:off x="7133278" y="1268134"/>
              <a:ext cx="105078" cy="18798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E627074-B2D6-8D32-CB75-7CAE4572CE94}"/>
                </a:ext>
              </a:extLst>
            </p:cNvPr>
            <p:cNvSpPr/>
            <p:nvPr/>
          </p:nvSpPr>
          <p:spPr>
            <a:xfrm>
              <a:off x="7133278" y="1307772"/>
              <a:ext cx="105078" cy="18798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7A0084E-B31C-82D8-3F13-5EDDAE79B08A}"/>
                </a:ext>
              </a:extLst>
            </p:cNvPr>
            <p:cNvSpPr/>
            <p:nvPr/>
          </p:nvSpPr>
          <p:spPr>
            <a:xfrm>
              <a:off x="7133278" y="1347409"/>
              <a:ext cx="105078" cy="18798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BB69576-AC9D-94E0-0308-D88DB00C7347}"/>
                </a:ext>
              </a:extLst>
            </p:cNvPr>
            <p:cNvSpPr/>
            <p:nvPr/>
          </p:nvSpPr>
          <p:spPr>
            <a:xfrm>
              <a:off x="7133278" y="1387047"/>
              <a:ext cx="105078" cy="18798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298EE38-471D-F0B7-E000-0B4D899B8EF6}"/>
                </a:ext>
              </a:extLst>
            </p:cNvPr>
            <p:cNvSpPr/>
            <p:nvPr/>
          </p:nvSpPr>
          <p:spPr>
            <a:xfrm>
              <a:off x="7133278" y="1426685"/>
              <a:ext cx="105078" cy="18798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1B22809-89BA-48C3-ACDF-9A7DD96DF903}"/>
                </a:ext>
              </a:extLst>
            </p:cNvPr>
            <p:cNvSpPr/>
            <p:nvPr/>
          </p:nvSpPr>
          <p:spPr>
            <a:xfrm>
              <a:off x="7133278" y="1466323"/>
              <a:ext cx="105078" cy="18798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AC0817-251C-E6D7-B0B5-8E27CD2345A6}"/>
                </a:ext>
              </a:extLst>
            </p:cNvPr>
            <p:cNvSpPr/>
            <p:nvPr/>
          </p:nvSpPr>
          <p:spPr>
            <a:xfrm>
              <a:off x="7133278" y="1505960"/>
              <a:ext cx="105078" cy="18798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096D0B3-4B2A-854B-E215-0FC0CB6A52A5}"/>
                </a:ext>
              </a:extLst>
            </p:cNvPr>
            <p:cNvSpPr/>
            <p:nvPr/>
          </p:nvSpPr>
          <p:spPr>
            <a:xfrm>
              <a:off x="7133278" y="1545598"/>
              <a:ext cx="105078" cy="18798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1A2247-DE59-5D8B-618C-5BEEE0B75EC9}"/>
                </a:ext>
              </a:extLst>
            </p:cNvPr>
            <p:cNvSpPr/>
            <p:nvPr/>
          </p:nvSpPr>
          <p:spPr>
            <a:xfrm>
              <a:off x="7133278" y="1585236"/>
              <a:ext cx="105078" cy="18798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5013C23-120E-99C2-A926-83838EEFCD37}"/>
                </a:ext>
              </a:extLst>
            </p:cNvPr>
            <p:cNvSpPr/>
            <p:nvPr/>
          </p:nvSpPr>
          <p:spPr>
            <a:xfrm>
              <a:off x="7133278" y="1624874"/>
              <a:ext cx="105078" cy="18798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8413E0E-7C6E-8FFE-ED13-3C6870D1547E}"/>
                </a:ext>
              </a:extLst>
            </p:cNvPr>
            <p:cNvSpPr/>
            <p:nvPr/>
          </p:nvSpPr>
          <p:spPr>
            <a:xfrm>
              <a:off x="7133278" y="1664511"/>
              <a:ext cx="105078" cy="18798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2639394-E78B-C2AF-87F2-D163C51CDAAC}"/>
                </a:ext>
              </a:extLst>
            </p:cNvPr>
            <p:cNvSpPr/>
            <p:nvPr/>
          </p:nvSpPr>
          <p:spPr>
            <a:xfrm>
              <a:off x="6814074" y="1137079"/>
              <a:ext cx="32982" cy="32982"/>
            </a:xfrm>
            <a:prstGeom prst="ellipse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B77C76B-5C83-2D1A-9C6A-BDA1DCDC2DEB}"/>
              </a:ext>
            </a:extLst>
          </p:cNvPr>
          <p:cNvGrpSpPr/>
          <p:nvPr/>
        </p:nvGrpSpPr>
        <p:grpSpPr>
          <a:xfrm>
            <a:off x="9301588" y="3810607"/>
            <a:ext cx="1130467" cy="1155098"/>
            <a:chOff x="6531430" y="1021902"/>
            <a:chExt cx="4481042" cy="4578676"/>
          </a:xfrm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4AA7035-E70C-DFB6-4F12-3C89389FF6EA}"/>
                </a:ext>
              </a:extLst>
            </p:cNvPr>
            <p:cNvSpPr/>
            <p:nvPr/>
          </p:nvSpPr>
          <p:spPr>
            <a:xfrm>
              <a:off x="7045235" y="1584523"/>
              <a:ext cx="3453432" cy="3453432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AED321A-0AA4-0353-94BD-7803F6B23ECE}"/>
                </a:ext>
              </a:extLst>
            </p:cNvPr>
            <p:cNvSpPr/>
            <p:nvPr/>
          </p:nvSpPr>
          <p:spPr>
            <a:xfrm>
              <a:off x="6531430" y="1654628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E8D0E8F-965E-4151-B1BE-91667C972DCA}"/>
                </a:ext>
              </a:extLst>
            </p:cNvPr>
            <p:cNvSpPr/>
            <p:nvPr/>
          </p:nvSpPr>
          <p:spPr>
            <a:xfrm>
              <a:off x="6531430" y="1788414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AD5265F-7FFE-3634-808D-A2952C013C00}"/>
                </a:ext>
              </a:extLst>
            </p:cNvPr>
            <p:cNvSpPr/>
            <p:nvPr/>
          </p:nvSpPr>
          <p:spPr>
            <a:xfrm>
              <a:off x="6531430" y="1922200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7E7D735-35E3-4BEB-5AC8-D8AED80D91CA}"/>
                </a:ext>
              </a:extLst>
            </p:cNvPr>
            <p:cNvSpPr/>
            <p:nvPr/>
          </p:nvSpPr>
          <p:spPr>
            <a:xfrm>
              <a:off x="6531430" y="2055986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34739CB-7AA7-B443-8E0F-1981ED0144CC}"/>
                </a:ext>
              </a:extLst>
            </p:cNvPr>
            <p:cNvSpPr/>
            <p:nvPr/>
          </p:nvSpPr>
          <p:spPr>
            <a:xfrm>
              <a:off x="6531430" y="2189772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62AC381-A0BF-CBDC-1876-2A35B045F79A}"/>
                </a:ext>
              </a:extLst>
            </p:cNvPr>
            <p:cNvSpPr/>
            <p:nvPr/>
          </p:nvSpPr>
          <p:spPr>
            <a:xfrm>
              <a:off x="6531430" y="2323558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30BCD96-4A5E-44C0-D2B2-F1356C268BA7}"/>
                </a:ext>
              </a:extLst>
            </p:cNvPr>
            <p:cNvSpPr/>
            <p:nvPr/>
          </p:nvSpPr>
          <p:spPr>
            <a:xfrm>
              <a:off x="6531430" y="2457344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798233-DFB8-39D4-46B2-205E22DF6942}"/>
                </a:ext>
              </a:extLst>
            </p:cNvPr>
            <p:cNvSpPr/>
            <p:nvPr/>
          </p:nvSpPr>
          <p:spPr>
            <a:xfrm>
              <a:off x="6531430" y="2591130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663F98-E8F6-AF1A-62E0-DEF65315CE0D}"/>
                </a:ext>
              </a:extLst>
            </p:cNvPr>
            <p:cNvSpPr/>
            <p:nvPr/>
          </p:nvSpPr>
          <p:spPr>
            <a:xfrm>
              <a:off x="6531430" y="2724916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2AAE2B0-5AEA-F5A6-DC98-383D400B560E}"/>
                </a:ext>
              </a:extLst>
            </p:cNvPr>
            <p:cNvSpPr/>
            <p:nvPr/>
          </p:nvSpPr>
          <p:spPr>
            <a:xfrm>
              <a:off x="6531430" y="2858702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6F042D3-4F81-CF28-C18D-8138A68FE44B}"/>
                </a:ext>
              </a:extLst>
            </p:cNvPr>
            <p:cNvSpPr/>
            <p:nvPr/>
          </p:nvSpPr>
          <p:spPr>
            <a:xfrm>
              <a:off x="6531430" y="2992488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D31BD7C-5B7D-3E9B-4173-0F3210FC04B7}"/>
                </a:ext>
              </a:extLst>
            </p:cNvPr>
            <p:cNvSpPr/>
            <p:nvPr/>
          </p:nvSpPr>
          <p:spPr>
            <a:xfrm>
              <a:off x="6531430" y="3126274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227BDCB-E32C-9FDC-92EF-03F575F5772D}"/>
                </a:ext>
              </a:extLst>
            </p:cNvPr>
            <p:cNvSpPr/>
            <p:nvPr/>
          </p:nvSpPr>
          <p:spPr>
            <a:xfrm>
              <a:off x="6531430" y="3260060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4D0E7E6-C7C1-CEE8-C915-50F758F532CB}"/>
                </a:ext>
              </a:extLst>
            </p:cNvPr>
            <p:cNvSpPr/>
            <p:nvPr/>
          </p:nvSpPr>
          <p:spPr>
            <a:xfrm>
              <a:off x="6531430" y="3393846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E129C58-ADE5-59DE-88DA-4550F1138811}"/>
                </a:ext>
              </a:extLst>
            </p:cNvPr>
            <p:cNvSpPr/>
            <p:nvPr/>
          </p:nvSpPr>
          <p:spPr>
            <a:xfrm>
              <a:off x="6531430" y="3527632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3C0FAF9-99F0-CD5A-2BA4-B7AA95305FB2}"/>
                </a:ext>
              </a:extLst>
            </p:cNvPr>
            <p:cNvSpPr/>
            <p:nvPr/>
          </p:nvSpPr>
          <p:spPr>
            <a:xfrm>
              <a:off x="6531430" y="3661418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5A5C16-B003-EBA0-0BA7-4385D8C546A5}"/>
                </a:ext>
              </a:extLst>
            </p:cNvPr>
            <p:cNvSpPr/>
            <p:nvPr/>
          </p:nvSpPr>
          <p:spPr>
            <a:xfrm>
              <a:off x="6531430" y="3795204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63FA0CB-CCFA-995F-1171-A38A6A450E92}"/>
                </a:ext>
              </a:extLst>
            </p:cNvPr>
            <p:cNvSpPr/>
            <p:nvPr/>
          </p:nvSpPr>
          <p:spPr>
            <a:xfrm>
              <a:off x="6531430" y="3928990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4963DC3-1E73-43AF-8064-51077256E42B}"/>
                </a:ext>
              </a:extLst>
            </p:cNvPr>
            <p:cNvSpPr/>
            <p:nvPr/>
          </p:nvSpPr>
          <p:spPr>
            <a:xfrm>
              <a:off x="6531430" y="4062776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871C7C0-7EF9-B4CB-B47F-2999D9939E37}"/>
                </a:ext>
              </a:extLst>
            </p:cNvPr>
            <p:cNvSpPr/>
            <p:nvPr/>
          </p:nvSpPr>
          <p:spPr>
            <a:xfrm>
              <a:off x="6531430" y="4196562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5DE0FCC-AC5B-1CF2-AC8B-51C53257A19D}"/>
                </a:ext>
              </a:extLst>
            </p:cNvPr>
            <p:cNvSpPr/>
            <p:nvPr/>
          </p:nvSpPr>
          <p:spPr>
            <a:xfrm>
              <a:off x="6531430" y="4330348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C87B8E5-F562-F82F-3E92-6ABC28E85788}"/>
                </a:ext>
              </a:extLst>
            </p:cNvPr>
            <p:cNvSpPr/>
            <p:nvPr/>
          </p:nvSpPr>
          <p:spPr>
            <a:xfrm>
              <a:off x="6531430" y="4464134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5A386CE-269A-16AF-867E-0C0395B0499B}"/>
                </a:ext>
              </a:extLst>
            </p:cNvPr>
            <p:cNvSpPr/>
            <p:nvPr/>
          </p:nvSpPr>
          <p:spPr>
            <a:xfrm>
              <a:off x="6531430" y="4597920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DE43F29-4728-8555-7B53-FE5C05A76681}"/>
                </a:ext>
              </a:extLst>
            </p:cNvPr>
            <p:cNvSpPr/>
            <p:nvPr/>
          </p:nvSpPr>
          <p:spPr>
            <a:xfrm>
              <a:off x="6531430" y="4731706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B6C47B4-F9B3-32EF-DDA5-AECC39046BCD}"/>
                </a:ext>
              </a:extLst>
            </p:cNvPr>
            <p:cNvSpPr/>
            <p:nvPr/>
          </p:nvSpPr>
          <p:spPr>
            <a:xfrm>
              <a:off x="6531430" y="4865492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95092F4-8965-03C7-10E6-7F064E6E56AA}"/>
                </a:ext>
              </a:extLst>
            </p:cNvPr>
            <p:cNvSpPr/>
            <p:nvPr/>
          </p:nvSpPr>
          <p:spPr>
            <a:xfrm>
              <a:off x="10419806" y="1654628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1CC9532-1397-973A-E16B-27EA59AAF030}"/>
                </a:ext>
              </a:extLst>
            </p:cNvPr>
            <p:cNvSpPr/>
            <p:nvPr/>
          </p:nvSpPr>
          <p:spPr>
            <a:xfrm>
              <a:off x="10419806" y="1788414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8281F50-6E4C-1209-6C85-85A5C3B69CB5}"/>
                </a:ext>
              </a:extLst>
            </p:cNvPr>
            <p:cNvSpPr/>
            <p:nvPr/>
          </p:nvSpPr>
          <p:spPr>
            <a:xfrm>
              <a:off x="10419806" y="1922200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4F49A8E-D986-A98A-BA6F-7B76E3289F22}"/>
                </a:ext>
              </a:extLst>
            </p:cNvPr>
            <p:cNvSpPr/>
            <p:nvPr/>
          </p:nvSpPr>
          <p:spPr>
            <a:xfrm>
              <a:off x="10419806" y="2055986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3E4BADC-0D72-7368-9EE6-20DFA712C681}"/>
                </a:ext>
              </a:extLst>
            </p:cNvPr>
            <p:cNvSpPr/>
            <p:nvPr/>
          </p:nvSpPr>
          <p:spPr>
            <a:xfrm>
              <a:off x="10419806" y="2189772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AC4D362-54D5-6945-EC32-761C7059C430}"/>
                </a:ext>
              </a:extLst>
            </p:cNvPr>
            <p:cNvSpPr/>
            <p:nvPr/>
          </p:nvSpPr>
          <p:spPr>
            <a:xfrm>
              <a:off x="10419806" y="2323558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FD00EA4-4972-B854-2E33-78778F690559}"/>
                </a:ext>
              </a:extLst>
            </p:cNvPr>
            <p:cNvSpPr/>
            <p:nvPr/>
          </p:nvSpPr>
          <p:spPr>
            <a:xfrm>
              <a:off x="10419806" y="2457344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8AE638B-A335-D286-65CE-741AC531207E}"/>
                </a:ext>
              </a:extLst>
            </p:cNvPr>
            <p:cNvSpPr/>
            <p:nvPr/>
          </p:nvSpPr>
          <p:spPr>
            <a:xfrm>
              <a:off x="10419806" y="2591130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19D828A-7443-1656-8E78-3389D2F20032}"/>
                </a:ext>
              </a:extLst>
            </p:cNvPr>
            <p:cNvSpPr/>
            <p:nvPr/>
          </p:nvSpPr>
          <p:spPr>
            <a:xfrm>
              <a:off x="10419806" y="2724916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44FE54A-1D66-50D5-44BE-1CB527D40DEA}"/>
                </a:ext>
              </a:extLst>
            </p:cNvPr>
            <p:cNvSpPr/>
            <p:nvPr/>
          </p:nvSpPr>
          <p:spPr>
            <a:xfrm>
              <a:off x="10419806" y="2858702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6EE1D4E-FEAC-7661-6613-D9BF3AD51394}"/>
                </a:ext>
              </a:extLst>
            </p:cNvPr>
            <p:cNvSpPr/>
            <p:nvPr/>
          </p:nvSpPr>
          <p:spPr>
            <a:xfrm>
              <a:off x="10419806" y="2992488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9566F05-1108-64CC-6132-C84C4BC90684}"/>
                </a:ext>
              </a:extLst>
            </p:cNvPr>
            <p:cNvSpPr/>
            <p:nvPr/>
          </p:nvSpPr>
          <p:spPr>
            <a:xfrm>
              <a:off x="10419806" y="3126274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C439522-4FAE-81EF-F659-4BCDD214833C}"/>
                </a:ext>
              </a:extLst>
            </p:cNvPr>
            <p:cNvSpPr/>
            <p:nvPr/>
          </p:nvSpPr>
          <p:spPr>
            <a:xfrm>
              <a:off x="10419806" y="3260060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B217DD7-9671-26DF-24EE-400482C3FEAF}"/>
                </a:ext>
              </a:extLst>
            </p:cNvPr>
            <p:cNvSpPr/>
            <p:nvPr/>
          </p:nvSpPr>
          <p:spPr>
            <a:xfrm>
              <a:off x="10419806" y="3393846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756A6B0-D4EC-85E2-28D3-08D864D1E79A}"/>
                </a:ext>
              </a:extLst>
            </p:cNvPr>
            <p:cNvSpPr/>
            <p:nvPr/>
          </p:nvSpPr>
          <p:spPr>
            <a:xfrm>
              <a:off x="10419806" y="3527632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6BD6E95-9C06-0628-DB57-A43A99965849}"/>
                </a:ext>
              </a:extLst>
            </p:cNvPr>
            <p:cNvSpPr/>
            <p:nvPr/>
          </p:nvSpPr>
          <p:spPr>
            <a:xfrm>
              <a:off x="10419806" y="3661418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7CC0C04-D7BD-8CDA-09F8-491EBFF42A67}"/>
                </a:ext>
              </a:extLst>
            </p:cNvPr>
            <p:cNvSpPr/>
            <p:nvPr/>
          </p:nvSpPr>
          <p:spPr>
            <a:xfrm>
              <a:off x="10419806" y="3795204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B1AF706-CB70-5E48-7505-8136562212CD}"/>
                </a:ext>
              </a:extLst>
            </p:cNvPr>
            <p:cNvSpPr/>
            <p:nvPr/>
          </p:nvSpPr>
          <p:spPr>
            <a:xfrm>
              <a:off x="10419806" y="3928990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4E09F7B-E7BD-4955-B27B-A4CFA639E954}"/>
                </a:ext>
              </a:extLst>
            </p:cNvPr>
            <p:cNvSpPr/>
            <p:nvPr/>
          </p:nvSpPr>
          <p:spPr>
            <a:xfrm>
              <a:off x="10419806" y="4062776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5636C7A-754F-2C79-7A1E-9990AB93D6C4}"/>
                </a:ext>
              </a:extLst>
            </p:cNvPr>
            <p:cNvSpPr/>
            <p:nvPr/>
          </p:nvSpPr>
          <p:spPr>
            <a:xfrm>
              <a:off x="10419806" y="4196562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12B46B6-3BB4-AB12-A8E7-364AE1709856}"/>
                </a:ext>
              </a:extLst>
            </p:cNvPr>
            <p:cNvSpPr/>
            <p:nvPr/>
          </p:nvSpPr>
          <p:spPr>
            <a:xfrm>
              <a:off x="10419806" y="4330348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5F2AB46-1CA2-719E-79D8-A65F94D07B9A}"/>
                </a:ext>
              </a:extLst>
            </p:cNvPr>
            <p:cNvSpPr/>
            <p:nvPr/>
          </p:nvSpPr>
          <p:spPr>
            <a:xfrm>
              <a:off x="10419806" y="4464134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A217543-189A-4DBD-2E6F-041E3A7F086B}"/>
                </a:ext>
              </a:extLst>
            </p:cNvPr>
            <p:cNvSpPr/>
            <p:nvPr/>
          </p:nvSpPr>
          <p:spPr>
            <a:xfrm>
              <a:off x="10419806" y="4597920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EF4B79C-9352-6272-2B06-8AB90D201483}"/>
                </a:ext>
              </a:extLst>
            </p:cNvPr>
            <p:cNvSpPr/>
            <p:nvPr/>
          </p:nvSpPr>
          <p:spPr>
            <a:xfrm>
              <a:off x="10419806" y="4731706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E8E1D4C-8711-95AE-EAF2-8E770B712535}"/>
                </a:ext>
              </a:extLst>
            </p:cNvPr>
            <p:cNvSpPr/>
            <p:nvPr/>
          </p:nvSpPr>
          <p:spPr>
            <a:xfrm>
              <a:off x="10419806" y="4865492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53C08D2-D4AA-FB76-99ED-0BA16B7C764A}"/>
                </a:ext>
              </a:extLst>
            </p:cNvPr>
            <p:cNvGrpSpPr/>
            <p:nvPr/>
          </p:nvGrpSpPr>
          <p:grpSpPr>
            <a:xfrm rot="5400000">
              <a:off x="8496668" y="-326059"/>
              <a:ext cx="592666" cy="3288587"/>
              <a:chOff x="1715588" y="2079330"/>
              <a:chExt cx="592666" cy="3288587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31C0B49C-CA03-50C7-C7E0-AC6C59814647}"/>
                  </a:ext>
                </a:extLst>
              </p:cNvPr>
              <p:cNvSpPr/>
              <p:nvPr/>
            </p:nvSpPr>
            <p:spPr>
              <a:xfrm>
                <a:off x="1715588" y="2079330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88603E3-F3DA-762D-CA5E-E34C44DB263B}"/>
                  </a:ext>
                </a:extLst>
              </p:cNvPr>
              <p:cNvSpPr/>
              <p:nvPr/>
            </p:nvSpPr>
            <p:spPr>
              <a:xfrm>
                <a:off x="1715588" y="2213116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B3BE0C0A-6A01-CE9D-5514-CCBB9DEAB51A}"/>
                  </a:ext>
                </a:extLst>
              </p:cNvPr>
              <p:cNvSpPr/>
              <p:nvPr/>
            </p:nvSpPr>
            <p:spPr>
              <a:xfrm>
                <a:off x="1715588" y="2346902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C448A22A-46CE-FB7A-1AAB-E356A532F655}"/>
                  </a:ext>
                </a:extLst>
              </p:cNvPr>
              <p:cNvSpPr/>
              <p:nvPr/>
            </p:nvSpPr>
            <p:spPr>
              <a:xfrm>
                <a:off x="1715588" y="2480688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8A0512B-7A3E-153A-A571-B788487D029C}"/>
                  </a:ext>
                </a:extLst>
              </p:cNvPr>
              <p:cNvSpPr/>
              <p:nvPr/>
            </p:nvSpPr>
            <p:spPr>
              <a:xfrm>
                <a:off x="1715588" y="2614474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78475C24-A38D-69FD-20C6-78241C5F3868}"/>
                  </a:ext>
                </a:extLst>
              </p:cNvPr>
              <p:cNvSpPr/>
              <p:nvPr/>
            </p:nvSpPr>
            <p:spPr>
              <a:xfrm>
                <a:off x="1715588" y="2748260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5F58C844-D604-3F53-AECE-FE8327697918}"/>
                  </a:ext>
                </a:extLst>
              </p:cNvPr>
              <p:cNvSpPr/>
              <p:nvPr/>
            </p:nvSpPr>
            <p:spPr>
              <a:xfrm>
                <a:off x="1715588" y="2882046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BCB38F5-72AF-AB12-4EB7-F939BAB503DE}"/>
                  </a:ext>
                </a:extLst>
              </p:cNvPr>
              <p:cNvSpPr/>
              <p:nvPr/>
            </p:nvSpPr>
            <p:spPr>
              <a:xfrm>
                <a:off x="1715588" y="3015832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5F520417-7178-E153-8E2B-DADF26F593E6}"/>
                  </a:ext>
                </a:extLst>
              </p:cNvPr>
              <p:cNvSpPr/>
              <p:nvPr/>
            </p:nvSpPr>
            <p:spPr>
              <a:xfrm>
                <a:off x="1715588" y="3149618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E02DE2E8-E183-0D2D-C727-CD643D10F155}"/>
                  </a:ext>
                </a:extLst>
              </p:cNvPr>
              <p:cNvSpPr/>
              <p:nvPr/>
            </p:nvSpPr>
            <p:spPr>
              <a:xfrm>
                <a:off x="1715588" y="3283404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5DA8237C-AD23-A015-8EDC-51977A369122}"/>
                  </a:ext>
                </a:extLst>
              </p:cNvPr>
              <p:cNvSpPr/>
              <p:nvPr/>
            </p:nvSpPr>
            <p:spPr>
              <a:xfrm>
                <a:off x="1715588" y="3417190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E45D54BB-863C-E51A-0D30-3C68E7830EAD}"/>
                  </a:ext>
                </a:extLst>
              </p:cNvPr>
              <p:cNvSpPr/>
              <p:nvPr/>
            </p:nvSpPr>
            <p:spPr>
              <a:xfrm>
                <a:off x="1715588" y="3550976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843ABD8-801C-4D14-2F46-C377A1626859}"/>
                  </a:ext>
                </a:extLst>
              </p:cNvPr>
              <p:cNvSpPr/>
              <p:nvPr/>
            </p:nvSpPr>
            <p:spPr>
              <a:xfrm>
                <a:off x="1715588" y="3684762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EEBFDE38-ED06-B9A9-6E74-9F6D9D356C24}"/>
                  </a:ext>
                </a:extLst>
              </p:cNvPr>
              <p:cNvSpPr/>
              <p:nvPr/>
            </p:nvSpPr>
            <p:spPr>
              <a:xfrm>
                <a:off x="1715588" y="3818548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47A46E93-DAC2-0E06-6BB6-007F3700FBEB}"/>
                  </a:ext>
                </a:extLst>
              </p:cNvPr>
              <p:cNvSpPr/>
              <p:nvPr/>
            </p:nvSpPr>
            <p:spPr>
              <a:xfrm>
                <a:off x="1715588" y="3952334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87046902-2B5C-ADC7-DA48-2AF4E46D8DBD}"/>
                  </a:ext>
                </a:extLst>
              </p:cNvPr>
              <p:cNvSpPr/>
              <p:nvPr/>
            </p:nvSpPr>
            <p:spPr>
              <a:xfrm>
                <a:off x="1715588" y="4086120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E2B748FF-A4B2-79A8-ACB5-4AF263F6D06F}"/>
                  </a:ext>
                </a:extLst>
              </p:cNvPr>
              <p:cNvSpPr/>
              <p:nvPr/>
            </p:nvSpPr>
            <p:spPr>
              <a:xfrm>
                <a:off x="1715588" y="4219906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7DB5421-BFD3-8B38-0A71-F62BB6DCB90D}"/>
                  </a:ext>
                </a:extLst>
              </p:cNvPr>
              <p:cNvSpPr/>
              <p:nvPr/>
            </p:nvSpPr>
            <p:spPr>
              <a:xfrm>
                <a:off x="1715588" y="4353692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9E0473AB-41F6-0DDD-F9D9-763BD4A686A7}"/>
                  </a:ext>
                </a:extLst>
              </p:cNvPr>
              <p:cNvSpPr/>
              <p:nvPr/>
            </p:nvSpPr>
            <p:spPr>
              <a:xfrm>
                <a:off x="1715588" y="4487478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76CFC574-80DD-C183-552E-9A5B68DF14C9}"/>
                  </a:ext>
                </a:extLst>
              </p:cNvPr>
              <p:cNvSpPr/>
              <p:nvPr/>
            </p:nvSpPr>
            <p:spPr>
              <a:xfrm>
                <a:off x="1715588" y="4621264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25B0C53B-BE48-FD10-B9A3-7A76A059A056}"/>
                  </a:ext>
                </a:extLst>
              </p:cNvPr>
              <p:cNvSpPr/>
              <p:nvPr/>
            </p:nvSpPr>
            <p:spPr>
              <a:xfrm>
                <a:off x="1715588" y="4755050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4CE4201E-DC01-989C-344C-338D09C43CEC}"/>
                  </a:ext>
                </a:extLst>
              </p:cNvPr>
              <p:cNvSpPr/>
              <p:nvPr/>
            </p:nvSpPr>
            <p:spPr>
              <a:xfrm>
                <a:off x="1715588" y="4888836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BEC81C40-F20A-60C0-6FCA-FF336AE14986}"/>
                  </a:ext>
                </a:extLst>
              </p:cNvPr>
              <p:cNvSpPr/>
              <p:nvPr/>
            </p:nvSpPr>
            <p:spPr>
              <a:xfrm>
                <a:off x="1715588" y="5022622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72B1B389-F329-70F4-47BF-3B432B9E0CCC}"/>
                  </a:ext>
                </a:extLst>
              </p:cNvPr>
              <p:cNvSpPr/>
              <p:nvPr/>
            </p:nvSpPr>
            <p:spPr>
              <a:xfrm>
                <a:off x="1715588" y="5156408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79BF1214-1FDD-5436-6843-EA8D9C9527F5}"/>
                  </a:ext>
                </a:extLst>
              </p:cNvPr>
              <p:cNvSpPr/>
              <p:nvPr/>
            </p:nvSpPr>
            <p:spPr>
              <a:xfrm>
                <a:off x="1715588" y="5290194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D3FFF2B-90BC-8E94-298D-8BFF3C0FB42E}"/>
                </a:ext>
              </a:extLst>
            </p:cNvPr>
            <p:cNvGrpSpPr/>
            <p:nvPr/>
          </p:nvGrpSpPr>
          <p:grpSpPr>
            <a:xfrm rot="5400000">
              <a:off x="8482141" y="3659951"/>
              <a:ext cx="592666" cy="3288587"/>
              <a:chOff x="1715588" y="2079330"/>
              <a:chExt cx="592666" cy="3288587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0476F4F-55C5-A193-955B-E09C5221428B}"/>
                  </a:ext>
                </a:extLst>
              </p:cNvPr>
              <p:cNvSpPr/>
              <p:nvPr/>
            </p:nvSpPr>
            <p:spPr>
              <a:xfrm>
                <a:off x="1715588" y="2079330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0C39525-2768-F14B-21FC-0A65D4CA8C2E}"/>
                  </a:ext>
                </a:extLst>
              </p:cNvPr>
              <p:cNvSpPr/>
              <p:nvPr/>
            </p:nvSpPr>
            <p:spPr>
              <a:xfrm>
                <a:off x="1715588" y="2213116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3ED7220-7521-9AE5-1648-A7290246FADF}"/>
                  </a:ext>
                </a:extLst>
              </p:cNvPr>
              <p:cNvSpPr/>
              <p:nvPr/>
            </p:nvSpPr>
            <p:spPr>
              <a:xfrm>
                <a:off x="1715588" y="2346902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8E4F8601-41BD-24C4-BE01-C93CA1A22A0C}"/>
                  </a:ext>
                </a:extLst>
              </p:cNvPr>
              <p:cNvSpPr/>
              <p:nvPr/>
            </p:nvSpPr>
            <p:spPr>
              <a:xfrm>
                <a:off x="1715588" y="2480688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F73851C-6BE7-EF61-C8A7-B0FDB5E204A1}"/>
                  </a:ext>
                </a:extLst>
              </p:cNvPr>
              <p:cNvSpPr/>
              <p:nvPr/>
            </p:nvSpPr>
            <p:spPr>
              <a:xfrm>
                <a:off x="1715588" y="2614474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63A5EBE-532C-CCB1-4F79-9A656B28B887}"/>
                  </a:ext>
                </a:extLst>
              </p:cNvPr>
              <p:cNvSpPr/>
              <p:nvPr/>
            </p:nvSpPr>
            <p:spPr>
              <a:xfrm>
                <a:off x="1715588" y="2748260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C69DE540-78EB-930F-062D-310AF10D8B4D}"/>
                  </a:ext>
                </a:extLst>
              </p:cNvPr>
              <p:cNvSpPr/>
              <p:nvPr/>
            </p:nvSpPr>
            <p:spPr>
              <a:xfrm>
                <a:off x="1715588" y="2882046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41E8792-5E85-B5C0-BE07-DDC80D66E0CB}"/>
                  </a:ext>
                </a:extLst>
              </p:cNvPr>
              <p:cNvSpPr/>
              <p:nvPr/>
            </p:nvSpPr>
            <p:spPr>
              <a:xfrm>
                <a:off x="1715588" y="3015832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03D26A4F-F307-4D03-64EE-44FA72913D4E}"/>
                  </a:ext>
                </a:extLst>
              </p:cNvPr>
              <p:cNvSpPr/>
              <p:nvPr/>
            </p:nvSpPr>
            <p:spPr>
              <a:xfrm>
                <a:off x="1715588" y="3149618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26160B0F-AA50-0C5E-07EB-5BFBFF4D0CBA}"/>
                  </a:ext>
                </a:extLst>
              </p:cNvPr>
              <p:cNvSpPr/>
              <p:nvPr/>
            </p:nvSpPr>
            <p:spPr>
              <a:xfrm>
                <a:off x="1715588" y="3283405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A7F41C9-89B4-2E4D-E392-EED4A2DC621C}"/>
                  </a:ext>
                </a:extLst>
              </p:cNvPr>
              <p:cNvSpPr/>
              <p:nvPr/>
            </p:nvSpPr>
            <p:spPr>
              <a:xfrm>
                <a:off x="1715588" y="3417190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56CC5D2-A01C-5C4F-E093-78912BF04B8B}"/>
                  </a:ext>
                </a:extLst>
              </p:cNvPr>
              <p:cNvSpPr/>
              <p:nvPr/>
            </p:nvSpPr>
            <p:spPr>
              <a:xfrm>
                <a:off x="1715588" y="3550976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CB7502F-6133-A20D-D9F4-DA7C1D263D8F}"/>
                  </a:ext>
                </a:extLst>
              </p:cNvPr>
              <p:cNvSpPr/>
              <p:nvPr/>
            </p:nvSpPr>
            <p:spPr>
              <a:xfrm>
                <a:off x="1715588" y="3684762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BDDDD20-6A3E-2BBE-0B68-6ABD70B680FB}"/>
                  </a:ext>
                </a:extLst>
              </p:cNvPr>
              <p:cNvSpPr/>
              <p:nvPr/>
            </p:nvSpPr>
            <p:spPr>
              <a:xfrm>
                <a:off x="1715588" y="3818548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F2C79910-1A6A-A177-70BF-9B1D0D7749EA}"/>
                  </a:ext>
                </a:extLst>
              </p:cNvPr>
              <p:cNvSpPr/>
              <p:nvPr/>
            </p:nvSpPr>
            <p:spPr>
              <a:xfrm>
                <a:off x="1715588" y="3952334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E712EDC-2D0A-4E31-57B7-EC51DA551D17}"/>
                  </a:ext>
                </a:extLst>
              </p:cNvPr>
              <p:cNvSpPr/>
              <p:nvPr/>
            </p:nvSpPr>
            <p:spPr>
              <a:xfrm>
                <a:off x="1715588" y="4086120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6E6D0FEC-A95C-D127-6FBE-E5B905CB6293}"/>
                  </a:ext>
                </a:extLst>
              </p:cNvPr>
              <p:cNvSpPr/>
              <p:nvPr/>
            </p:nvSpPr>
            <p:spPr>
              <a:xfrm>
                <a:off x="1715588" y="4219906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31B29805-DF00-D364-3B76-0CCB057D0229}"/>
                  </a:ext>
                </a:extLst>
              </p:cNvPr>
              <p:cNvSpPr/>
              <p:nvPr/>
            </p:nvSpPr>
            <p:spPr>
              <a:xfrm>
                <a:off x="1715588" y="4353692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A817C049-22B1-3E78-EFC5-7611395963CD}"/>
                  </a:ext>
                </a:extLst>
              </p:cNvPr>
              <p:cNvSpPr/>
              <p:nvPr/>
            </p:nvSpPr>
            <p:spPr>
              <a:xfrm>
                <a:off x="1715588" y="4487478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D4DFBE71-9CFE-B33F-DFBE-225E06621E20}"/>
                  </a:ext>
                </a:extLst>
              </p:cNvPr>
              <p:cNvSpPr/>
              <p:nvPr/>
            </p:nvSpPr>
            <p:spPr>
              <a:xfrm>
                <a:off x="1715588" y="4621264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885015F-BBC7-05A7-6A0A-25CE46429754}"/>
                  </a:ext>
                </a:extLst>
              </p:cNvPr>
              <p:cNvSpPr/>
              <p:nvPr/>
            </p:nvSpPr>
            <p:spPr>
              <a:xfrm>
                <a:off x="1715588" y="4755050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E185795-7C7E-3B26-A7BF-23543F6E0006}"/>
                  </a:ext>
                </a:extLst>
              </p:cNvPr>
              <p:cNvSpPr/>
              <p:nvPr/>
            </p:nvSpPr>
            <p:spPr>
              <a:xfrm>
                <a:off x="1715588" y="4888836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C882A96C-0B46-75D5-68AE-DE57F6B948D1}"/>
                  </a:ext>
                </a:extLst>
              </p:cNvPr>
              <p:cNvSpPr/>
              <p:nvPr/>
            </p:nvSpPr>
            <p:spPr>
              <a:xfrm>
                <a:off x="1715588" y="5022622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664E6634-3D62-EABD-4192-A7D45F9976D1}"/>
                  </a:ext>
                </a:extLst>
              </p:cNvPr>
              <p:cNvSpPr/>
              <p:nvPr/>
            </p:nvSpPr>
            <p:spPr>
              <a:xfrm>
                <a:off x="1715588" y="5156408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E56D7FB5-D617-CA04-6718-AAE9EA00A320}"/>
                  </a:ext>
                </a:extLst>
              </p:cNvPr>
              <p:cNvSpPr/>
              <p:nvPr/>
            </p:nvSpPr>
            <p:spPr>
              <a:xfrm>
                <a:off x="1715588" y="5290194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303E8A23-A4D3-E711-48A5-BC4B0BF34E39}"/>
                </a:ext>
              </a:extLst>
            </p:cNvPr>
            <p:cNvSpPr/>
            <p:nvPr/>
          </p:nvSpPr>
          <p:spPr>
            <a:xfrm>
              <a:off x="7306828" y="1788414"/>
              <a:ext cx="345295" cy="345295"/>
            </a:xfrm>
            <a:prstGeom prst="ellipse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252A580-478B-5B52-1BF7-C70C8E33D0A0}"/>
              </a:ext>
            </a:extLst>
          </p:cNvPr>
          <p:cNvGrpSpPr/>
          <p:nvPr/>
        </p:nvGrpSpPr>
        <p:grpSpPr>
          <a:xfrm>
            <a:off x="6552281" y="2680834"/>
            <a:ext cx="1473636" cy="156437"/>
            <a:chOff x="1917700" y="1016000"/>
            <a:chExt cx="5981700" cy="635000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D1724D7-7349-8F3B-385B-4E193FF7E6F0}"/>
                </a:ext>
              </a:extLst>
            </p:cNvPr>
            <p:cNvSpPr/>
            <p:nvPr/>
          </p:nvSpPr>
          <p:spPr>
            <a:xfrm>
              <a:off x="1917700" y="1016000"/>
              <a:ext cx="5981700" cy="6350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15339879-9DAB-3654-F520-5340735E47E4}"/>
                </a:ext>
              </a:extLst>
            </p:cNvPr>
            <p:cNvSpPr/>
            <p:nvPr/>
          </p:nvSpPr>
          <p:spPr>
            <a:xfrm>
              <a:off x="2362200" y="1206500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88119392-3941-E556-BACF-6A264C00AEB9}"/>
                </a:ext>
              </a:extLst>
            </p:cNvPr>
            <p:cNvSpPr/>
            <p:nvPr/>
          </p:nvSpPr>
          <p:spPr>
            <a:xfrm>
              <a:off x="3048000" y="1206500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AB6CCE00-A30E-F4EE-63AA-0E5BC26799BC}"/>
                </a:ext>
              </a:extLst>
            </p:cNvPr>
            <p:cNvSpPr/>
            <p:nvPr/>
          </p:nvSpPr>
          <p:spPr>
            <a:xfrm>
              <a:off x="3733800" y="1206500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F7485634-E7AA-A473-1C10-75A8E62C820B}"/>
                </a:ext>
              </a:extLst>
            </p:cNvPr>
            <p:cNvSpPr/>
            <p:nvPr/>
          </p:nvSpPr>
          <p:spPr>
            <a:xfrm>
              <a:off x="4419600" y="1206500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D1E8EE48-5287-32FC-2A69-1AFBD8CAC12E}"/>
                </a:ext>
              </a:extLst>
            </p:cNvPr>
            <p:cNvSpPr/>
            <p:nvPr/>
          </p:nvSpPr>
          <p:spPr>
            <a:xfrm>
              <a:off x="5105400" y="1206500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8BDAE259-B07E-7FD6-ABCD-3EED40C842CC}"/>
                </a:ext>
              </a:extLst>
            </p:cNvPr>
            <p:cNvSpPr/>
            <p:nvPr/>
          </p:nvSpPr>
          <p:spPr>
            <a:xfrm>
              <a:off x="5791200" y="1206500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9E3F90B1-FC66-B0BD-D301-6173049072BC}"/>
                </a:ext>
              </a:extLst>
            </p:cNvPr>
            <p:cNvSpPr/>
            <p:nvPr/>
          </p:nvSpPr>
          <p:spPr>
            <a:xfrm>
              <a:off x="6477000" y="1206500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D3499096-77F8-56A3-5247-BEFC0571CC6E}"/>
                </a:ext>
              </a:extLst>
            </p:cNvPr>
            <p:cNvSpPr/>
            <p:nvPr/>
          </p:nvSpPr>
          <p:spPr>
            <a:xfrm>
              <a:off x="7162800" y="1206500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1BD3101-2074-4FC9-1916-23D87D569EF6}"/>
              </a:ext>
            </a:extLst>
          </p:cNvPr>
          <p:cNvGrpSpPr/>
          <p:nvPr/>
        </p:nvGrpSpPr>
        <p:grpSpPr>
          <a:xfrm>
            <a:off x="10281689" y="1598329"/>
            <a:ext cx="582336" cy="588537"/>
            <a:chOff x="4001165" y="1385232"/>
            <a:chExt cx="5583244" cy="5642692"/>
          </a:xfrm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9D88F2F8-D545-88BE-D78F-6E36167019EE}"/>
                </a:ext>
              </a:extLst>
            </p:cNvPr>
            <p:cNvGrpSpPr/>
            <p:nvPr/>
          </p:nvGrpSpPr>
          <p:grpSpPr>
            <a:xfrm>
              <a:off x="4001165" y="1385232"/>
              <a:ext cx="5583244" cy="5642692"/>
              <a:chOff x="4001165" y="1385232"/>
              <a:chExt cx="5583244" cy="5642692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520ACCB5-1E25-2675-0D5E-4C7D5AD4AD40}"/>
                  </a:ext>
                </a:extLst>
              </p:cNvPr>
              <p:cNvSpPr/>
              <p:nvPr/>
            </p:nvSpPr>
            <p:spPr>
              <a:xfrm>
                <a:off x="4758813" y="2172604"/>
                <a:ext cx="4067948" cy="4067948"/>
              </a:xfrm>
              <a:prstGeom prst="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18559079-8CBF-00AA-111B-AD2B36D2B8DE}"/>
                  </a:ext>
                </a:extLst>
              </p:cNvPr>
              <p:cNvGrpSpPr/>
              <p:nvPr/>
            </p:nvGrpSpPr>
            <p:grpSpPr>
              <a:xfrm>
                <a:off x="8536147" y="2522316"/>
                <a:ext cx="1048262" cy="3368524"/>
                <a:chOff x="3895469" y="2518588"/>
                <a:chExt cx="1048262" cy="3368524"/>
              </a:xfrm>
            </p:grpSpPr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83E895D2-92BD-72ED-2121-EC7B03F4888E}"/>
                    </a:ext>
                  </a:extLst>
                </p:cNvPr>
                <p:cNvSpPr/>
                <p:nvPr/>
              </p:nvSpPr>
              <p:spPr>
                <a:xfrm>
                  <a:off x="3895469" y="2518588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p3d prstMaterial="metal">
                  <a:bevelT w="38100" h="57150" prst="angle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19984383-05DE-D09F-A534-D04EECFF0E9A}"/>
                    </a:ext>
                  </a:extLst>
                </p:cNvPr>
                <p:cNvSpPr/>
                <p:nvPr/>
              </p:nvSpPr>
              <p:spPr>
                <a:xfrm>
                  <a:off x="3895469" y="2871019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p3d prstMaterial="metal">
                  <a:bevelT w="38100" h="57150" prst="angle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EAF86A75-0026-0F5E-A88A-C9EBB1722349}"/>
                    </a:ext>
                  </a:extLst>
                </p:cNvPr>
                <p:cNvSpPr/>
                <p:nvPr/>
              </p:nvSpPr>
              <p:spPr>
                <a:xfrm>
                  <a:off x="3895469" y="3223450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p3d prstMaterial="metal">
                  <a:bevelT w="38100" h="57150" prst="angle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5559EA61-0DCB-C70C-0CFC-077C834853C0}"/>
                    </a:ext>
                  </a:extLst>
                </p:cNvPr>
                <p:cNvSpPr/>
                <p:nvPr/>
              </p:nvSpPr>
              <p:spPr>
                <a:xfrm>
                  <a:off x="3895469" y="3575881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p3d prstMaterial="metal">
                  <a:bevelT w="38100" h="57150" prst="angle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325F704B-ADA4-7A39-1149-4AD15219A9A5}"/>
                    </a:ext>
                  </a:extLst>
                </p:cNvPr>
                <p:cNvSpPr/>
                <p:nvPr/>
              </p:nvSpPr>
              <p:spPr>
                <a:xfrm>
                  <a:off x="3895469" y="3928312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p3d prstMaterial="metal">
                  <a:bevelT w="38100" h="57150" prst="angle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5BDF1F3A-900F-D962-7140-8E65919EFFED}"/>
                    </a:ext>
                  </a:extLst>
                </p:cNvPr>
                <p:cNvSpPr/>
                <p:nvPr/>
              </p:nvSpPr>
              <p:spPr>
                <a:xfrm>
                  <a:off x="3895469" y="4280743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p3d prstMaterial="metal">
                  <a:bevelT w="38100" h="57150" prst="angle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C7D0295-8168-90B9-9187-3D397F1E3CB4}"/>
                    </a:ext>
                  </a:extLst>
                </p:cNvPr>
                <p:cNvSpPr/>
                <p:nvPr/>
              </p:nvSpPr>
              <p:spPr>
                <a:xfrm>
                  <a:off x="3895469" y="4633174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p3d prstMaterial="metal">
                  <a:bevelT w="38100" h="57150" prst="angle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D113025F-1582-5E40-4F81-4EEAC8ECD2F4}"/>
                    </a:ext>
                  </a:extLst>
                </p:cNvPr>
                <p:cNvSpPr/>
                <p:nvPr/>
              </p:nvSpPr>
              <p:spPr>
                <a:xfrm>
                  <a:off x="3895469" y="4985605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p3d prstMaterial="metal">
                  <a:bevelT w="38100" h="57150" prst="angle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6F21E0A4-F8DB-2DBA-76CA-5CEC7EB72B7D}"/>
                    </a:ext>
                  </a:extLst>
                </p:cNvPr>
                <p:cNvSpPr/>
                <p:nvPr/>
              </p:nvSpPr>
              <p:spPr>
                <a:xfrm>
                  <a:off x="3895469" y="5338036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p3d prstMaterial="metal">
                  <a:bevelT w="38100" h="57150" prst="angle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C21A87D2-9A93-631D-4137-784BA630C023}"/>
                    </a:ext>
                  </a:extLst>
                </p:cNvPr>
                <p:cNvSpPr/>
                <p:nvPr/>
              </p:nvSpPr>
              <p:spPr>
                <a:xfrm>
                  <a:off x="3895469" y="5690467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p3d prstMaterial="metal">
                  <a:bevelT w="38100" h="57150" prst="angle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470C4C63-5EF6-CC56-D7E9-A22376806961}"/>
                  </a:ext>
                </a:extLst>
              </p:cNvPr>
              <p:cNvGrpSpPr/>
              <p:nvPr/>
            </p:nvGrpSpPr>
            <p:grpSpPr>
              <a:xfrm>
                <a:off x="4001165" y="2522316"/>
                <a:ext cx="1048262" cy="3368524"/>
                <a:chOff x="3895469" y="2518588"/>
                <a:chExt cx="1048262" cy="3368524"/>
              </a:xfrm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981FF108-0C44-0C55-B4FE-C4E4970A7DFC}"/>
                    </a:ext>
                  </a:extLst>
                </p:cNvPr>
                <p:cNvSpPr/>
                <p:nvPr/>
              </p:nvSpPr>
              <p:spPr>
                <a:xfrm>
                  <a:off x="3895469" y="2518588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p3d prstMaterial="metal">
                  <a:bevelT w="38100" h="57150" prst="angle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7523A6B8-7A89-96C2-10FC-B86AD4BE0B7A}"/>
                    </a:ext>
                  </a:extLst>
                </p:cNvPr>
                <p:cNvSpPr/>
                <p:nvPr/>
              </p:nvSpPr>
              <p:spPr>
                <a:xfrm>
                  <a:off x="3895469" y="2871019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p3d prstMaterial="metal">
                  <a:bevelT w="38100" h="57150" prst="angle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A67010EB-CA62-BF59-B678-17E107708426}"/>
                    </a:ext>
                  </a:extLst>
                </p:cNvPr>
                <p:cNvSpPr/>
                <p:nvPr/>
              </p:nvSpPr>
              <p:spPr>
                <a:xfrm>
                  <a:off x="3895469" y="3223450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p3d prstMaterial="metal">
                  <a:bevelT w="38100" h="57150" prst="angle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8D2213D2-CB23-57AA-F99C-930718553809}"/>
                    </a:ext>
                  </a:extLst>
                </p:cNvPr>
                <p:cNvSpPr/>
                <p:nvPr/>
              </p:nvSpPr>
              <p:spPr>
                <a:xfrm>
                  <a:off x="3895469" y="3575881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p3d prstMaterial="metal">
                  <a:bevelT w="38100" h="57150" prst="angle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4ECC2265-0FDA-60BD-B21A-51B02B18D837}"/>
                    </a:ext>
                  </a:extLst>
                </p:cNvPr>
                <p:cNvSpPr/>
                <p:nvPr/>
              </p:nvSpPr>
              <p:spPr>
                <a:xfrm>
                  <a:off x="3895469" y="3928312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p3d prstMaterial="metal">
                  <a:bevelT w="38100" h="57150" prst="angle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03F02BF2-658A-9B20-F7D4-C7E079FCBD21}"/>
                    </a:ext>
                  </a:extLst>
                </p:cNvPr>
                <p:cNvSpPr/>
                <p:nvPr/>
              </p:nvSpPr>
              <p:spPr>
                <a:xfrm>
                  <a:off x="3895469" y="4280743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p3d prstMaterial="metal">
                  <a:bevelT w="38100" h="57150" prst="angle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39F0AB03-E53B-43FA-6306-BC6B38F18C57}"/>
                    </a:ext>
                  </a:extLst>
                </p:cNvPr>
                <p:cNvSpPr/>
                <p:nvPr/>
              </p:nvSpPr>
              <p:spPr>
                <a:xfrm>
                  <a:off x="3895469" y="4633174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p3d prstMaterial="metal">
                  <a:bevelT w="38100" h="57150" prst="angle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F845D603-B819-3127-1DF3-5D5D3AA03BB4}"/>
                    </a:ext>
                  </a:extLst>
                </p:cNvPr>
                <p:cNvSpPr/>
                <p:nvPr/>
              </p:nvSpPr>
              <p:spPr>
                <a:xfrm>
                  <a:off x="3895469" y="4985605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p3d prstMaterial="metal">
                  <a:bevelT w="38100" h="57150" prst="angle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BD8A14E3-837E-432B-DBA3-061FE3BE391D}"/>
                    </a:ext>
                  </a:extLst>
                </p:cNvPr>
                <p:cNvSpPr/>
                <p:nvPr/>
              </p:nvSpPr>
              <p:spPr>
                <a:xfrm>
                  <a:off x="3895469" y="5338036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p3d prstMaterial="metal">
                  <a:bevelT w="38100" h="57150" prst="angle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466B395B-9863-6451-1BBD-28978E59084F}"/>
                    </a:ext>
                  </a:extLst>
                </p:cNvPr>
                <p:cNvSpPr/>
                <p:nvPr/>
              </p:nvSpPr>
              <p:spPr>
                <a:xfrm>
                  <a:off x="3895469" y="5690467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p3d prstMaterial="metal">
                  <a:bevelT w="38100" h="57150" prst="angle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EEE518CE-3BF3-C18E-6894-BA9ABF34B04C}"/>
                  </a:ext>
                </a:extLst>
              </p:cNvPr>
              <p:cNvGrpSpPr/>
              <p:nvPr/>
            </p:nvGrpSpPr>
            <p:grpSpPr>
              <a:xfrm rot="16200000">
                <a:off x="6268656" y="225101"/>
                <a:ext cx="1048262" cy="3368524"/>
                <a:chOff x="3895469" y="2518588"/>
                <a:chExt cx="1048262" cy="3368524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1C79999C-B8DD-F79E-EC90-5FB88DC7BD80}"/>
                    </a:ext>
                  </a:extLst>
                </p:cNvPr>
                <p:cNvSpPr/>
                <p:nvPr/>
              </p:nvSpPr>
              <p:spPr>
                <a:xfrm>
                  <a:off x="3895469" y="2518588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p3d prstMaterial="metal">
                  <a:bevelT w="38100" h="57150" prst="angle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33E17F71-5966-22A1-50B5-29E23CA3CE34}"/>
                    </a:ext>
                  </a:extLst>
                </p:cNvPr>
                <p:cNvSpPr/>
                <p:nvPr/>
              </p:nvSpPr>
              <p:spPr>
                <a:xfrm>
                  <a:off x="3895469" y="2871019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p3d prstMaterial="metal">
                  <a:bevelT w="38100" h="57150" prst="angle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88881A4F-8092-D497-B4AE-F833929BFFFB}"/>
                    </a:ext>
                  </a:extLst>
                </p:cNvPr>
                <p:cNvSpPr/>
                <p:nvPr/>
              </p:nvSpPr>
              <p:spPr>
                <a:xfrm>
                  <a:off x="3895469" y="3223450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p3d prstMaterial="metal">
                  <a:bevelT w="38100" h="57150" prst="angle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E87FEE2A-F369-CBF9-C5A4-9433F32CF73A}"/>
                    </a:ext>
                  </a:extLst>
                </p:cNvPr>
                <p:cNvSpPr/>
                <p:nvPr/>
              </p:nvSpPr>
              <p:spPr>
                <a:xfrm>
                  <a:off x="3895469" y="3575881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p3d prstMaterial="metal">
                  <a:bevelT w="38100" h="57150" prst="angle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8C84C141-B919-0CB8-8AC4-B33DB0FD2FF9}"/>
                    </a:ext>
                  </a:extLst>
                </p:cNvPr>
                <p:cNvSpPr/>
                <p:nvPr/>
              </p:nvSpPr>
              <p:spPr>
                <a:xfrm>
                  <a:off x="3895469" y="3928312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p3d prstMaterial="metal">
                  <a:bevelT w="38100" h="57150" prst="angle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9649EA30-BDE1-5927-83A2-601FD2396796}"/>
                    </a:ext>
                  </a:extLst>
                </p:cNvPr>
                <p:cNvSpPr/>
                <p:nvPr/>
              </p:nvSpPr>
              <p:spPr>
                <a:xfrm>
                  <a:off x="3895469" y="4280743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p3d prstMaterial="metal">
                  <a:bevelT w="38100" h="57150" prst="angle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B587FA10-C326-EB57-ABE9-DA7A67D754BD}"/>
                    </a:ext>
                  </a:extLst>
                </p:cNvPr>
                <p:cNvSpPr/>
                <p:nvPr/>
              </p:nvSpPr>
              <p:spPr>
                <a:xfrm>
                  <a:off x="3895469" y="4633174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p3d prstMaterial="metal">
                  <a:bevelT w="38100" h="57150" prst="angle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622CC90C-E0C3-6AEA-6BAB-8DFA4AE60E1F}"/>
                    </a:ext>
                  </a:extLst>
                </p:cNvPr>
                <p:cNvSpPr/>
                <p:nvPr/>
              </p:nvSpPr>
              <p:spPr>
                <a:xfrm>
                  <a:off x="3895469" y="4985605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p3d prstMaterial="metal">
                  <a:bevelT w="38100" h="57150" prst="angle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2418F2BF-E67A-F8FF-9616-4C70C59444E9}"/>
                    </a:ext>
                  </a:extLst>
                </p:cNvPr>
                <p:cNvSpPr/>
                <p:nvPr/>
              </p:nvSpPr>
              <p:spPr>
                <a:xfrm>
                  <a:off x="3895469" y="5338036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p3d prstMaterial="metal">
                  <a:bevelT w="38100" h="57150" prst="angle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32B3AC75-56DE-37A4-F2E5-BA3E23E253F4}"/>
                    </a:ext>
                  </a:extLst>
                </p:cNvPr>
                <p:cNvSpPr/>
                <p:nvPr/>
              </p:nvSpPr>
              <p:spPr>
                <a:xfrm>
                  <a:off x="3895469" y="5690467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p3d prstMaterial="metal">
                  <a:bevelT w="38100" h="57150" prst="angle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044A9D4E-ACA8-E4C4-FE7E-3654B25E23F6}"/>
                  </a:ext>
                </a:extLst>
              </p:cNvPr>
              <p:cNvGrpSpPr/>
              <p:nvPr/>
            </p:nvGrpSpPr>
            <p:grpSpPr>
              <a:xfrm rot="16200000">
                <a:off x="6255121" y="4819531"/>
                <a:ext cx="1048262" cy="3368524"/>
                <a:chOff x="3895469" y="2518588"/>
                <a:chExt cx="1048262" cy="3368524"/>
              </a:xfrm>
            </p:grpSpPr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218026A2-EB75-723B-894E-DEE5E0EF73C3}"/>
                    </a:ext>
                  </a:extLst>
                </p:cNvPr>
                <p:cNvSpPr/>
                <p:nvPr/>
              </p:nvSpPr>
              <p:spPr>
                <a:xfrm>
                  <a:off x="3895469" y="2518588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p3d prstMaterial="metal">
                  <a:bevelT w="38100" h="57150" prst="angle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BEF7094D-DAE7-1993-EE9D-6549D7FAFFC6}"/>
                    </a:ext>
                  </a:extLst>
                </p:cNvPr>
                <p:cNvSpPr/>
                <p:nvPr/>
              </p:nvSpPr>
              <p:spPr>
                <a:xfrm>
                  <a:off x="3895469" y="2871019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p3d prstMaterial="metal">
                  <a:bevelT w="38100" h="57150" prst="angle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5095DB07-E5B5-644F-4C3D-4D7CE0035064}"/>
                    </a:ext>
                  </a:extLst>
                </p:cNvPr>
                <p:cNvSpPr/>
                <p:nvPr/>
              </p:nvSpPr>
              <p:spPr>
                <a:xfrm>
                  <a:off x="3895469" y="3223450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p3d prstMaterial="metal">
                  <a:bevelT w="38100" h="57150" prst="angle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A52C217A-CD0B-1C40-3F46-244506D8C7CB}"/>
                    </a:ext>
                  </a:extLst>
                </p:cNvPr>
                <p:cNvSpPr/>
                <p:nvPr/>
              </p:nvSpPr>
              <p:spPr>
                <a:xfrm>
                  <a:off x="3895469" y="3575881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p3d prstMaterial="metal">
                  <a:bevelT w="38100" h="57150" prst="angle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F9BEA6EA-8502-AA55-BCFC-60BADE952C1B}"/>
                    </a:ext>
                  </a:extLst>
                </p:cNvPr>
                <p:cNvSpPr/>
                <p:nvPr/>
              </p:nvSpPr>
              <p:spPr>
                <a:xfrm>
                  <a:off x="3895469" y="3928312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p3d prstMaterial="metal">
                  <a:bevelT w="38100" h="57150" prst="angle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780D58E9-E782-12F7-4DD2-2C38B0BA36B3}"/>
                    </a:ext>
                  </a:extLst>
                </p:cNvPr>
                <p:cNvSpPr/>
                <p:nvPr/>
              </p:nvSpPr>
              <p:spPr>
                <a:xfrm>
                  <a:off x="3895469" y="4280743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p3d prstMaterial="metal">
                  <a:bevelT w="38100" h="57150" prst="angle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3F963A6D-8152-21A0-DC70-376EAC00BF01}"/>
                    </a:ext>
                  </a:extLst>
                </p:cNvPr>
                <p:cNvSpPr/>
                <p:nvPr/>
              </p:nvSpPr>
              <p:spPr>
                <a:xfrm>
                  <a:off x="3895469" y="4633174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p3d prstMaterial="metal">
                  <a:bevelT w="38100" h="57150" prst="angle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10DB68C4-DB73-4EAF-E37F-52ED8A6C99FE}"/>
                    </a:ext>
                  </a:extLst>
                </p:cNvPr>
                <p:cNvSpPr/>
                <p:nvPr/>
              </p:nvSpPr>
              <p:spPr>
                <a:xfrm>
                  <a:off x="3895469" y="4985605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p3d prstMaterial="metal">
                  <a:bevelT w="38100" h="57150" prst="angle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F28A9ECC-F501-6B8C-5D75-0C38C335C22B}"/>
                    </a:ext>
                  </a:extLst>
                </p:cNvPr>
                <p:cNvSpPr/>
                <p:nvPr/>
              </p:nvSpPr>
              <p:spPr>
                <a:xfrm>
                  <a:off x="3895469" y="5338036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p3d prstMaterial="metal">
                  <a:bevelT w="38100" h="57150" prst="angle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C09B9263-7B2D-23C3-A8B3-4A34A08789CC}"/>
                    </a:ext>
                  </a:extLst>
                </p:cNvPr>
                <p:cNvSpPr/>
                <p:nvPr/>
              </p:nvSpPr>
              <p:spPr>
                <a:xfrm>
                  <a:off x="3895469" y="5690467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p3d prstMaterial="metal">
                  <a:bevelT w="38100" h="57150" prst="angle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C747D090-2B15-3D78-F122-C9F249B56C47}"/>
                </a:ext>
              </a:extLst>
            </p:cNvPr>
            <p:cNvSpPr/>
            <p:nvPr/>
          </p:nvSpPr>
          <p:spPr>
            <a:xfrm>
              <a:off x="5278881" y="2620638"/>
              <a:ext cx="497522" cy="497522"/>
            </a:xfrm>
            <a:prstGeom prst="ellipse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EBF43580-39FE-3D29-5C10-6F6A1C9215E5}"/>
              </a:ext>
            </a:extLst>
          </p:cNvPr>
          <p:cNvGrpSpPr/>
          <p:nvPr/>
        </p:nvGrpSpPr>
        <p:grpSpPr>
          <a:xfrm>
            <a:off x="6780561" y="1040655"/>
            <a:ext cx="338257" cy="338257"/>
            <a:chOff x="4993607" y="2238833"/>
            <a:chExt cx="3346817" cy="3346817"/>
          </a:xfrm>
        </p:grpSpPr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FE34F9AE-D339-875A-A172-B3AF6B5ACEF2}"/>
                </a:ext>
              </a:extLst>
            </p:cNvPr>
            <p:cNvSpPr/>
            <p:nvPr/>
          </p:nvSpPr>
          <p:spPr>
            <a:xfrm>
              <a:off x="5000263" y="2245488"/>
              <a:ext cx="3333509" cy="3333509"/>
            </a:xfrm>
            <a:prstGeom prst="ellipse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18" name="Chord 217">
              <a:extLst>
                <a:ext uri="{FF2B5EF4-FFF2-40B4-BE49-F238E27FC236}">
                  <a16:creationId xmlns:a16="http://schemas.microsoft.com/office/drawing/2014/main" id="{C326B7A5-E74D-F722-6AEC-8BB1B04385AE}"/>
                </a:ext>
              </a:extLst>
            </p:cNvPr>
            <p:cNvSpPr/>
            <p:nvPr/>
          </p:nvSpPr>
          <p:spPr>
            <a:xfrm rot="6755945">
              <a:off x="4993607" y="2238833"/>
              <a:ext cx="3346817" cy="3346817"/>
            </a:xfrm>
            <a:prstGeom prst="chord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16F39611-583D-258A-2669-A75618A8ADFE}"/>
              </a:ext>
            </a:extLst>
          </p:cNvPr>
          <p:cNvGrpSpPr/>
          <p:nvPr/>
        </p:nvGrpSpPr>
        <p:grpSpPr>
          <a:xfrm>
            <a:off x="7377246" y="1042657"/>
            <a:ext cx="338257" cy="338257"/>
            <a:chOff x="4993607" y="2238833"/>
            <a:chExt cx="3346817" cy="3346817"/>
          </a:xfrm>
        </p:grpSpPr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ACBA3358-B4E2-99A5-26EB-BDE01DB4F281}"/>
                </a:ext>
              </a:extLst>
            </p:cNvPr>
            <p:cNvSpPr/>
            <p:nvPr/>
          </p:nvSpPr>
          <p:spPr>
            <a:xfrm>
              <a:off x="5000263" y="2245488"/>
              <a:ext cx="3333509" cy="3333509"/>
            </a:xfrm>
            <a:prstGeom prst="ellipse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21" name="Chord 220">
              <a:extLst>
                <a:ext uri="{FF2B5EF4-FFF2-40B4-BE49-F238E27FC236}">
                  <a16:creationId xmlns:a16="http://schemas.microsoft.com/office/drawing/2014/main" id="{DECEE78F-02C7-A518-34B4-45B5ABAE5834}"/>
                </a:ext>
              </a:extLst>
            </p:cNvPr>
            <p:cNvSpPr/>
            <p:nvPr/>
          </p:nvSpPr>
          <p:spPr>
            <a:xfrm rot="6755945">
              <a:off x="4993607" y="2238833"/>
              <a:ext cx="3346817" cy="3346817"/>
            </a:xfrm>
            <a:prstGeom prst="chord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249600B0-3EBA-431D-7BD4-737E1D3089CA}"/>
              </a:ext>
            </a:extLst>
          </p:cNvPr>
          <p:cNvGrpSpPr/>
          <p:nvPr/>
        </p:nvGrpSpPr>
        <p:grpSpPr>
          <a:xfrm>
            <a:off x="7973931" y="1044659"/>
            <a:ext cx="338257" cy="338257"/>
            <a:chOff x="4993607" y="2238833"/>
            <a:chExt cx="3346817" cy="3346817"/>
          </a:xfrm>
        </p:grpSpPr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334E39CA-46F9-0CF5-FD13-4B5B31BD1A40}"/>
                </a:ext>
              </a:extLst>
            </p:cNvPr>
            <p:cNvSpPr/>
            <p:nvPr/>
          </p:nvSpPr>
          <p:spPr>
            <a:xfrm>
              <a:off x="5000263" y="2245488"/>
              <a:ext cx="3333509" cy="3333509"/>
            </a:xfrm>
            <a:prstGeom prst="ellipse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24" name="Chord 223">
              <a:extLst>
                <a:ext uri="{FF2B5EF4-FFF2-40B4-BE49-F238E27FC236}">
                  <a16:creationId xmlns:a16="http://schemas.microsoft.com/office/drawing/2014/main" id="{0559CED1-66B8-796D-4F76-5495DF44A074}"/>
                </a:ext>
              </a:extLst>
            </p:cNvPr>
            <p:cNvSpPr/>
            <p:nvPr/>
          </p:nvSpPr>
          <p:spPr>
            <a:xfrm rot="6755945">
              <a:off x="4993607" y="2238833"/>
              <a:ext cx="3346817" cy="3346817"/>
            </a:xfrm>
            <a:prstGeom prst="chord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CDE43EF2-9C6D-6879-C17E-AD484BAD2344}"/>
              </a:ext>
            </a:extLst>
          </p:cNvPr>
          <p:cNvGrpSpPr/>
          <p:nvPr/>
        </p:nvGrpSpPr>
        <p:grpSpPr>
          <a:xfrm rot="5400000">
            <a:off x="9775341" y="1046168"/>
            <a:ext cx="338257" cy="338257"/>
            <a:chOff x="4993607" y="2238833"/>
            <a:chExt cx="3346817" cy="3346817"/>
          </a:xfrm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6A362934-B3FC-0C48-B682-BF6D26D7DEFB}"/>
                </a:ext>
              </a:extLst>
            </p:cNvPr>
            <p:cNvSpPr/>
            <p:nvPr/>
          </p:nvSpPr>
          <p:spPr>
            <a:xfrm>
              <a:off x="5000263" y="2245488"/>
              <a:ext cx="3333509" cy="3333509"/>
            </a:xfrm>
            <a:prstGeom prst="ellipse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27" name="Chord 226">
              <a:extLst>
                <a:ext uri="{FF2B5EF4-FFF2-40B4-BE49-F238E27FC236}">
                  <a16:creationId xmlns:a16="http://schemas.microsoft.com/office/drawing/2014/main" id="{227E60BA-4881-FCDD-4417-F84F485CB087}"/>
                </a:ext>
              </a:extLst>
            </p:cNvPr>
            <p:cNvSpPr/>
            <p:nvPr/>
          </p:nvSpPr>
          <p:spPr>
            <a:xfrm rot="6755945">
              <a:off x="4993607" y="2238833"/>
              <a:ext cx="3346817" cy="3346817"/>
            </a:xfrm>
            <a:prstGeom prst="chord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26FBD02D-A0F6-8FF9-A00E-FC3A81F4D1E5}"/>
              </a:ext>
            </a:extLst>
          </p:cNvPr>
          <p:cNvGrpSpPr/>
          <p:nvPr/>
        </p:nvGrpSpPr>
        <p:grpSpPr>
          <a:xfrm rot="5400000">
            <a:off x="10389597" y="1048406"/>
            <a:ext cx="338257" cy="338257"/>
            <a:chOff x="4993607" y="2238833"/>
            <a:chExt cx="3346817" cy="3346817"/>
          </a:xfrm>
        </p:grpSpPr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C5FB349D-454F-7944-EF34-A970AEB32B96}"/>
                </a:ext>
              </a:extLst>
            </p:cNvPr>
            <p:cNvSpPr/>
            <p:nvPr/>
          </p:nvSpPr>
          <p:spPr>
            <a:xfrm>
              <a:off x="5000263" y="2245488"/>
              <a:ext cx="3333509" cy="3333509"/>
            </a:xfrm>
            <a:prstGeom prst="ellipse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0" name="Chord 229">
              <a:extLst>
                <a:ext uri="{FF2B5EF4-FFF2-40B4-BE49-F238E27FC236}">
                  <a16:creationId xmlns:a16="http://schemas.microsoft.com/office/drawing/2014/main" id="{9AAE74E6-767E-C456-8140-FDC117220146}"/>
                </a:ext>
              </a:extLst>
            </p:cNvPr>
            <p:cNvSpPr/>
            <p:nvPr/>
          </p:nvSpPr>
          <p:spPr>
            <a:xfrm rot="6755945">
              <a:off x="4993607" y="2238833"/>
              <a:ext cx="3346817" cy="3346817"/>
            </a:xfrm>
            <a:prstGeom prst="chord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37BF6548-6BD5-5888-32E9-B639F41796C4}"/>
              </a:ext>
            </a:extLst>
          </p:cNvPr>
          <p:cNvGrpSpPr/>
          <p:nvPr/>
        </p:nvGrpSpPr>
        <p:grpSpPr>
          <a:xfrm>
            <a:off x="9843583" y="2234302"/>
            <a:ext cx="338257" cy="338257"/>
            <a:chOff x="4993607" y="2238833"/>
            <a:chExt cx="3346817" cy="3346817"/>
          </a:xfrm>
        </p:grpSpPr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15BE48B3-B8C6-9EEC-7674-5C43B8763D0A}"/>
                </a:ext>
              </a:extLst>
            </p:cNvPr>
            <p:cNvSpPr/>
            <p:nvPr/>
          </p:nvSpPr>
          <p:spPr>
            <a:xfrm>
              <a:off x="5000263" y="2245488"/>
              <a:ext cx="3333509" cy="3333509"/>
            </a:xfrm>
            <a:prstGeom prst="ellipse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3" name="Chord 232">
              <a:extLst>
                <a:ext uri="{FF2B5EF4-FFF2-40B4-BE49-F238E27FC236}">
                  <a16:creationId xmlns:a16="http://schemas.microsoft.com/office/drawing/2014/main" id="{BC94D3FF-BB15-8333-A8E9-E5DE09462C25}"/>
                </a:ext>
              </a:extLst>
            </p:cNvPr>
            <p:cNvSpPr/>
            <p:nvPr/>
          </p:nvSpPr>
          <p:spPr>
            <a:xfrm rot="6755945">
              <a:off x="4993607" y="2238833"/>
              <a:ext cx="3346817" cy="3346817"/>
            </a:xfrm>
            <a:prstGeom prst="chord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32B77A6B-E762-B4FB-994F-8192707F4D75}"/>
              </a:ext>
            </a:extLst>
          </p:cNvPr>
          <p:cNvGrpSpPr/>
          <p:nvPr/>
        </p:nvGrpSpPr>
        <p:grpSpPr>
          <a:xfrm rot="5400000">
            <a:off x="6111902" y="2345717"/>
            <a:ext cx="338257" cy="338257"/>
            <a:chOff x="4993607" y="2238833"/>
            <a:chExt cx="3346817" cy="3346817"/>
          </a:xfrm>
        </p:grpSpPr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161D70C2-0EB5-4C63-438F-D40BE561CA65}"/>
                </a:ext>
              </a:extLst>
            </p:cNvPr>
            <p:cNvSpPr/>
            <p:nvPr/>
          </p:nvSpPr>
          <p:spPr>
            <a:xfrm>
              <a:off x="5000263" y="2245488"/>
              <a:ext cx="3333509" cy="3333509"/>
            </a:xfrm>
            <a:prstGeom prst="ellipse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6" name="Chord 235">
              <a:extLst>
                <a:ext uri="{FF2B5EF4-FFF2-40B4-BE49-F238E27FC236}">
                  <a16:creationId xmlns:a16="http://schemas.microsoft.com/office/drawing/2014/main" id="{C7E11659-3A72-A928-0646-E81C5E84842F}"/>
                </a:ext>
              </a:extLst>
            </p:cNvPr>
            <p:cNvSpPr/>
            <p:nvPr/>
          </p:nvSpPr>
          <p:spPr>
            <a:xfrm rot="6755945">
              <a:off x="4993607" y="2238833"/>
              <a:ext cx="3346817" cy="3346817"/>
            </a:xfrm>
            <a:prstGeom prst="chord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5F459DAB-3214-E39D-7ED1-5000D8656C1D}"/>
              </a:ext>
            </a:extLst>
          </p:cNvPr>
          <p:cNvGrpSpPr/>
          <p:nvPr/>
        </p:nvGrpSpPr>
        <p:grpSpPr>
          <a:xfrm rot="5400000">
            <a:off x="10563096" y="1687939"/>
            <a:ext cx="1597147" cy="152005"/>
            <a:chOff x="1395470" y="2337093"/>
            <a:chExt cx="6672084" cy="635000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7312BEC9-5F0A-843B-BB7E-0CD6158B4348}"/>
                </a:ext>
              </a:extLst>
            </p:cNvPr>
            <p:cNvSpPr/>
            <p:nvPr/>
          </p:nvSpPr>
          <p:spPr>
            <a:xfrm>
              <a:off x="1395470" y="2337093"/>
              <a:ext cx="6672084" cy="6350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58AC5A4B-1D56-1F44-8532-B51AF2CCEA32}"/>
                </a:ext>
              </a:extLst>
            </p:cNvPr>
            <p:cNvSpPr/>
            <p:nvPr/>
          </p:nvSpPr>
          <p:spPr>
            <a:xfrm>
              <a:off x="1839970" y="2527593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10945D1C-CF7F-E206-E1E2-C180333AA127}"/>
                </a:ext>
              </a:extLst>
            </p:cNvPr>
            <p:cNvSpPr/>
            <p:nvPr/>
          </p:nvSpPr>
          <p:spPr>
            <a:xfrm>
              <a:off x="2525770" y="2527593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6503BBCF-4347-A0DE-2922-81D359E224B1}"/>
                </a:ext>
              </a:extLst>
            </p:cNvPr>
            <p:cNvSpPr/>
            <p:nvPr/>
          </p:nvSpPr>
          <p:spPr>
            <a:xfrm>
              <a:off x="3211570" y="2527593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F3E6BD08-0847-2DC5-046C-DC63E72C422D}"/>
                </a:ext>
              </a:extLst>
            </p:cNvPr>
            <p:cNvSpPr/>
            <p:nvPr/>
          </p:nvSpPr>
          <p:spPr>
            <a:xfrm>
              <a:off x="3897370" y="2527593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F5D66793-2CB0-A304-D4F2-F33AB1508A55}"/>
                </a:ext>
              </a:extLst>
            </p:cNvPr>
            <p:cNvSpPr/>
            <p:nvPr/>
          </p:nvSpPr>
          <p:spPr>
            <a:xfrm>
              <a:off x="4583170" y="2527593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A6F455BA-5FA8-8396-2698-A65497CDE91B}"/>
                </a:ext>
              </a:extLst>
            </p:cNvPr>
            <p:cNvSpPr/>
            <p:nvPr/>
          </p:nvSpPr>
          <p:spPr>
            <a:xfrm>
              <a:off x="5268970" y="2527593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57ABF9C3-E410-67DD-ADA1-ACF23697C8C0}"/>
                </a:ext>
              </a:extLst>
            </p:cNvPr>
            <p:cNvSpPr/>
            <p:nvPr/>
          </p:nvSpPr>
          <p:spPr>
            <a:xfrm>
              <a:off x="5954770" y="2527593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53389FC7-F913-96C5-A8EF-D1B82F9FE4A2}"/>
                </a:ext>
              </a:extLst>
            </p:cNvPr>
            <p:cNvSpPr/>
            <p:nvPr/>
          </p:nvSpPr>
          <p:spPr>
            <a:xfrm>
              <a:off x="6640570" y="2527593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703DDA5D-6331-9A06-7F4A-2AFD22F5DCA7}"/>
                </a:ext>
              </a:extLst>
            </p:cNvPr>
            <p:cNvSpPr/>
            <p:nvPr/>
          </p:nvSpPr>
          <p:spPr>
            <a:xfrm>
              <a:off x="7377170" y="2527593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AA0E94C8-A18D-8BF4-2575-A696F1701D2A}"/>
              </a:ext>
            </a:extLst>
          </p:cNvPr>
          <p:cNvGrpSpPr/>
          <p:nvPr/>
        </p:nvGrpSpPr>
        <p:grpSpPr>
          <a:xfrm>
            <a:off x="9931473" y="2691364"/>
            <a:ext cx="1473636" cy="156437"/>
            <a:chOff x="1917700" y="1016000"/>
            <a:chExt cx="5981700" cy="635000"/>
          </a:xfrm>
        </p:grpSpPr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CB117738-88D4-7BBA-1D88-5D9F771FB40C}"/>
                </a:ext>
              </a:extLst>
            </p:cNvPr>
            <p:cNvSpPr/>
            <p:nvPr/>
          </p:nvSpPr>
          <p:spPr>
            <a:xfrm>
              <a:off x="1917700" y="1016000"/>
              <a:ext cx="5981700" cy="6350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1CA3E1DE-DD76-B70E-D999-6787F16AD0FB}"/>
                </a:ext>
              </a:extLst>
            </p:cNvPr>
            <p:cNvSpPr/>
            <p:nvPr/>
          </p:nvSpPr>
          <p:spPr>
            <a:xfrm>
              <a:off x="2362200" y="1206500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C54A5152-D19E-F90C-A550-542328F3B0D3}"/>
                </a:ext>
              </a:extLst>
            </p:cNvPr>
            <p:cNvSpPr/>
            <p:nvPr/>
          </p:nvSpPr>
          <p:spPr>
            <a:xfrm>
              <a:off x="3048000" y="1206500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778A3D09-7AA1-4581-3316-AECC9846B036}"/>
                </a:ext>
              </a:extLst>
            </p:cNvPr>
            <p:cNvSpPr/>
            <p:nvPr/>
          </p:nvSpPr>
          <p:spPr>
            <a:xfrm>
              <a:off x="3733800" y="1206500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8CCC6297-6836-17E6-2B9F-9BD44984EB35}"/>
                </a:ext>
              </a:extLst>
            </p:cNvPr>
            <p:cNvSpPr/>
            <p:nvPr/>
          </p:nvSpPr>
          <p:spPr>
            <a:xfrm>
              <a:off x="4419600" y="1206500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A1EA27CC-72D4-71CD-F659-C4D152C49C16}"/>
                </a:ext>
              </a:extLst>
            </p:cNvPr>
            <p:cNvSpPr/>
            <p:nvPr/>
          </p:nvSpPr>
          <p:spPr>
            <a:xfrm>
              <a:off x="5105400" y="1206500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818E4169-8002-EF2A-DC90-3FB3708375DD}"/>
                </a:ext>
              </a:extLst>
            </p:cNvPr>
            <p:cNvSpPr/>
            <p:nvPr/>
          </p:nvSpPr>
          <p:spPr>
            <a:xfrm>
              <a:off x="5791200" y="1206500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BBD9714D-7947-0BB4-B01D-74B7CA95632F}"/>
                </a:ext>
              </a:extLst>
            </p:cNvPr>
            <p:cNvSpPr/>
            <p:nvPr/>
          </p:nvSpPr>
          <p:spPr>
            <a:xfrm>
              <a:off x="6477000" y="1206500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420E3143-E52E-3E33-50C7-8CE77A2DF36C}"/>
                </a:ext>
              </a:extLst>
            </p:cNvPr>
            <p:cNvSpPr/>
            <p:nvPr/>
          </p:nvSpPr>
          <p:spPr>
            <a:xfrm>
              <a:off x="7162800" y="1206500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F4F60647-5905-A95D-1356-77C2C22C7492}"/>
              </a:ext>
            </a:extLst>
          </p:cNvPr>
          <p:cNvGrpSpPr/>
          <p:nvPr/>
        </p:nvGrpSpPr>
        <p:grpSpPr>
          <a:xfrm rot="10800000">
            <a:off x="8203005" y="2693579"/>
            <a:ext cx="1597147" cy="152005"/>
            <a:chOff x="1395470" y="2337093"/>
            <a:chExt cx="6672084" cy="635000"/>
          </a:xfrm>
        </p:grpSpPr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3F73F20E-DA73-7BDF-F9CC-CAC1B5D87E99}"/>
                </a:ext>
              </a:extLst>
            </p:cNvPr>
            <p:cNvSpPr/>
            <p:nvPr/>
          </p:nvSpPr>
          <p:spPr>
            <a:xfrm>
              <a:off x="1395470" y="2337093"/>
              <a:ext cx="6672084" cy="6350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7877B361-8CB3-491B-DF79-220A1F56D9DB}"/>
                </a:ext>
              </a:extLst>
            </p:cNvPr>
            <p:cNvSpPr/>
            <p:nvPr/>
          </p:nvSpPr>
          <p:spPr>
            <a:xfrm>
              <a:off x="1839970" y="2527593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58BEE2CE-EB8F-C4CB-66AE-DB9525F8E3B0}"/>
                </a:ext>
              </a:extLst>
            </p:cNvPr>
            <p:cNvSpPr/>
            <p:nvPr/>
          </p:nvSpPr>
          <p:spPr>
            <a:xfrm>
              <a:off x="2525770" y="2527593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B9894CF6-32E0-26F0-66AC-2C15F31E9691}"/>
                </a:ext>
              </a:extLst>
            </p:cNvPr>
            <p:cNvSpPr/>
            <p:nvPr/>
          </p:nvSpPr>
          <p:spPr>
            <a:xfrm>
              <a:off x="3211570" y="2527593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BB5B5CDD-728B-9A91-A708-BD0FE440AE3C}"/>
                </a:ext>
              </a:extLst>
            </p:cNvPr>
            <p:cNvSpPr/>
            <p:nvPr/>
          </p:nvSpPr>
          <p:spPr>
            <a:xfrm>
              <a:off x="3897370" y="2527593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5820B3FB-3E54-649A-09E0-49EDF90F7D52}"/>
                </a:ext>
              </a:extLst>
            </p:cNvPr>
            <p:cNvSpPr/>
            <p:nvPr/>
          </p:nvSpPr>
          <p:spPr>
            <a:xfrm>
              <a:off x="4583170" y="2527593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53AAE0E4-B516-EFF3-0B46-88C205B0C8CF}"/>
                </a:ext>
              </a:extLst>
            </p:cNvPr>
            <p:cNvSpPr/>
            <p:nvPr/>
          </p:nvSpPr>
          <p:spPr>
            <a:xfrm>
              <a:off x="5268970" y="2527593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AFB8B77A-E702-83DC-1DD9-D53C4414889B}"/>
                </a:ext>
              </a:extLst>
            </p:cNvPr>
            <p:cNvSpPr/>
            <p:nvPr/>
          </p:nvSpPr>
          <p:spPr>
            <a:xfrm>
              <a:off x="5954770" y="2527593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8117E36C-C987-2A04-CFD5-B22276B167D9}"/>
                </a:ext>
              </a:extLst>
            </p:cNvPr>
            <p:cNvSpPr/>
            <p:nvPr/>
          </p:nvSpPr>
          <p:spPr>
            <a:xfrm>
              <a:off x="6640570" y="2527593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C673B1FF-5084-A606-077C-659249FD88C9}"/>
                </a:ext>
              </a:extLst>
            </p:cNvPr>
            <p:cNvSpPr/>
            <p:nvPr/>
          </p:nvSpPr>
          <p:spPr>
            <a:xfrm>
              <a:off x="7377170" y="2527593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B67F48F5-0F75-CDF0-1C9A-895557360D46}"/>
              </a:ext>
            </a:extLst>
          </p:cNvPr>
          <p:cNvGrpSpPr/>
          <p:nvPr/>
        </p:nvGrpSpPr>
        <p:grpSpPr>
          <a:xfrm rot="5400000">
            <a:off x="10886631" y="5018900"/>
            <a:ext cx="917034" cy="303583"/>
            <a:chOff x="1395470" y="2337093"/>
            <a:chExt cx="3836287" cy="1270000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A169CEA4-B6CB-8936-0760-EEDD0D168F2E}"/>
                </a:ext>
              </a:extLst>
            </p:cNvPr>
            <p:cNvSpPr/>
            <p:nvPr/>
          </p:nvSpPr>
          <p:spPr>
            <a:xfrm>
              <a:off x="1395470" y="2337093"/>
              <a:ext cx="3836287" cy="6350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13F99DC6-0AFE-99D8-D310-B880F42406DA}"/>
                </a:ext>
              </a:extLst>
            </p:cNvPr>
            <p:cNvSpPr/>
            <p:nvPr/>
          </p:nvSpPr>
          <p:spPr>
            <a:xfrm>
              <a:off x="1839970" y="2527593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00DD731C-E0A4-5982-606B-8AA44611827E}"/>
                </a:ext>
              </a:extLst>
            </p:cNvPr>
            <p:cNvSpPr/>
            <p:nvPr/>
          </p:nvSpPr>
          <p:spPr>
            <a:xfrm>
              <a:off x="2525770" y="2527593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74815089-3E43-8174-03C3-05D01F99846D}"/>
                </a:ext>
              </a:extLst>
            </p:cNvPr>
            <p:cNvSpPr/>
            <p:nvPr/>
          </p:nvSpPr>
          <p:spPr>
            <a:xfrm>
              <a:off x="3211570" y="2527593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20D7685D-68F0-C3E5-6B87-E8C7BCD80A88}"/>
                </a:ext>
              </a:extLst>
            </p:cNvPr>
            <p:cNvSpPr/>
            <p:nvPr/>
          </p:nvSpPr>
          <p:spPr>
            <a:xfrm>
              <a:off x="3897370" y="2527593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A8AD86-08D9-8529-F119-BA20687986C2}"/>
                </a:ext>
              </a:extLst>
            </p:cNvPr>
            <p:cNvSpPr/>
            <p:nvPr/>
          </p:nvSpPr>
          <p:spPr>
            <a:xfrm>
              <a:off x="4583170" y="2527593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5931A8F1-46E4-60A2-55E3-01C0EE2981F8}"/>
                </a:ext>
              </a:extLst>
            </p:cNvPr>
            <p:cNvSpPr/>
            <p:nvPr/>
          </p:nvSpPr>
          <p:spPr>
            <a:xfrm>
              <a:off x="1395470" y="2972093"/>
              <a:ext cx="3836287" cy="6350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176FA653-80E6-970E-BE0A-5B349145BC29}"/>
                </a:ext>
              </a:extLst>
            </p:cNvPr>
            <p:cNvSpPr/>
            <p:nvPr/>
          </p:nvSpPr>
          <p:spPr>
            <a:xfrm>
              <a:off x="1839970" y="3162593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196EB568-6084-8D2D-CCE8-1E17E2C44F00}"/>
                </a:ext>
              </a:extLst>
            </p:cNvPr>
            <p:cNvSpPr/>
            <p:nvPr/>
          </p:nvSpPr>
          <p:spPr>
            <a:xfrm>
              <a:off x="2525770" y="3162593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11B7DD3-8427-10B5-A541-340625FAE96F}"/>
                </a:ext>
              </a:extLst>
            </p:cNvPr>
            <p:cNvSpPr/>
            <p:nvPr/>
          </p:nvSpPr>
          <p:spPr>
            <a:xfrm>
              <a:off x="3211570" y="3162593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A624AE90-57E0-8151-CE57-108E4943366A}"/>
                </a:ext>
              </a:extLst>
            </p:cNvPr>
            <p:cNvSpPr/>
            <p:nvPr/>
          </p:nvSpPr>
          <p:spPr>
            <a:xfrm>
              <a:off x="3897370" y="3162593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2FC14EC5-E6BC-FAE2-0BAE-1F94465BA0A3}"/>
                </a:ext>
              </a:extLst>
            </p:cNvPr>
            <p:cNvSpPr/>
            <p:nvPr/>
          </p:nvSpPr>
          <p:spPr>
            <a:xfrm>
              <a:off x="4583170" y="3162593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D9F15EB6-9B47-B768-BF87-9CD3C46AACCF}"/>
              </a:ext>
            </a:extLst>
          </p:cNvPr>
          <p:cNvGrpSpPr/>
          <p:nvPr/>
        </p:nvGrpSpPr>
        <p:grpSpPr>
          <a:xfrm rot="5400000">
            <a:off x="5975908" y="1536936"/>
            <a:ext cx="375179" cy="287785"/>
            <a:chOff x="3472405" y="1798320"/>
            <a:chExt cx="1956122" cy="1500465"/>
          </a:xfrm>
        </p:grpSpPr>
        <p:sp>
          <p:nvSpPr>
            <p:cNvPr id="296" name="Rectangle: Top Corners Snipped 295">
              <a:extLst>
                <a:ext uri="{FF2B5EF4-FFF2-40B4-BE49-F238E27FC236}">
                  <a16:creationId xmlns:a16="http://schemas.microsoft.com/office/drawing/2014/main" id="{0B8C09FE-2327-1C6A-F419-F3413BEF3BDB}"/>
                </a:ext>
              </a:extLst>
            </p:cNvPr>
            <p:cNvSpPr/>
            <p:nvPr/>
          </p:nvSpPr>
          <p:spPr>
            <a:xfrm>
              <a:off x="3472405" y="2176041"/>
              <a:ext cx="1956122" cy="1122744"/>
            </a:xfrm>
            <a:prstGeom prst="snip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3273561F-2F56-0F78-48E8-5EB0A42E14FE}"/>
                </a:ext>
              </a:extLst>
            </p:cNvPr>
            <p:cNvSpPr/>
            <p:nvPr/>
          </p:nvSpPr>
          <p:spPr>
            <a:xfrm>
              <a:off x="3870234" y="1798320"/>
              <a:ext cx="168729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108FDE46-7BF4-207A-DFE0-8104AD8F2417}"/>
                </a:ext>
              </a:extLst>
            </p:cNvPr>
            <p:cNvSpPr/>
            <p:nvPr/>
          </p:nvSpPr>
          <p:spPr>
            <a:xfrm>
              <a:off x="4124234" y="1798320"/>
              <a:ext cx="168729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CDC3EC37-980F-FD88-12E5-303E86E6C9E3}"/>
                </a:ext>
              </a:extLst>
            </p:cNvPr>
            <p:cNvSpPr/>
            <p:nvPr/>
          </p:nvSpPr>
          <p:spPr>
            <a:xfrm>
              <a:off x="4378234" y="1798320"/>
              <a:ext cx="168729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77D24444-47BC-29DB-E45B-D6A35440264D}"/>
                </a:ext>
              </a:extLst>
            </p:cNvPr>
            <p:cNvSpPr/>
            <p:nvPr/>
          </p:nvSpPr>
          <p:spPr>
            <a:xfrm>
              <a:off x="4632234" y="1798320"/>
              <a:ext cx="168729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55E23619-7984-8F40-A92F-385FAF9ADE3D}"/>
                </a:ext>
              </a:extLst>
            </p:cNvPr>
            <p:cNvSpPr/>
            <p:nvPr/>
          </p:nvSpPr>
          <p:spPr>
            <a:xfrm>
              <a:off x="4886234" y="1798320"/>
              <a:ext cx="168729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2B86C9C1-D302-A7AC-1C13-85D77CC9C2F3}"/>
              </a:ext>
            </a:extLst>
          </p:cNvPr>
          <p:cNvGrpSpPr/>
          <p:nvPr/>
        </p:nvGrpSpPr>
        <p:grpSpPr>
          <a:xfrm rot="16200000">
            <a:off x="11241970" y="3977144"/>
            <a:ext cx="375179" cy="287785"/>
            <a:chOff x="3472405" y="1798320"/>
            <a:chExt cx="1956122" cy="1500465"/>
          </a:xfrm>
        </p:grpSpPr>
        <p:sp>
          <p:nvSpPr>
            <p:cNvPr id="303" name="Rectangle: Top Corners Snipped 302">
              <a:extLst>
                <a:ext uri="{FF2B5EF4-FFF2-40B4-BE49-F238E27FC236}">
                  <a16:creationId xmlns:a16="http://schemas.microsoft.com/office/drawing/2014/main" id="{446DE392-3015-405C-8179-E3DED6784461}"/>
                </a:ext>
              </a:extLst>
            </p:cNvPr>
            <p:cNvSpPr/>
            <p:nvPr/>
          </p:nvSpPr>
          <p:spPr>
            <a:xfrm>
              <a:off x="3472405" y="2176041"/>
              <a:ext cx="1956122" cy="1122744"/>
            </a:xfrm>
            <a:prstGeom prst="snip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694B1806-2850-3DCB-F425-3E4D3B228C04}"/>
                </a:ext>
              </a:extLst>
            </p:cNvPr>
            <p:cNvSpPr/>
            <p:nvPr/>
          </p:nvSpPr>
          <p:spPr>
            <a:xfrm>
              <a:off x="3870234" y="1798320"/>
              <a:ext cx="168729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752F856D-D50D-5D46-8835-AD3DC20115E8}"/>
                </a:ext>
              </a:extLst>
            </p:cNvPr>
            <p:cNvSpPr/>
            <p:nvPr/>
          </p:nvSpPr>
          <p:spPr>
            <a:xfrm>
              <a:off x="4124234" y="1798320"/>
              <a:ext cx="168729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27B90A7A-57DB-9895-E468-34BB581DE75C}"/>
                </a:ext>
              </a:extLst>
            </p:cNvPr>
            <p:cNvSpPr/>
            <p:nvPr/>
          </p:nvSpPr>
          <p:spPr>
            <a:xfrm>
              <a:off x="4378234" y="1798320"/>
              <a:ext cx="168729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0592FDAF-B807-2983-7D75-2C1095F935BF}"/>
                </a:ext>
              </a:extLst>
            </p:cNvPr>
            <p:cNvSpPr/>
            <p:nvPr/>
          </p:nvSpPr>
          <p:spPr>
            <a:xfrm>
              <a:off x="4632234" y="1798320"/>
              <a:ext cx="168729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BF4237A1-5F60-2935-391D-857FD74BD760}"/>
                </a:ext>
              </a:extLst>
            </p:cNvPr>
            <p:cNvSpPr/>
            <p:nvPr/>
          </p:nvSpPr>
          <p:spPr>
            <a:xfrm>
              <a:off x="4886234" y="1798320"/>
              <a:ext cx="168729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322589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Rectangle: Rounded Corners 587">
            <a:extLst>
              <a:ext uri="{FF2B5EF4-FFF2-40B4-BE49-F238E27FC236}">
                <a16:creationId xmlns:a16="http://schemas.microsoft.com/office/drawing/2014/main" id="{5CADB45A-86E4-CD5F-3AAD-5098135F6E15}"/>
              </a:ext>
            </a:extLst>
          </p:cNvPr>
          <p:cNvSpPr/>
          <p:nvPr/>
        </p:nvSpPr>
        <p:spPr>
          <a:xfrm>
            <a:off x="0" y="-370390"/>
            <a:ext cx="12574654" cy="7624630"/>
          </a:xfrm>
          <a:prstGeom prst="roundRect">
            <a:avLst>
              <a:gd name="adj" fmla="val 5416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361F37BA-3F95-BB87-A2FF-5574E3ED0A12}"/>
              </a:ext>
            </a:extLst>
          </p:cNvPr>
          <p:cNvGrpSpPr/>
          <p:nvPr/>
        </p:nvGrpSpPr>
        <p:grpSpPr>
          <a:xfrm>
            <a:off x="3859079" y="1475732"/>
            <a:ext cx="1526274" cy="1609791"/>
            <a:chOff x="6656924" y="1109233"/>
            <a:chExt cx="581432" cy="613247"/>
          </a:xfrm>
        </p:grpSpPr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80B67DC6-21CB-3C62-DE75-E04F437BE562}"/>
                </a:ext>
              </a:extLst>
            </p:cNvPr>
            <p:cNvSpPr/>
            <p:nvPr/>
          </p:nvSpPr>
          <p:spPr>
            <a:xfrm>
              <a:off x="6761999" y="1109233"/>
              <a:ext cx="371276" cy="613247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8E6FF368-2D57-0DCB-C262-9DEE972A3A33}"/>
                </a:ext>
              </a:extLst>
            </p:cNvPr>
            <p:cNvSpPr/>
            <p:nvPr/>
          </p:nvSpPr>
          <p:spPr>
            <a:xfrm>
              <a:off x="6656924" y="1151439"/>
              <a:ext cx="105078" cy="187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92" name="Rectangle 591">
              <a:extLst>
                <a:ext uri="{FF2B5EF4-FFF2-40B4-BE49-F238E27FC236}">
                  <a16:creationId xmlns:a16="http://schemas.microsoft.com/office/drawing/2014/main" id="{5E771CA4-5551-808B-9C2C-583FC201BCB3}"/>
                </a:ext>
              </a:extLst>
            </p:cNvPr>
            <p:cNvSpPr/>
            <p:nvPr/>
          </p:nvSpPr>
          <p:spPr>
            <a:xfrm>
              <a:off x="6656924" y="1188858"/>
              <a:ext cx="105078" cy="187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93" name="Rectangle 592">
              <a:extLst>
                <a:ext uri="{FF2B5EF4-FFF2-40B4-BE49-F238E27FC236}">
                  <a16:creationId xmlns:a16="http://schemas.microsoft.com/office/drawing/2014/main" id="{A3E0DBA7-D6BE-663E-C00A-9976CD7CC518}"/>
                </a:ext>
              </a:extLst>
            </p:cNvPr>
            <p:cNvSpPr/>
            <p:nvPr/>
          </p:nvSpPr>
          <p:spPr>
            <a:xfrm>
              <a:off x="6656924" y="1228496"/>
              <a:ext cx="105078" cy="187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0A6CD14C-65A9-2C68-4B5E-BBE9D6F4D9C3}"/>
                </a:ext>
              </a:extLst>
            </p:cNvPr>
            <p:cNvSpPr/>
            <p:nvPr/>
          </p:nvSpPr>
          <p:spPr>
            <a:xfrm>
              <a:off x="6656924" y="1268134"/>
              <a:ext cx="105078" cy="187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id="{1DAEF04F-E519-03FB-51A5-7C9B928B9A82}"/>
                </a:ext>
              </a:extLst>
            </p:cNvPr>
            <p:cNvSpPr/>
            <p:nvPr/>
          </p:nvSpPr>
          <p:spPr>
            <a:xfrm>
              <a:off x="6656924" y="1307772"/>
              <a:ext cx="105078" cy="187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id="{01CBF749-4625-E97B-9DBA-20636BB4F03C}"/>
                </a:ext>
              </a:extLst>
            </p:cNvPr>
            <p:cNvSpPr/>
            <p:nvPr/>
          </p:nvSpPr>
          <p:spPr>
            <a:xfrm>
              <a:off x="6656924" y="1347409"/>
              <a:ext cx="105078" cy="187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97" name="Rectangle 596">
              <a:extLst>
                <a:ext uri="{FF2B5EF4-FFF2-40B4-BE49-F238E27FC236}">
                  <a16:creationId xmlns:a16="http://schemas.microsoft.com/office/drawing/2014/main" id="{1BA2E842-421A-9BDD-AA4C-B03855A044F9}"/>
                </a:ext>
              </a:extLst>
            </p:cNvPr>
            <p:cNvSpPr/>
            <p:nvPr/>
          </p:nvSpPr>
          <p:spPr>
            <a:xfrm>
              <a:off x="6656924" y="1387047"/>
              <a:ext cx="105078" cy="187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98" name="Rectangle 597">
              <a:extLst>
                <a:ext uri="{FF2B5EF4-FFF2-40B4-BE49-F238E27FC236}">
                  <a16:creationId xmlns:a16="http://schemas.microsoft.com/office/drawing/2014/main" id="{DF824B2C-C6EA-3954-9D44-A755603ED85C}"/>
                </a:ext>
              </a:extLst>
            </p:cNvPr>
            <p:cNvSpPr/>
            <p:nvPr/>
          </p:nvSpPr>
          <p:spPr>
            <a:xfrm>
              <a:off x="6656924" y="1426685"/>
              <a:ext cx="105078" cy="187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id="{AD670FFF-858E-CD40-6632-A5D0EB6A7EB5}"/>
                </a:ext>
              </a:extLst>
            </p:cNvPr>
            <p:cNvSpPr/>
            <p:nvPr/>
          </p:nvSpPr>
          <p:spPr>
            <a:xfrm>
              <a:off x="6656924" y="1466323"/>
              <a:ext cx="105078" cy="187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00" name="Rectangle 599">
              <a:extLst>
                <a:ext uri="{FF2B5EF4-FFF2-40B4-BE49-F238E27FC236}">
                  <a16:creationId xmlns:a16="http://schemas.microsoft.com/office/drawing/2014/main" id="{D058EB1F-E0D9-9A03-6FE5-3B91A0BBB325}"/>
                </a:ext>
              </a:extLst>
            </p:cNvPr>
            <p:cNvSpPr/>
            <p:nvPr/>
          </p:nvSpPr>
          <p:spPr>
            <a:xfrm>
              <a:off x="6656924" y="1505960"/>
              <a:ext cx="105078" cy="187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01" name="Rectangle 600">
              <a:extLst>
                <a:ext uri="{FF2B5EF4-FFF2-40B4-BE49-F238E27FC236}">
                  <a16:creationId xmlns:a16="http://schemas.microsoft.com/office/drawing/2014/main" id="{5611F042-BFAC-F79E-5353-644A6F18776D}"/>
                </a:ext>
              </a:extLst>
            </p:cNvPr>
            <p:cNvSpPr/>
            <p:nvPr/>
          </p:nvSpPr>
          <p:spPr>
            <a:xfrm>
              <a:off x="6656924" y="1545598"/>
              <a:ext cx="105078" cy="187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02" name="Rectangle 601">
              <a:extLst>
                <a:ext uri="{FF2B5EF4-FFF2-40B4-BE49-F238E27FC236}">
                  <a16:creationId xmlns:a16="http://schemas.microsoft.com/office/drawing/2014/main" id="{A5C800C7-81B0-2A9F-6D13-E3D28E0428A8}"/>
                </a:ext>
              </a:extLst>
            </p:cNvPr>
            <p:cNvSpPr/>
            <p:nvPr/>
          </p:nvSpPr>
          <p:spPr>
            <a:xfrm>
              <a:off x="6656924" y="1585236"/>
              <a:ext cx="105078" cy="187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5D13BBB0-E4BE-EE54-BB78-3682DE9D2817}"/>
                </a:ext>
              </a:extLst>
            </p:cNvPr>
            <p:cNvSpPr/>
            <p:nvPr/>
          </p:nvSpPr>
          <p:spPr>
            <a:xfrm>
              <a:off x="6656924" y="1624874"/>
              <a:ext cx="105078" cy="187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04" name="Rectangle 603">
              <a:extLst>
                <a:ext uri="{FF2B5EF4-FFF2-40B4-BE49-F238E27FC236}">
                  <a16:creationId xmlns:a16="http://schemas.microsoft.com/office/drawing/2014/main" id="{D82F3C79-00C9-1409-762E-BAF3D039508B}"/>
                </a:ext>
              </a:extLst>
            </p:cNvPr>
            <p:cNvSpPr/>
            <p:nvPr/>
          </p:nvSpPr>
          <p:spPr>
            <a:xfrm>
              <a:off x="6656924" y="1664511"/>
              <a:ext cx="105078" cy="187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05" name="Rectangle 604">
              <a:extLst>
                <a:ext uri="{FF2B5EF4-FFF2-40B4-BE49-F238E27FC236}">
                  <a16:creationId xmlns:a16="http://schemas.microsoft.com/office/drawing/2014/main" id="{2C6355E9-336F-D555-E9E8-F11E3DFCBBB4}"/>
                </a:ext>
              </a:extLst>
            </p:cNvPr>
            <p:cNvSpPr/>
            <p:nvPr/>
          </p:nvSpPr>
          <p:spPr>
            <a:xfrm>
              <a:off x="7133278" y="1151439"/>
              <a:ext cx="105078" cy="187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06" name="Rectangle 605">
              <a:extLst>
                <a:ext uri="{FF2B5EF4-FFF2-40B4-BE49-F238E27FC236}">
                  <a16:creationId xmlns:a16="http://schemas.microsoft.com/office/drawing/2014/main" id="{85CFBEA3-6782-5A1A-7E3C-3181EDFEBEA7}"/>
                </a:ext>
              </a:extLst>
            </p:cNvPr>
            <p:cNvSpPr/>
            <p:nvPr/>
          </p:nvSpPr>
          <p:spPr>
            <a:xfrm>
              <a:off x="7133278" y="1188858"/>
              <a:ext cx="105078" cy="187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07" name="Rectangle 606">
              <a:extLst>
                <a:ext uri="{FF2B5EF4-FFF2-40B4-BE49-F238E27FC236}">
                  <a16:creationId xmlns:a16="http://schemas.microsoft.com/office/drawing/2014/main" id="{AB606D1A-4D18-E3B1-32C3-754AA386F27E}"/>
                </a:ext>
              </a:extLst>
            </p:cNvPr>
            <p:cNvSpPr/>
            <p:nvPr/>
          </p:nvSpPr>
          <p:spPr>
            <a:xfrm>
              <a:off x="7133278" y="1228496"/>
              <a:ext cx="105078" cy="187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08" name="Rectangle 607">
              <a:extLst>
                <a:ext uri="{FF2B5EF4-FFF2-40B4-BE49-F238E27FC236}">
                  <a16:creationId xmlns:a16="http://schemas.microsoft.com/office/drawing/2014/main" id="{3D22A0A0-1780-D0E1-8AA7-97EADEE999E8}"/>
                </a:ext>
              </a:extLst>
            </p:cNvPr>
            <p:cNvSpPr/>
            <p:nvPr/>
          </p:nvSpPr>
          <p:spPr>
            <a:xfrm>
              <a:off x="7133278" y="1268134"/>
              <a:ext cx="105078" cy="187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09" name="Rectangle 608">
              <a:extLst>
                <a:ext uri="{FF2B5EF4-FFF2-40B4-BE49-F238E27FC236}">
                  <a16:creationId xmlns:a16="http://schemas.microsoft.com/office/drawing/2014/main" id="{83D1B063-A8F8-9D2C-7E80-D459A7744C70}"/>
                </a:ext>
              </a:extLst>
            </p:cNvPr>
            <p:cNvSpPr/>
            <p:nvPr/>
          </p:nvSpPr>
          <p:spPr>
            <a:xfrm>
              <a:off x="7133278" y="1307772"/>
              <a:ext cx="105078" cy="187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10" name="Rectangle 609">
              <a:extLst>
                <a:ext uri="{FF2B5EF4-FFF2-40B4-BE49-F238E27FC236}">
                  <a16:creationId xmlns:a16="http://schemas.microsoft.com/office/drawing/2014/main" id="{EB72FD02-0EF1-B5A6-427C-49B86F90DE7A}"/>
                </a:ext>
              </a:extLst>
            </p:cNvPr>
            <p:cNvSpPr/>
            <p:nvPr/>
          </p:nvSpPr>
          <p:spPr>
            <a:xfrm>
              <a:off x="7133278" y="1347409"/>
              <a:ext cx="105078" cy="187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11" name="Rectangle 610">
              <a:extLst>
                <a:ext uri="{FF2B5EF4-FFF2-40B4-BE49-F238E27FC236}">
                  <a16:creationId xmlns:a16="http://schemas.microsoft.com/office/drawing/2014/main" id="{6AD9DD74-A0E1-8F21-1CE0-5C019F67B117}"/>
                </a:ext>
              </a:extLst>
            </p:cNvPr>
            <p:cNvSpPr/>
            <p:nvPr/>
          </p:nvSpPr>
          <p:spPr>
            <a:xfrm>
              <a:off x="7133278" y="1387047"/>
              <a:ext cx="105078" cy="187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id="{5F5DBB57-FA92-D8DC-9277-57D0006904B3}"/>
                </a:ext>
              </a:extLst>
            </p:cNvPr>
            <p:cNvSpPr/>
            <p:nvPr/>
          </p:nvSpPr>
          <p:spPr>
            <a:xfrm>
              <a:off x="7133278" y="1426685"/>
              <a:ext cx="105078" cy="187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13" name="Rectangle 612">
              <a:extLst>
                <a:ext uri="{FF2B5EF4-FFF2-40B4-BE49-F238E27FC236}">
                  <a16:creationId xmlns:a16="http://schemas.microsoft.com/office/drawing/2014/main" id="{599E3CD1-1283-49AB-5F23-75CFF59A3D78}"/>
                </a:ext>
              </a:extLst>
            </p:cNvPr>
            <p:cNvSpPr/>
            <p:nvPr/>
          </p:nvSpPr>
          <p:spPr>
            <a:xfrm>
              <a:off x="7133278" y="1466323"/>
              <a:ext cx="105078" cy="187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451A86CB-D948-2EF9-70F4-A9097A6E3491}"/>
                </a:ext>
              </a:extLst>
            </p:cNvPr>
            <p:cNvSpPr/>
            <p:nvPr/>
          </p:nvSpPr>
          <p:spPr>
            <a:xfrm>
              <a:off x="7133278" y="1505960"/>
              <a:ext cx="105078" cy="187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9B4005EF-8000-497F-A9C2-17605D96831B}"/>
                </a:ext>
              </a:extLst>
            </p:cNvPr>
            <p:cNvSpPr/>
            <p:nvPr/>
          </p:nvSpPr>
          <p:spPr>
            <a:xfrm>
              <a:off x="7133278" y="1545598"/>
              <a:ext cx="105078" cy="187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16" name="Rectangle 615">
              <a:extLst>
                <a:ext uri="{FF2B5EF4-FFF2-40B4-BE49-F238E27FC236}">
                  <a16:creationId xmlns:a16="http://schemas.microsoft.com/office/drawing/2014/main" id="{C1B28135-AC07-7CBB-8D14-4C522BF48B23}"/>
                </a:ext>
              </a:extLst>
            </p:cNvPr>
            <p:cNvSpPr/>
            <p:nvPr/>
          </p:nvSpPr>
          <p:spPr>
            <a:xfrm>
              <a:off x="7133278" y="1585236"/>
              <a:ext cx="105078" cy="187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17" name="Rectangle 616">
              <a:extLst>
                <a:ext uri="{FF2B5EF4-FFF2-40B4-BE49-F238E27FC236}">
                  <a16:creationId xmlns:a16="http://schemas.microsoft.com/office/drawing/2014/main" id="{D62A703D-6590-69F4-A49E-151CF3A1C5DD}"/>
                </a:ext>
              </a:extLst>
            </p:cNvPr>
            <p:cNvSpPr/>
            <p:nvPr/>
          </p:nvSpPr>
          <p:spPr>
            <a:xfrm>
              <a:off x="7133278" y="1624874"/>
              <a:ext cx="105078" cy="187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18" name="Rectangle 617">
              <a:extLst>
                <a:ext uri="{FF2B5EF4-FFF2-40B4-BE49-F238E27FC236}">
                  <a16:creationId xmlns:a16="http://schemas.microsoft.com/office/drawing/2014/main" id="{27E5F434-2F8E-040B-5CD0-8819AAE21067}"/>
                </a:ext>
              </a:extLst>
            </p:cNvPr>
            <p:cNvSpPr/>
            <p:nvPr/>
          </p:nvSpPr>
          <p:spPr>
            <a:xfrm>
              <a:off x="7133278" y="1664511"/>
              <a:ext cx="105078" cy="187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19" name="Oval 618">
              <a:extLst>
                <a:ext uri="{FF2B5EF4-FFF2-40B4-BE49-F238E27FC236}">
                  <a16:creationId xmlns:a16="http://schemas.microsoft.com/office/drawing/2014/main" id="{34C7A046-097E-69C8-58FA-ECFBAE4F1AA8}"/>
                </a:ext>
              </a:extLst>
            </p:cNvPr>
            <p:cNvSpPr/>
            <p:nvPr/>
          </p:nvSpPr>
          <p:spPr>
            <a:xfrm>
              <a:off x="6814074" y="1137079"/>
              <a:ext cx="32982" cy="32982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620" name="Group 619">
            <a:extLst>
              <a:ext uri="{FF2B5EF4-FFF2-40B4-BE49-F238E27FC236}">
                <a16:creationId xmlns:a16="http://schemas.microsoft.com/office/drawing/2014/main" id="{858F41A7-BC2F-E37A-BEDC-C0BFC1FE4079}"/>
              </a:ext>
            </a:extLst>
          </p:cNvPr>
          <p:cNvGrpSpPr/>
          <p:nvPr/>
        </p:nvGrpSpPr>
        <p:grpSpPr>
          <a:xfrm>
            <a:off x="596739" y="4866483"/>
            <a:ext cx="4399072" cy="466993"/>
            <a:chOff x="1917700" y="1016000"/>
            <a:chExt cx="5981700" cy="635000"/>
          </a:xfrm>
        </p:grpSpPr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3E5FDB36-B277-1B6A-F5EE-D2D68386B177}"/>
                </a:ext>
              </a:extLst>
            </p:cNvPr>
            <p:cNvSpPr/>
            <p:nvPr/>
          </p:nvSpPr>
          <p:spPr>
            <a:xfrm>
              <a:off x="1917700" y="1016000"/>
              <a:ext cx="5981700" cy="6350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22" name="Oval 621">
              <a:extLst>
                <a:ext uri="{FF2B5EF4-FFF2-40B4-BE49-F238E27FC236}">
                  <a16:creationId xmlns:a16="http://schemas.microsoft.com/office/drawing/2014/main" id="{48B8C679-D89F-0B5D-56EE-B8E882ACF1DC}"/>
                </a:ext>
              </a:extLst>
            </p:cNvPr>
            <p:cNvSpPr/>
            <p:nvPr/>
          </p:nvSpPr>
          <p:spPr>
            <a:xfrm>
              <a:off x="2362200" y="1206500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id="{154A4FEC-9005-49EB-8739-185A5F17E2DF}"/>
                </a:ext>
              </a:extLst>
            </p:cNvPr>
            <p:cNvSpPr/>
            <p:nvPr/>
          </p:nvSpPr>
          <p:spPr>
            <a:xfrm>
              <a:off x="3048000" y="1206500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B037944D-B1D3-0B6E-8770-2E7C7C19487A}"/>
                </a:ext>
              </a:extLst>
            </p:cNvPr>
            <p:cNvSpPr/>
            <p:nvPr/>
          </p:nvSpPr>
          <p:spPr>
            <a:xfrm>
              <a:off x="3733800" y="1206500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BA2758FE-A719-ECB6-FDB9-45C59EB23694}"/>
                </a:ext>
              </a:extLst>
            </p:cNvPr>
            <p:cNvSpPr/>
            <p:nvPr/>
          </p:nvSpPr>
          <p:spPr>
            <a:xfrm>
              <a:off x="4419600" y="1206500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26" name="Oval 625">
              <a:extLst>
                <a:ext uri="{FF2B5EF4-FFF2-40B4-BE49-F238E27FC236}">
                  <a16:creationId xmlns:a16="http://schemas.microsoft.com/office/drawing/2014/main" id="{FF39428E-F9FE-8BBF-6292-E950044AAA53}"/>
                </a:ext>
              </a:extLst>
            </p:cNvPr>
            <p:cNvSpPr/>
            <p:nvPr/>
          </p:nvSpPr>
          <p:spPr>
            <a:xfrm>
              <a:off x="5105400" y="1206500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62153CDD-F2C3-52AE-5259-1C67A4003257}"/>
                </a:ext>
              </a:extLst>
            </p:cNvPr>
            <p:cNvSpPr/>
            <p:nvPr/>
          </p:nvSpPr>
          <p:spPr>
            <a:xfrm>
              <a:off x="5791200" y="1206500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78A86455-E739-4D74-E61E-80D9FE4404C6}"/>
                </a:ext>
              </a:extLst>
            </p:cNvPr>
            <p:cNvSpPr/>
            <p:nvPr/>
          </p:nvSpPr>
          <p:spPr>
            <a:xfrm>
              <a:off x="6477000" y="1206500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29" name="Oval 628">
              <a:extLst>
                <a:ext uri="{FF2B5EF4-FFF2-40B4-BE49-F238E27FC236}">
                  <a16:creationId xmlns:a16="http://schemas.microsoft.com/office/drawing/2014/main" id="{D274FEF4-C674-D229-66B6-29DCE8EBFC0E}"/>
                </a:ext>
              </a:extLst>
            </p:cNvPr>
            <p:cNvSpPr/>
            <p:nvPr/>
          </p:nvSpPr>
          <p:spPr>
            <a:xfrm>
              <a:off x="7162800" y="1206500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630" name="Group 629">
            <a:extLst>
              <a:ext uri="{FF2B5EF4-FFF2-40B4-BE49-F238E27FC236}">
                <a16:creationId xmlns:a16="http://schemas.microsoft.com/office/drawing/2014/main" id="{EF9C39C4-62C5-35A8-A15D-8C3855C54187}"/>
              </a:ext>
            </a:extLst>
          </p:cNvPr>
          <p:cNvGrpSpPr/>
          <p:nvPr/>
        </p:nvGrpSpPr>
        <p:grpSpPr>
          <a:xfrm>
            <a:off x="2690448" y="50742"/>
            <a:ext cx="1009761" cy="1009761"/>
            <a:chOff x="4993607" y="2238833"/>
            <a:chExt cx="3346817" cy="3346817"/>
          </a:xfrm>
        </p:grpSpPr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A951BF91-1D54-C19C-7FA9-FA4ACD8391F4}"/>
                </a:ext>
              </a:extLst>
            </p:cNvPr>
            <p:cNvSpPr/>
            <p:nvPr/>
          </p:nvSpPr>
          <p:spPr>
            <a:xfrm>
              <a:off x="5000263" y="2245488"/>
              <a:ext cx="3333509" cy="3333509"/>
            </a:xfrm>
            <a:prstGeom prst="ellipse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32" name="Chord 631">
              <a:extLst>
                <a:ext uri="{FF2B5EF4-FFF2-40B4-BE49-F238E27FC236}">
                  <a16:creationId xmlns:a16="http://schemas.microsoft.com/office/drawing/2014/main" id="{491A9850-551C-3C4D-A667-40439E230037}"/>
                </a:ext>
              </a:extLst>
            </p:cNvPr>
            <p:cNvSpPr/>
            <p:nvPr/>
          </p:nvSpPr>
          <p:spPr>
            <a:xfrm rot="6755945">
              <a:off x="4993607" y="2238833"/>
              <a:ext cx="3346817" cy="3346817"/>
            </a:xfrm>
            <a:prstGeom prst="chord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grpSp>
        <p:nvGrpSpPr>
          <p:cNvPr id="633" name="Group 632">
            <a:extLst>
              <a:ext uri="{FF2B5EF4-FFF2-40B4-BE49-F238E27FC236}">
                <a16:creationId xmlns:a16="http://schemas.microsoft.com/office/drawing/2014/main" id="{A0853080-4B16-17E4-6EE5-65FDD59F7A2B}"/>
              </a:ext>
            </a:extLst>
          </p:cNvPr>
          <p:cNvGrpSpPr/>
          <p:nvPr/>
        </p:nvGrpSpPr>
        <p:grpSpPr>
          <a:xfrm>
            <a:off x="3941365" y="38270"/>
            <a:ext cx="1009761" cy="1009761"/>
            <a:chOff x="4993607" y="2238833"/>
            <a:chExt cx="3346817" cy="3346817"/>
          </a:xfrm>
        </p:grpSpPr>
        <p:sp>
          <p:nvSpPr>
            <p:cNvPr id="634" name="Oval 633">
              <a:extLst>
                <a:ext uri="{FF2B5EF4-FFF2-40B4-BE49-F238E27FC236}">
                  <a16:creationId xmlns:a16="http://schemas.microsoft.com/office/drawing/2014/main" id="{66C9EE4E-CA07-3470-5D38-019D10E75D05}"/>
                </a:ext>
              </a:extLst>
            </p:cNvPr>
            <p:cNvSpPr/>
            <p:nvPr/>
          </p:nvSpPr>
          <p:spPr>
            <a:xfrm>
              <a:off x="5000263" y="2245488"/>
              <a:ext cx="3333509" cy="3333509"/>
            </a:xfrm>
            <a:prstGeom prst="ellipse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35" name="Chord 634">
              <a:extLst>
                <a:ext uri="{FF2B5EF4-FFF2-40B4-BE49-F238E27FC236}">
                  <a16:creationId xmlns:a16="http://schemas.microsoft.com/office/drawing/2014/main" id="{85B82ADB-477F-C978-90C1-DCD95925046C}"/>
                </a:ext>
              </a:extLst>
            </p:cNvPr>
            <p:cNvSpPr/>
            <p:nvPr/>
          </p:nvSpPr>
          <p:spPr>
            <a:xfrm rot="6755945">
              <a:off x="4993607" y="2238833"/>
              <a:ext cx="3346817" cy="3346817"/>
            </a:xfrm>
            <a:prstGeom prst="chord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636" name="Group 635">
            <a:extLst>
              <a:ext uri="{FF2B5EF4-FFF2-40B4-BE49-F238E27FC236}">
                <a16:creationId xmlns:a16="http://schemas.microsoft.com/office/drawing/2014/main" id="{3FC0C102-F882-2255-13A0-CE7891D7F55E}"/>
              </a:ext>
            </a:extLst>
          </p:cNvPr>
          <p:cNvGrpSpPr/>
          <p:nvPr/>
        </p:nvGrpSpPr>
        <p:grpSpPr>
          <a:xfrm>
            <a:off x="5194289" y="9373"/>
            <a:ext cx="1009761" cy="1009761"/>
            <a:chOff x="4993607" y="2238833"/>
            <a:chExt cx="3346817" cy="3346817"/>
          </a:xfrm>
        </p:grpSpPr>
        <p:sp>
          <p:nvSpPr>
            <p:cNvPr id="637" name="Oval 636">
              <a:extLst>
                <a:ext uri="{FF2B5EF4-FFF2-40B4-BE49-F238E27FC236}">
                  <a16:creationId xmlns:a16="http://schemas.microsoft.com/office/drawing/2014/main" id="{5934F863-7207-7432-326F-4A0155F129CA}"/>
                </a:ext>
              </a:extLst>
            </p:cNvPr>
            <p:cNvSpPr/>
            <p:nvPr/>
          </p:nvSpPr>
          <p:spPr>
            <a:xfrm>
              <a:off x="5000263" y="2245488"/>
              <a:ext cx="3333509" cy="3333509"/>
            </a:xfrm>
            <a:prstGeom prst="ellipse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38" name="Chord 637">
              <a:extLst>
                <a:ext uri="{FF2B5EF4-FFF2-40B4-BE49-F238E27FC236}">
                  <a16:creationId xmlns:a16="http://schemas.microsoft.com/office/drawing/2014/main" id="{F30CFCD8-ABBA-BCF7-7E69-CAD1DB2FC887}"/>
                </a:ext>
              </a:extLst>
            </p:cNvPr>
            <p:cNvSpPr/>
            <p:nvPr/>
          </p:nvSpPr>
          <p:spPr>
            <a:xfrm rot="6755945">
              <a:off x="4993607" y="2238833"/>
              <a:ext cx="3346817" cy="3346817"/>
            </a:xfrm>
            <a:prstGeom prst="chord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639" name="Group 638">
            <a:extLst>
              <a:ext uri="{FF2B5EF4-FFF2-40B4-BE49-F238E27FC236}">
                <a16:creationId xmlns:a16="http://schemas.microsoft.com/office/drawing/2014/main" id="{A2E179BB-8BFA-8AC3-D9BD-2CB8D61B543B}"/>
              </a:ext>
            </a:extLst>
          </p:cNvPr>
          <p:cNvGrpSpPr/>
          <p:nvPr/>
        </p:nvGrpSpPr>
        <p:grpSpPr>
          <a:xfrm rot="5400000">
            <a:off x="191221" y="3477902"/>
            <a:ext cx="1009761" cy="1009761"/>
            <a:chOff x="4993607" y="2238833"/>
            <a:chExt cx="3346817" cy="3346817"/>
          </a:xfrm>
        </p:grpSpPr>
        <p:sp>
          <p:nvSpPr>
            <p:cNvPr id="640" name="Oval 639">
              <a:extLst>
                <a:ext uri="{FF2B5EF4-FFF2-40B4-BE49-F238E27FC236}">
                  <a16:creationId xmlns:a16="http://schemas.microsoft.com/office/drawing/2014/main" id="{50F748B0-4239-2D93-36D7-C3C950DFC24A}"/>
                </a:ext>
              </a:extLst>
            </p:cNvPr>
            <p:cNvSpPr/>
            <p:nvPr/>
          </p:nvSpPr>
          <p:spPr>
            <a:xfrm>
              <a:off x="5000263" y="2245488"/>
              <a:ext cx="3333509" cy="3333509"/>
            </a:xfrm>
            <a:prstGeom prst="ellipse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41" name="Chord 640">
              <a:extLst>
                <a:ext uri="{FF2B5EF4-FFF2-40B4-BE49-F238E27FC236}">
                  <a16:creationId xmlns:a16="http://schemas.microsoft.com/office/drawing/2014/main" id="{5249F55D-62D0-0589-28E1-7867DCF16EB0}"/>
                </a:ext>
              </a:extLst>
            </p:cNvPr>
            <p:cNvSpPr/>
            <p:nvPr/>
          </p:nvSpPr>
          <p:spPr>
            <a:xfrm rot="6755945">
              <a:off x="4993607" y="2238833"/>
              <a:ext cx="3346817" cy="3346817"/>
            </a:xfrm>
            <a:prstGeom prst="chord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grpSp>
        <p:nvGrpSpPr>
          <p:cNvPr id="642" name="Group 641">
            <a:extLst>
              <a:ext uri="{FF2B5EF4-FFF2-40B4-BE49-F238E27FC236}">
                <a16:creationId xmlns:a16="http://schemas.microsoft.com/office/drawing/2014/main" id="{0D8FF1DF-069F-06DC-38B8-D0B21C924815}"/>
              </a:ext>
            </a:extLst>
          </p:cNvPr>
          <p:cNvGrpSpPr/>
          <p:nvPr/>
        </p:nvGrpSpPr>
        <p:grpSpPr>
          <a:xfrm rot="5400000">
            <a:off x="-176533" y="1528076"/>
            <a:ext cx="1119980" cy="859092"/>
            <a:chOff x="3472405" y="1798320"/>
            <a:chExt cx="1956122" cy="1500465"/>
          </a:xfrm>
        </p:grpSpPr>
        <p:sp>
          <p:nvSpPr>
            <p:cNvPr id="643" name="Rectangle: Top Corners Snipped 642">
              <a:extLst>
                <a:ext uri="{FF2B5EF4-FFF2-40B4-BE49-F238E27FC236}">
                  <a16:creationId xmlns:a16="http://schemas.microsoft.com/office/drawing/2014/main" id="{BB55ED62-1781-9484-E02F-44ED7619DACC}"/>
                </a:ext>
              </a:extLst>
            </p:cNvPr>
            <p:cNvSpPr/>
            <p:nvPr/>
          </p:nvSpPr>
          <p:spPr>
            <a:xfrm>
              <a:off x="3472405" y="2176041"/>
              <a:ext cx="1956122" cy="1122744"/>
            </a:xfrm>
            <a:prstGeom prst="snip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id="{EF556979-A7E8-999E-183B-80F1B2DD7F6B}"/>
                </a:ext>
              </a:extLst>
            </p:cNvPr>
            <p:cNvSpPr/>
            <p:nvPr/>
          </p:nvSpPr>
          <p:spPr>
            <a:xfrm>
              <a:off x="3870234" y="1798320"/>
              <a:ext cx="168729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45" name="Rectangle 644">
              <a:extLst>
                <a:ext uri="{FF2B5EF4-FFF2-40B4-BE49-F238E27FC236}">
                  <a16:creationId xmlns:a16="http://schemas.microsoft.com/office/drawing/2014/main" id="{00895FD4-453E-E2A3-FA5B-E2F71AF7D7AE}"/>
                </a:ext>
              </a:extLst>
            </p:cNvPr>
            <p:cNvSpPr/>
            <p:nvPr/>
          </p:nvSpPr>
          <p:spPr>
            <a:xfrm>
              <a:off x="4124234" y="1798320"/>
              <a:ext cx="168729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46" name="Rectangle 645">
              <a:extLst>
                <a:ext uri="{FF2B5EF4-FFF2-40B4-BE49-F238E27FC236}">
                  <a16:creationId xmlns:a16="http://schemas.microsoft.com/office/drawing/2014/main" id="{E66435F9-3600-FACE-05F1-339532B814BF}"/>
                </a:ext>
              </a:extLst>
            </p:cNvPr>
            <p:cNvSpPr/>
            <p:nvPr/>
          </p:nvSpPr>
          <p:spPr>
            <a:xfrm>
              <a:off x="4378234" y="1798320"/>
              <a:ext cx="168729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47" name="Rectangle 646">
              <a:extLst>
                <a:ext uri="{FF2B5EF4-FFF2-40B4-BE49-F238E27FC236}">
                  <a16:creationId xmlns:a16="http://schemas.microsoft.com/office/drawing/2014/main" id="{00FD76AB-8C6D-4B90-1CB8-5BB551266F5E}"/>
                </a:ext>
              </a:extLst>
            </p:cNvPr>
            <p:cNvSpPr/>
            <p:nvPr/>
          </p:nvSpPr>
          <p:spPr>
            <a:xfrm>
              <a:off x="4632234" y="1798320"/>
              <a:ext cx="168729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48" name="Rectangle 647">
              <a:extLst>
                <a:ext uri="{FF2B5EF4-FFF2-40B4-BE49-F238E27FC236}">
                  <a16:creationId xmlns:a16="http://schemas.microsoft.com/office/drawing/2014/main" id="{86B30900-2F2B-5458-DA00-44C5AE0B0149}"/>
                </a:ext>
              </a:extLst>
            </p:cNvPr>
            <p:cNvSpPr/>
            <p:nvPr/>
          </p:nvSpPr>
          <p:spPr>
            <a:xfrm>
              <a:off x="4886234" y="1798320"/>
              <a:ext cx="168729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30687988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6E3172-DEAB-A613-8C01-BD2119C48074}"/>
              </a:ext>
            </a:extLst>
          </p:cNvPr>
          <p:cNvSpPr/>
          <p:nvPr/>
        </p:nvSpPr>
        <p:spPr>
          <a:xfrm>
            <a:off x="-188628" y="-978152"/>
            <a:ext cx="13282327" cy="9055352"/>
          </a:xfrm>
          <a:prstGeom prst="roundRect">
            <a:avLst>
              <a:gd name="adj" fmla="val 5416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1B99868-2707-F4B4-D5CA-4312F1860265}"/>
              </a:ext>
            </a:extLst>
          </p:cNvPr>
          <p:cNvGrpSpPr/>
          <p:nvPr/>
        </p:nvGrpSpPr>
        <p:grpSpPr>
          <a:xfrm>
            <a:off x="1168037" y="716334"/>
            <a:ext cx="2168435" cy="2287090"/>
            <a:chOff x="3492137" y="1139734"/>
            <a:chExt cx="2168435" cy="22870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A55D611-100D-89DC-81DB-E4C3DD03C998}"/>
                </a:ext>
              </a:extLst>
            </p:cNvPr>
            <p:cNvSpPr/>
            <p:nvPr/>
          </p:nvSpPr>
          <p:spPr>
            <a:xfrm>
              <a:off x="3884023" y="1139734"/>
              <a:ext cx="1384663" cy="228709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DAAC04-2F4D-FBC9-FA86-5C68418EA24C}"/>
                </a:ext>
              </a:extLst>
            </p:cNvPr>
            <p:cNvSpPr/>
            <p:nvPr/>
          </p:nvSpPr>
          <p:spPr>
            <a:xfrm>
              <a:off x="3492137" y="1297141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191D753-919B-CFF6-68B6-F217BBA6502D}"/>
                </a:ext>
              </a:extLst>
            </p:cNvPr>
            <p:cNvSpPr/>
            <p:nvPr/>
          </p:nvSpPr>
          <p:spPr>
            <a:xfrm>
              <a:off x="3492137" y="1436695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AEB8484-6298-5502-76B1-595AF5C8EED6}"/>
                </a:ext>
              </a:extLst>
            </p:cNvPr>
            <p:cNvSpPr/>
            <p:nvPr/>
          </p:nvSpPr>
          <p:spPr>
            <a:xfrm>
              <a:off x="3492137" y="1584523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237BBDE-1DCA-3611-A704-74046BBCF7C7}"/>
                </a:ext>
              </a:extLst>
            </p:cNvPr>
            <p:cNvSpPr/>
            <p:nvPr/>
          </p:nvSpPr>
          <p:spPr>
            <a:xfrm>
              <a:off x="3492137" y="1732351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DAB3BC-9F8B-E78E-5C4C-777767D8BEBD}"/>
                </a:ext>
              </a:extLst>
            </p:cNvPr>
            <p:cNvSpPr/>
            <p:nvPr/>
          </p:nvSpPr>
          <p:spPr>
            <a:xfrm>
              <a:off x="3492137" y="1880179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164C7E3-8D6D-C330-A851-36BCF4E3457E}"/>
                </a:ext>
              </a:extLst>
            </p:cNvPr>
            <p:cNvSpPr/>
            <p:nvPr/>
          </p:nvSpPr>
          <p:spPr>
            <a:xfrm>
              <a:off x="3492137" y="2028007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230901A-9CD8-C4EF-CB36-71EE6949E78D}"/>
                </a:ext>
              </a:extLst>
            </p:cNvPr>
            <p:cNvSpPr/>
            <p:nvPr/>
          </p:nvSpPr>
          <p:spPr>
            <a:xfrm>
              <a:off x="3492137" y="2175835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62369FF-CE3B-B575-4736-57E29E29076D}"/>
                </a:ext>
              </a:extLst>
            </p:cNvPr>
            <p:cNvSpPr/>
            <p:nvPr/>
          </p:nvSpPr>
          <p:spPr>
            <a:xfrm>
              <a:off x="3492137" y="2323663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EC6CE9C-C0C8-928D-DD76-B4FD4DF1B45D}"/>
                </a:ext>
              </a:extLst>
            </p:cNvPr>
            <p:cNvSpPr/>
            <p:nvPr/>
          </p:nvSpPr>
          <p:spPr>
            <a:xfrm>
              <a:off x="3492137" y="2471491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871BD72-285E-E3EC-D168-5BA1B82D795F}"/>
                </a:ext>
              </a:extLst>
            </p:cNvPr>
            <p:cNvSpPr/>
            <p:nvPr/>
          </p:nvSpPr>
          <p:spPr>
            <a:xfrm>
              <a:off x="3492137" y="2619319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557382-A754-4EDA-3E9A-50F537701D0D}"/>
                </a:ext>
              </a:extLst>
            </p:cNvPr>
            <p:cNvSpPr/>
            <p:nvPr/>
          </p:nvSpPr>
          <p:spPr>
            <a:xfrm>
              <a:off x="3492137" y="2767147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52FE5B9-8BFB-B352-3C31-27154E0571A5}"/>
                </a:ext>
              </a:extLst>
            </p:cNvPr>
            <p:cNvSpPr/>
            <p:nvPr/>
          </p:nvSpPr>
          <p:spPr>
            <a:xfrm>
              <a:off x="3492137" y="2914975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CFD28E3-8EEB-B25D-CCE0-43596EC104BF}"/>
                </a:ext>
              </a:extLst>
            </p:cNvPr>
            <p:cNvSpPr/>
            <p:nvPr/>
          </p:nvSpPr>
          <p:spPr>
            <a:xfrm>
              <a:off x="3492137" y="3062803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DB35262-16EB-BAF4-3A97-6F42DF4FD60E}"/>
                </a:ext>
              </a:extLst>
            </p:cNvPr>
            <p:cNvSpPr/>
            <p:nvPr/>
          </p:nvSpPr>
          <p:spPr>
            <a:xfrm>
              <a:off x="3492137" y="3210631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B714300-D6AF-1F95-4953-5FC646647D71}"/>
                </a:ext>
              </a:extLst>
            </p:cNvPr>
            <p:cNvSpPr/>
            <p:nvPr/>
          </p:nvSpPr>
          <p:spPr>
            <a:xfrm>
              <a:off x="5268686" y="1297141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2895C5F-C7B6-3CB5-8F3F-6176C7A8426C}"/>
                </a:ext>
              </a:extLst>
            </p:cNvPr>
            <p:cNvSpPr/>
            <p:nvPr/>
          </p:nvSpPr>
          <p:spPr>
            <a:xfrm>
              <a:off x="5268686" y="1436695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43F95E9-A053-68B6-A175-A3D6A935E0BB}"/>
                </a:ext>
              </a:extLst>
            </p:cNvPr>
            <p:cNvSpPr/>
            <p:nvPr/>
          </p:nvSpPr>
          <p:spPr>
            <a:xfrm>
              <a:off x="5268686" y="1584523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92D3858-AF56-DAF1-795B-64C1A2DAE761}"/>
                </a:ext>
              </a:extLst>
            </p:cNvPr>
            <p:cNvSpPr/>
            <p:nvPr/>
          </p:nvSpPr>
          <p:spPr>
            <a:xfrm>
              <a:off x="5268686" y="1732351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0C3887E-2415-1C3C-F98D-7742B9845DDF}"/>
                </a:ext>
              </a:extLst>
            </p:cNvPr>
            <p:cNvSpPr/>
            <p:nvPr/>
          </p:nvSpPr>
          <p:spPr>
            <a:xfrm>
              <a:off x="5268686" y="1880179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4886486-357F-FF71-8E7E-4C21E4E2DB54}"/>
                </a:ext>
              </a:extLst>
            </p:cNvPr>
            <p:cNvSpPr/>
            <p:nvPr/>
          </p:nvSpPr>
          <p:spPr>
            <a:xfrm>
              <a:off x="5268686" y="2028007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2F8C82D-5CB9-1105-6A49-1BF1A8F89F6F}"/>
                </a:ext>
              </a:extLst>
            </p:cNvPr>
            <p:cNvSpPr/>
            <p:nvPr/>
          </p:nvSpPr>
          <p:spPr>
            <a:xfrm>
              <a:off x="5268686" y="2175835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C8F3E04-CD1C-E523-C774-91C9779C9CE0}"/>
                </a:ext>
              </a:extLst>
            </p:cNvPr>
            <p:cNvSpPr/>
            <p:nvPr/>
          </p:nvSpPr>
          <p:spPr>
            <a:xfrm>
              <a:off x="5268686" y="2323663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DE8AAE8-E4BA-C0BB-1BEC-CA6814FED7F0}"/>
                </a:ext>
              </a:extLst>
            </p:cNvPr>
            <p:cNvSpPr/>
            <p:nvPr/>
          </p:nvSpPr>
          <p:spPr>
            <a:xfrm>
              <a:off x="5268686" y="2471491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DC041B2-3749-911A-C5B9-D6DAB465F018}"/>
                </a:ext>
              </a:extLst>
            </p:cNvPr>
            <p:cNvSpPr/>
            <p:nvPr/>
          </p:nvSpPr>
          <p:spPr>
            <a:xfrm>
              <a:off x="5268686" y="2619319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9A96E31-E192-28FA-6746-280DA96591FB}"/>
                </a:ext>
              </a:extLst>
            </p:cNvPr>
            <p:cNvSpPr/>
            <p:nvPr/>
          </p:nvSpPr>
          <p:spPr>
            <a:xfrm>
              <a:off x="5268686" y="2767147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2284A74-B17C-7C79-3402-C5F876FE9418}"/>
                </a:ext>
              </a:extLst>
            </p:cNvPr>
            <p:cNvSpPr/>
            <p:nvPr/>
          </p:nvSpPr>
          <p:spPr>
            <a:xfrm>
              <a:off x="5268686" y="2914975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8BB1D4A-A1FC-83F6-65DC-8B2E6AA875C6}"/>
                </a:ext>
              </a:extLst>
            </p:cNvPr>
            <p:cNvSpPr/>
            <p:nvPr/>
          </p:nvSpPr>
          <p:spPr>
            <a:xfrm>
              <a:off x="5268686" y="3062803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9CCF1E7-3F09-E283-DBC9-ACE4B1843393}"/>
                </a:ext>
              </a:extLst>
            </p:cNvPr>
            <p:cNvSpPr/>
            <p:nvPr/>
          </p:nvSpPr>
          <p:spPr>
            <a:xfrm>
              <a:off x="5268686" y="3210631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FCF0891-90D7-C02D-4692-B17FA68B7C5A}"/>
                </a:ext>
              </a:extLst>
            </p:cNvPr>
            <p:cNvSpPr/>
            <p:nvPr/>
          </p:nvSpPr>
          <p:spPr>
            <a:xfrm>
              <a:off x="4078225" y="1243585"/>
              <a:ext cx="123006" cy="12300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33514015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D1B99868-2707-F4B4-D5CA-4312F1860265}"/>
              </a:ext>
            </a:extLst>
          </p:cNvPr>
          <p:cNvGrpSpPr/>
          <p:nvPr/>
        </p:nvGrpSpPr>
        <p:grpSpPr>
          <a:xfrm>
            <a:off x="3492137" y="1139734"/>
            <a:ext cx="2168435" cy="2287090"/>
            <a:chOff x="3492137" y="1139734"/>
            <a:chExt cx="2168435" cy="22870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A55D611-100D-89DC-81DB-E4C3DD03C998}"/>
                </a:ext>
              </a:extLst>
            </p:cNvPr>
            <p:cNvSpPr/>
            <p:nvPr/>
          </p:nvSpPr>
          <p:spPr>
            <a:xfrm>
              <a:off x="3884023" y="1139734"/>
              <a:ext cx="1384663" cy="228709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DAAC04-2F4D-FBC9-FA86-5C68418EA24C}"/>
                </a:ext>
              </a:extLst>
            </p:cNvPr>
            <p:cNvSpPr/>
            <p:nvPr/>
          </p:nvSpPr>
          <p:spPr>
            <a:xfrm>
              <a:off x="3492137" y="1297141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191D753-919B-CFF6-68B6-F217BBA6502D}"/>
                </a:ext>
              </a:extLst>
            </p:cNvPr>
            <p:cNvSpPr/>
            <p:nvPr/>
          </p:nvSpPr>
          <p:spPr>
            <a:xfrm>
              <a:off x="3492137" y="1436695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AEB8484-6298-5502-76B1-595AF5C8EED6}"/>
                </a:ext>
              </a:extLst>
            </p:cNvPr>
            <p:cNvSpPr/>
            <p:nvPr/>
          </p:nvSpPr>
          <p:spPr>
            <a:xfrm>
              <a:off x="3492137" y="1584523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237BBDE-1DCA-3611-A704-74046BBCF7C7}"/>
                </a:ext>
              </a:extLst>
            </p:cNvPr>
            <p:cNvSpPr/>
            <p:nvPr/>
          </p:nvSpPr>
          <p:spPr>
            <a:xfrm>
              <a:off x="3492137" y="1732351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DAB3BC-9F8B-E78E-5C4C-777767D8BEBD}"/>
                </a:ext>
              </a:extLst>
            </p:cNvPr>
            <p:cNvSpPr/>
            <p:nvPr/>
          </p:nvSpPr>
          <p:spPr>
            <a:xfrm>
              <a:off x="3492137" y="1880179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164C7E3-8D6D-C330-A851-36BCF4E3457E}"/>
                </a:ext>
              </a:extLst>
            </p:cNvPr>
            <p:cNvSpPr/>
            <p:nvPr/>
          </p:nvSpPr>
          <p:spPr>
            <a:xfrm>
              <a:off x="3492137" y="2028007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230901A-9CD8-C4EF-CB36-71EE6949E78D}"/>
                </a:ext>
              </a:extLst>
            </p:cNvPr>
            <p:cNvSpPr/>
            <p:nvPr/>
          </p:nvSpPr>
          <p:spPr>
            <a:xfrm>
              <a:off x="3492137" y="2175835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62369FF-CE3B-B575-4736-57E29E29076D}"/>
                </a:ext>
              </a:extLst>
            </p:cNvPr>
            <p:cNvSpPr/>
            <p:nvPr/>
          </p:nvSpPr>
          <p:spPr>
            <a:xfrm>
              <a:off x="3492137" y="2323663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EC6CE9C-C0C8-928D-DD76-B4FD4DF1B45D}"/>
                </a:ext>
              </a:extLst>
            </p:cNvPr>
            <p:cNvSpPr/>
            <p:nvPr/>
          </p:nvSpPr>
          <p:spPr>
            <a:xfrm>
              <a:off x="3492137" y="2471491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871BD72-285E-E3EC-D168-5BA1B82D795F}"/>
                </a:ext>
              </a:extLst>
            </p:cNvPr>
            <p:cNvSpPr/>
            <p:nvPr/>
          </p:nvSpPr>
          <p:spPr>
            <a:xfrm>
              <a:off x="3492137" y="2619319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557382-A754-4EDA-3E9A-50F537701D0D}"/>
                </a:ext>
              </a:extLst>
            </p:cNvPr>
            <p:cNvSpPr/>
            <p:nvPr/>
          </p:nvSpPr>
          <p:spPr>
            <a:xfrm>
              <a:off x="3492137" y="2767147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52FE5B9-8BFB-B352-3C31-27154E0571A5}"/>
                </a:ext>
              </a:extLst>
            </p:cNvPr>
            <p:cNvSpPr/>
            <p:nvPr/>
          </p:nvSpPr>
          <p:spPr>
            <a:xfrm>
              <a:off x="3492137" y="2914975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CFD28E3-8EEB-B25D-CCE0-43596EC104BF}"/>
                </a:ext>
              </a:extLst>
            </p:cNvPr>
            <p:cNvSpPr/>
            <p:nvPr/>
          </p:nvSpPr>
          <p:spPr>
            <a:xfrm>
              <a:off x="3492137" y="3062803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DB35262-16EB-BAF4-3A97-6F42DF4FD60E}"/>
                </a:ext>
              </a:extLst>
            </p:cNvPr>
            <p:cNvSpPr/>
            <p:nvPr/>
          </p:nvSpPr>
          <p:spPr>
            <a:xfrm>
              <a:off x="3492137" y="3210631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B714300-D6AF-1F95-4953-5FC646647D71}"/>
                </a:ext>
              </a:extLst>
            </p:cNvPr>
            <p:cNvSpPr/>
            <p:nvPr/>
          </p:nvSpPr>
          <p:spPr>
            <a:xfrm>
              <a:off x="5268686" y="1297141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2895C5F-C7B6-3CB5-8F3F-6176C7A8426C}"/>
                </a:ext>
              </a:extLst>
            </p:cNvPr>
            <p:cNvSpPr/>
            <p:nvPr/>
          </p:nvSpPr>
          <p:spPr>
            <a:xfrm>
              <a:off x="5268686" y="1436695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43F95E9-A053-68B6-A175-A3D6A935E0BB}"/>
                </a:ext>
              </a:extLst>
            </p:cNvPr>
            <p:cNvSpPr/>
            <p:nvPr/>
          </p:nvSpPr>
          <p:spPr>
            <a:xfrm>
              <a:off x="5268686" y="1584523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92D3858-AF56-DAF1-795B-64C1A2DAE761}"/>
                </a:ext>
              </a:extLst>
            </p:cNvPr>
            <p:cNvSpPr/>
            <p:nvPr/>
          </p:nvSpPr>
          <p:spPr>
            <a:xfrm>
              <a:off x="5268686" y="1732351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0C3887E-2415-1C3C-F98D-7742B9845DDF}"/>
                </a:ext>
              </a:extLst>
            </p:cNvPr>
            <p:cNvSpPr/>
            <p:nvPr/>
          </p:nvSpPr>
          <p:spPr>
            <a:xfrm>
              <a:off x="5268686" y="1880179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4886486-357F-FF71-8E7E-4C21E4E2DB54}"/>
                </a:ext>
              </a:extLst>
            </p:cNvPr>
            <p:cNvSpPr/>
            <p:nvPr/>
          </p:nvSpPr>
          <p:spPr>
            <a:xfrm>
              <a:off x="5268686" y="2028007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2F8C82D-5CB9-1105-6A49-1BF1A8F89F6F}"/>
                </a:ext>
              </a:extLst>
            </p:cNvPr>
            <p:cNvSpPr/>
            <p:nvPr/>
          </p:nvSpPr>
          <p:spPr>
            <a:xfrm>
              <a:off x="5268686" y="2175835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C8F3E04-CD1C-E523-C774-91C9779C9CE0}"/>
                </a:ext>
              </a:extLst>
            </p:cNvPr>
            <p:cNvSpPr/>
            <p:nvPr/>
          </p:nvSpPr>
          <p:spPr>
            <a:xfrm>
              <a:off x="5268686" y="2323663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DE8AAE8-E4BA-C0BB-1BEC-CA6814FED7F0}"/>
                </a:ext>
              </a:extLst>
            </p:cNvPr>
            <p:cNvSpPr/>
            <p:nvPr/>
          </p:nvSpPr>
          <p:spPr>
            <a:xfrm>
              <a:off x="5268686" y="2471491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DC041B2-3749-911A-C5B9-D6DAB465F018}"/>
                </a:ext>
              </a:extLst>
            </p:cNvPr>
            <p:cNvSpPr/>
            <p:nvPr/>
          </p:nvSpPr>
          <p:spPr>
            <a:xfrm>
              <a:off x="5268686" y="2619319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9A96E31-E192-28FA-6746-280DA96591FB}"/>
                </a:ext>
              </a:extLst>
            </p:cNvPr>
            <p:cNvSpPr/>
            <p:nvPr/>
          </p:nvSpPr>
          <p:spPr>
            <a:xfrm>
              <a:off x="5268686" y="2767147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2284A74-B17C-7C79-3402-C5F876FE9418}"/>
                </a:ext>
              </a:extLst>
            </p:cNvPr>
            <p:cNvSpPr/>
            <p:nvPr/>
          </p:nvSpPr>
          <p:spPr>
            <a:xfrm>
              <a:off x="5268686" y="2914975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8BB1D4A-A1FC-83F6-65DC-8B2E6AA875C6}"/>
                </a:ext>
              </a:extLst>
            </p:cNvPr>
            <p:cNvSpPr/>
            <p:nvPr/>
          </p:nvSpPr>
          <p:spPr>
            <a:xfrm>
              <a:off x="5268686" y="3062803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9CCF1E7-3F09-E283-DBC9-ACE4B1843393}"/>
                </a:ext>
              </a:extLst>
            </p:cNvPr>
            <p:cNvSpPr/>
            <p:nvPr/>
          </p:nvSpPr>
          <p:spPr>
            <a:xfrm>
              <a:off x="5268686" y="3210631"/>
              <a:ext cx="391886" cy="701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FCF0891-90D7-C02D-4692-B17FA68B7C5A}"/>
                </a:ext>
              </a:extLst>
            </p:cNvPr>
            <p:cNvSpPr/>
            <p:nvPr/>
          </p:nvSpPr>
          <p:spPr>
            <a:xfrm>
              <a:off x="4078225" y="1243585"/>
              <a:ext cx="123006" cy="12300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7C03145-9D4B-0832-E034-354BBB400674}"/>
              </a:ext>
            </a:extLst>
          </p:cNvPr>
          <p:cNvGrpSpPr/>
          <p:nvPr/>
        </p:nvGrpSpPr>
        <p:grpSpPr>
          <a:xfrm>
            <a:off x="6531430" y="1021902"/>
            <a:ext cx="4481042" cy="4578676"/>
            <a:chOff x="6531430" y="1021902"/>
            <a:chExt cx="4481042" cy="4578676"/>
          </a:xfrm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FB31989-9624-3111-5EAE-DD6531597776}"/>
                </a:ext>
              </a:extLst>
            </p:cNvPr>
            <p:cNvSpPr/>
            <p:nvPr/>
          </p:nvSpPr>
          <p:spPr>
            <a:xfrm>
              <a:off x="7045235" y="1584523"/>
              <a:ext cx="3453432" cy="3453432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CD212F5-6C1D-D394-7482-CE817EAC764A}"/>
                </a:ext>
              </a:extLst>
            </p:cNvPr>
            <p:cNvSpPr/>
            <p:nvPr/>
          </p:nvSpPr>
          <p:spPr>
            <a:xfrm>
              <a:off x="6531430" y="1654628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402892D-DF04-8F38-C0E3-12D65C74FAD0}"/>
                </a:ext>
              </a:extLst>
            </p:cNvPr>
            <p:cNvSpPr/>
            <p:nvPr/>
          </p:nvSpPr>
          <p:spPr>
            <a:xfrm>
              <a:off x="6531430" y="1788414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3851D5F-3F16-8A02-E703-B4AFD5B6F05D}"/>
                </a:ext>
              </a:extLst>
            </p:cNvPr>
            <p:cNvSpPr/>
            <p:nvPr/>
          </p:nvSpPr>
          <p:spPr>
            <a:xfrm>
              <a:off x="6531430" y="1922200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6DE97BF-A746-C332-299A-18A37BEB9DC8}"/>
                </a:ext>
              </a:extLst>
            </p:cNvPr>
            <p:cNvSpPr/>
            <p:nvPr/>
          </p:nvSpPr>
          <p:spPr>
            <a:xfrm>
              <a:off x="6531430" y="2055986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17A68DB-83D2-3F5A-2C3D-56BACDD57891}"/>
                </a:ext>
              </a:extLst>
            </p:cNvPr>
            <p:cNvSpPr/>
            <p:nvPr/>
          </p:nvSpPr>
          <p:spPr>
            <a:xfrm>
              <a:off x="6531430" y="2189772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F432D38-8B0F-0387-50A6-738C82F6663F}"/>
                </a:ext>
              </a:extLst>
            </p:cNvPr>
            <p:cNvSpPr/>
            <p:nvPr/>
          </p:nvSpPr>
          <p:spPr>
            <a:xfrm>
              <a:off x="6531430" y="2323558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863DE91-9B03-49DD-30F1-911A0372739B}"/>
                </a:ext>
              </a:extLst>
            </p:cNvPr>
            <p:cNvSpPr/>
            <p:nvPr/>
          </p:nvSpPr>
          <p:spPr>
            <a:xfrm>
              <a:off x="6531430" y="2457344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79B70B0-C789-EB39-1B5C-DDA28ABD3476}"/>
                </a:ext>
              </a:extLst>
            </p:cNvPr>
            <p:cNvSpPr/>
            <p:nvPr/>
          </p:nvSpPr>
          <p:spPr>
            <a:xfrm>
              <a:off x="6531430" y="2591130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5F7C0EA-173E-FE53-C16D-3775433B9697}"/>
                </a:ext>
              </a:extLst>
            </p:cNvPr>
            <p:cNvSpPr/>
            <p:nvPr/>
          </p:nvSpPr>
          <p:spPr>
            <a:xfrm>
              <a:off x="6531430" y="2724916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C1C8A6A-4A07-2B34-102F-6734D94533C8}"/>
                </a:ext>
              </a:extLst>
            </p:cNvPr>
            <p:cNvSpPr/>
            <p:nvPr/>
          </p:nvSpPr>
          <p:spPr>
            <a:xfrm>
              <a:off x="6531430" y="2858702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099B8F9-3A7F-67E8-EA82-77D5FB0A283E}"/>
                </a:ext>
              </a:extLst>
            </p:cNvPr>
            <p:cNvSpPr/>
            <p:nvPr/>
          </p:nvSpPr>
          <p:spPr>
            <a:xfrm>
              <a:off x="6531430" y="2992488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911170D-2FA9-0120-B8DB-3CF5458854FE}"/>
                </a:ext>
              </a:extLst>
            </p:cNvPr>
            <p:cNvSpPr/>
            <p:nvPr/>
          </p:nvSpPr>
          <p:spPr>
            <a:xfrm>
              <a:off x="6531430" y="3126274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CEDEA5F-6585-6AE8-8650-5BCAF3FF1407}"/>
                </a:ext>
              </a:extLst>
            </p:cNvPr>
            <p:cNvSpPr/>
            <p:nvPr/>
          </p:nvSpPr>
          <p:spPr>
            <a:xfrm>
              <a:off x="6531430" y="3260060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9CE6028-7721-C2E2-459B-0B92B18FEBE4}"/>
                </a:ext>
              </a:extLst>
            </p:cNvPr>
            <p:cNvSpPr/>
            <p:nvPr/>
          </p:nvSpPr>
          <p:spPr>
            <a:xfrm>
              <a:off x="6531430" y="3393846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383E063-BE06-649C-015B-132E91CB8965}"/>
                </a:ext>
              </a:extLst>
            </p:cNvPr>
            <p:cNvSpPr/>
            <p:nvPr/>
          </p:nvSpPr>
          <p:spPr>
            <a:xfrm>
              <a:off x="6531430" y="3527632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30DD4AA-9B89-4DFD-3EC3-55EE200DADB2}"/>
                </a:ext>
              </a:extLst>
            </p:cNvPr>
            <p:cNvSpPr/>
            <p:nvPr/>
          </p:nvSpPr>
          <p:spPr>
            <a:xfrm>
              <a:off x="6531430" y="3661418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72CC55E-CAF1-8F7B-1D8C-70E22787088D}"/>
                </a:ext>
              </a:extLst>
            </p:cNvPr>
            <p:cNvSpPr/>
            <p:nvPr/>
          </p:nvSpPr>
          <p:spPr>
            <a:xfrm>
              <a:off x="6531430" y="3795204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9E65ECF-3C9C-A031-C4A1-A6345D26F9A3}"/>
                </a:ext>
              </a:extLst>
            </p:cNvPr>
            <p:cNvSpPr/>
            <p:nvPr/>
          </p:nvSpPr>
          <p:spPr>
            <a:xfrm>
              <a:off x="6531430" y="3928990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7421B51-6FB6-CB91-0464-60419E2A6E00}"/>
                </a:ext>
              </a:extLst>
            </p:cNvPr>
            <p:cNvSpPr/>
            <p:nvPr/>
          </p:nvSpPr>
          <p:spPr>
            <a:xfrm>
              <a:off x="6531430" y="4062776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6302F3C-AB47-A66A-A512-7B9DAC24DA10}"/>
                </a:ext>
              </a:extLst>
            </p:cNvPr>
            <p:cNvSpPr/>
            <p:nvPr/>
          </p:nvSpPr>
          <p:spPr>
            <a:xfrm>
              <a:off x="6531430" y="4196562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40F0F53-14B1-6AFE-34B0-CD73023F45EC}"/>
                </a:ext>
              </a:extLst>
            </p:cNvPr>
            <p:cNvSpPr/>
            <p:nvPr/>
          </p:nvSpPr>
          <p:spPr>
            <a:xfrm>
              <a:off x="6531430" y="4330348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D1D54B4-6ACA-D09A-B32E-097E0F180BCC}"/>
                </a:ext>
              </a:extLst>
            </p:cNvPr>
            <p:cNvSpPr/>
            <p:nvPr/>
          </p:nvSpPr>
          <p:spPr>
            <a:xfrm>
              <a:off x="6531430" y="4464134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3B558C9-C72E-22BC-9B00-321DDE0910ED}"/>
                </a:ext>
              </a:extLst>
            </p:cNvPr>
            <p:cNvSpPr/>
            <p:nvPr/>
          </p:nvSpPr>
          <p:spPr>
            <a:xfrm>
              <a:off x="6531430" y="4597920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B895540-FD7C-55D7-0638-E292B0A3E895}"/>
                </a:ext>
              </a:extLst>
            </p:cNvPr>
            <p:cNvSpPr/>
            <p:nvPr/>
          </p:nvSpPr>
          <p:spPr>
            <a:xfrm>
              <a:off x="6531430" y="4731706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78DE881-C65D-CD60-1742-80E1A8F069D4}"/>
                </a:ext>
              </a:extLst>
            </p:cNvPr>
            <p:cNvSpPr/>
            <p:nvPr/>
          </p:nvSpPr>
          <p:spPr>
            <a:xfrm>
              <a:off x="6531430" y="4865492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89F309B-2E2A-72F5-82CE-5FF874739D08}"/>
                </a:ext>
              </a:extLst>
            </p:cNvPr>
            <p:cNvSpPr/>
            <p:nvPr/>
          </p:nvSpPr>
          <p:spPr>
            <a:xfrm>
              <a:off x="10419806" y="1654628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120EF2A-CAF3-3B3B-55D0-AC765923C254}"/>
                </a:ext>
              </a:extLst>
            </p:cNvPr>
            <p:cNvSpPr/>
            <p:nvPr/>
          </p:nvSpPr>
          <p:spPr>
            <a:xfrm>
              <a:off x="10419806" y="1788414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E581B9A-F75E-A8AA-2221-BAB2A2C49E3E}"/>
                </a:ext>
              </a:extLst>
            </p:cNvPr>
            <p:cNvSpPr/>
            <p:nvPr/>
          </p:nvSpPr>
          <p:spPr>
            <a:xfrm>
              <a:off x="10419806" y="1922200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79E27A9-CC62-0227-DAA6-6AD2A6FB97CF}"/>
                </a:ext>
              </a:extLst>
            </p:cNvPr>
            <p:cNvSpPr/>
            <p:nvPr/>
          </p:nvSpPr>
          <p:spPr>
            <a:xfrm>
              <a:off x="10419806" y="2055986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F5127DE-6D27-CC4D-B522-4BCD14DB775E}"/>
                </a:ext>
              </a:extLst>
            </p:cNvPr>
            <p:cNvSpPr/>
            <p:nvPr/>
          </p:nvSpPr>
          <p:spPr>
            <a:xfrm>
              <a:off x="10419806" y="2189772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721B898-2367-00E3-6CBC-5149197F2EB6}"/>
                </a:ext>
              </a:extLst>
            </p:cNvPr>
            <p:cNvSpPr/>
            <p:nvPr/>
          </p:nvSpPr>
          <p:spPr>
            <a:xfrm>
              <a:off x="10419806" y="2323558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BB4B8A6-2020-8FA2-BCC0-B27921712C15}"/>
                </a:ext>
              </a:extLst>
            </p:cNvPr>
            <p:cNvSpPr/>
            <p:nvPr/>
          </p:nvSpPr>
          <p:spPr>
            <a:xfrm>
              <a:off x="10419806" y="2457344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7BC0531-D3B0-07D4-2808-6C42AE057396}"/>
                </a:ext>
              </a:extLst>
            </p:cNvPr>
            <p:cNvSpPr/>
            <p:nvPr/>
          </p:nvSpPr>
          <p:spPr>
            <a:xfrm>
              <a:off x="10419806" y="2591130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76F9A6B-F2ED-4B69-FEA6-044CA39AC021}"/>
                </a:ext>
              </a:extLst>
            </p:cNvPr>
            <p:cNvSpPr/>
            <p:nvPr/>
          </p:nvSpPr>
          <p:spPr>
            <a:xfrm>
              <a:off x="10419806" y="2724916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DB2652F-727A-55AF-B30B-9857605AA3B8}"/>
                </a:ext>
              </a:extLst>
            </p:cNvPr>
            <p:cNvSpPr/>
            <p:nvPr/>
          </p:nvSpPr>
          <p:spPr>
            <a:xfrm>
              <a:off x="10419806" y="2858702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0DA2473-F9E8-010D-EAF9-95EF580913E8}"/>
                </a:ext>
              </a:extLst>
            </p:cNvPr>
            <p:cNvSpPr/>
            <p:nvPr/>
          </p:nvSpPr>
          <p:spPr>
            <a:xfrm>
              <a:off x="10419806" y="2992488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0750246-58F9-51D7-68A8-0309F5FAB5B3}"/>
                </a:ext>
              </a:extLst>
            </p:cNvPr>
            <p:cNvSpPr/>
            <p:nvPr/>
          </p:nvSpPr>
          <p:spPr>
            <a:xfrm>
              <a:off x="10419806" y="3126274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06E1818-6663-1DE7-A676-FFE602C440D6}"/>
                </a:ext>
              </a:extLst>
            </p:cNvPr>
            <p:cNvSpPr/>
            <p:nvPr/>
          </p:nvSpPr>
          <p:spPr>
            <a:xfrm>
              <a:off x="10419806" y="3260060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A0B31F3-B1DA-FB3C-9E5F-FDFCAEFDDB6B}"/>
                </a:ext>
              </a:extLst>
            </p:cNvPr>
            <p:cNvSpPr/>
            <p:nvPr/>
          </p:nvSpPr>
          <p:spPr>
            <a:xfrm>
              <a:off x="10419806" y="3393846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CBAF5BA-334E-E37F-8301-252F221CEA49}"/>
                </a:ext>
              </a:extLst>
            </p:cNvPr>
            <p:cNvSpPr/>
            <p:nvPr/>
          </p:nvSpPr>
          <p:spPr>
            <a:xfrm>
              <a:off x="10419806" y="3527632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A0678C4-20BD-BF6A-C09D-5FD92AC75338}"/>
                </a:ext>
              </a:extLst>
            </p:cNvPr>
            <p:cNvSpPr/>
            <p:nvPr/>
          </p:nvSpPr>
          <p:spPr>
            <a:xfrm>
              <a:off x="10419806" y="3661418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6E0A57-497D-0F55-CABA-1C077E86330D}"/>
                </a:ext>
              </a:extLst>
            </p:cNvPr>
            <p:cNvSpPr/>
            <p:nvPr/>
          </p:nvSpPr>
          <p:spPr>
            <a:xfrm>
              <a:off x="10419806" y="3795204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6AAC909-50D1-9EB8-732A-58B4DDA6AC02}"/>
                </a:ext>
              </a:extLst>
            </p:cNvPr>
            <p:cNvSpPr/>
            <p:nvPr/>
          </p:nvSpPr>
          <p:spPr>
            <a:xfrm>
              <a:off x="10419806" y="3928990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EEFA8EA-CA17-FBA1-CC26-87E99532C6B2}"/>
                </a:ext>
              </a:extLst>
            </p:cNvPr>
            <p:cNvSpPr/>
            <p:nvPr/>
          </p:nvSpPr>
          <p:spPr>
            <a:xfrm>
              <a:off x="10419806" y="4062776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D6F6A24-B036-5073-3A0C-A6DCEBF38378}"/>
                </a:ext>
              </a:extLst>
            </p:cNvPr>
            <p:cNvSpPr/>
            <p:nvPr/>
          </p:nvSpPr>
          <p:spPr>
            <a:xfrm>
              <a:off x="10419806" y="4196562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92E4F83-9D2F-AA0D-3951-9B2E580D3238}"/>
                </a:ext>
              </a:extLst>
            </p:cNvPr>
            <p:cNvSpPr/>
            <p:nvPr/>
          </p:nvSpPr>
          <p:spPr>
            <a:xfrm>
              <a:off x="10419806" y="4330348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5487BE-8404-77F8-2A26-458F802A23E2}"/>
                </a:ext>
              </a:extLst>
            </p:cNvPr>
            <p:cNvSpPr/>
            <p:nvPr/>
          </p:nvSpPr>
          <p:spPr>
            <a:xfrm>
              <a:off x="10419806" y="4464134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41FA967-B4F2-482E-4E6D-736B67E5DCDE}"/>
                </a:ext>
              </a:extLst>
            </p:cNvPr>
            <p:cNvSpPr/>
            <p:nvPr/>
          </p:nvSpPr>
          <p:spPr>
            <a:xfrm>
              <a:off x="10419806" y="4597920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9C029A4-723E-0741-B6C2-D968A782F63A}"/>
                </a:ext>
              </a:extLst>
            </p:cNvPr>
            <p:cNvSpPr/>
            <p:nvPr/>
          </p:nvSpPr>
          <p:spPr>
            <a:xfrm>
              <a:off x="10419806" y="4731706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DAA3BD5-8D27-7EA3-DD11-782322F4B257}"/>
                </a:ext>
              </a:extLst>
            </p:cNvPr>
            <p:cNvSpPr/>
            <p:nvPr/>
          </p:nvSpPr>
          <p:spPr>
            <a:xfrm>
              <a:off x="10419806" y="4865492"/>
              <a:ext cx="592666" cy="77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FD8FC72-3306-73ED-F202-9B7F1E87F5B1}"/>
                </a:ext>
              </a:extLst>
            </p:cNvPr>
            <p:cNvGrpSpPr/>
            <p:nvPr/>
          </p:nvGrpSpPr>
          <p:grpSpPr>
            <a:xfrm rot="5400000">
              <a:off x="8496668" y="-326059"/>
              <a:ext cx="592666" cy="3288587"/>
              <a:chOff x="1715588" y="2079330"/>
              <a:chExt cx="592666" cy="3288587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65E7CBB3-3C30-7E8D-89D7-9DCD07AF499A}"/>
                  </a:ext>
                </a:extLst>
              </p:cNvPr>
              <p:cNvSpPr/>
              <p:nvPr/>
            </p:nvSpPr>
            <p:spPr>
              <a:xfrm>
                <a:off x="1715588" y="2079330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2E63C47D-7F20-59A8-58D3-0C6D329D8129}"/>
                  </a:ext>
                </a:extLst>
              </p:cNvPr>
              <p:cNvSpPr/>
              <p:nvPr/>
            </p:nvSpPr>
            <p:spPr>
              <a:xfrm>
                <a:off x="1715588" y="2213116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8124F24-FB79-15A0-3161-DA9D45FD0A8A}"/>
                  </a:ext>
                </a:extLst>
              </p:cNvPr>
              <p:cNvSpPr/>
              <p:nvPr/>
            </p:nvSpPr>
            <p:spPr>
              <a:xfrm>
                <a:off x="1715588" y="2346902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AF0EE413-9445-D4FB-BB80-5F59FB34B92B}"/>
                  </a:ext>
                </a:extLst>
              </p:cNvPr>
              <p:cNvSpPr/>
              <p:nvPr/>
            </p:nvSpPr>
            <p:spPr>
              <a:xfrm>
                <a:off x="1715588" y="2480688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188B5160-FDD5-399C-A57D-31AE79AA74CD}"/>
                  </a:ext>
                </a:extLst>
              </p:cNvPr>
              <p:cNvSpPr/>
              <p:nvPr/>
            </p:nvSpPr>
            <p:spPr>
              <a:xfrm>
                <a:off x="1715588" y="2614474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978AC23-3C68-85F1-603B-DB22310052E0}"/>
                  </a:ext>
                </a:extLst>
              </p:cNvPr>
              <p:cNvSpPr/>
              <p:nvPr/>
            </p:nvSpPr>
            <p:spPr>
              <a:xfrm>
                <a:off x="1715588" y="2748260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950D5A4B-3E44-1175-D1C6-F009EE177DE4}"/>
                  </a:ext>
                </a:extLst>
              </p:cNvPr>
              <p:cNvSpPr/>
              <p:nvPr/>
            </p:nvSpPr>
            <p:spPr>
              <a:xfrm>
                <a:off x="1715588" y="2882046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B8832968-8D2F-2609-14B4-2138FEEDA901}"/>
                  </a:ext>
                </a:extLst>
              </p:cNvPr>
              <p:cNvSpPr/>
              <p:nvPr/>
            </p:nvSpPr>
            <p:spPr>
              <a:xfrm>
                <a:off x="1715588" y="3015832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3B321908-9E49-A1A2-C4A0-E176343AC5AE}"/>
                  </a:ext>
                </a:extLst>
              </p:cNvPr>
              <p:cNvSpPr/>
              <p:nvPr/>
            </p:nvSpPr>
            <p:spPr>
              <a:xfrm>
                <a:off x="1715588" y="3149618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4C0A1437-7DF3-3E09-6FAE-995FB7AB14CE}"/>
                  </a:ext>
                </a:extLst>
              </p:cNvPr>
              <p:cNvSpPr/>
              <p:nvPr/>
            </p:nvSpPr>
            <p:spPr>
              <a:xfrm>
                <a:off x="1715588" y="3283404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FFB92374-C80B-05D7-A118-97B5339B925D}"/>
                  </a:ext>
                </a:extLst>
              </p:cNvPr>
              <p:cNvSpPr/>
              <p:nvPr/>
            </p:nvSpPr>
            <p:spPr>
              <a:xfrm>
                <a:off x="1715588" y="3417190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CF61EF39-C338-CC69-32D0-3F1FFE295E94}"/>
                  </a:ext>
                </a:extLst>
              </p:cNvPr>
              <p:cNvSpPr/>
              <p:nvPr/>
            </p:nvSpPr>
            <p:spPr>
              <a:xfrm>
                <a:off x="1715588" y="3550976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0A49CD45-280F-D44D-C466-A572BB44912F}"/>
                  </a:ext>
                </a:extLst>
              </p:cNvPr>
              <p:cNvSpPr/>
              <p:nvPr/>
            </p:nvSpPr>
            <p:spPr>
              <a:xfrm>
                <a:off x="1715588" y="3684762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15AB6F49-AED8-A97A-F070-9819A2BAA049}"/>
                  </a:ext>
                </a:extLst>
              </p:cNvPr>
              <p:cNvSpPr/>
              <p:nvPr/>
            </p:nvSpPr>
            <p:spPr>
              <a:xfrm>
                <a:off x="1715588" y="3818548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BFE71C10-2A16-7F9C-EDDE-1C8D977C536C}"/>
                  </a:ext>
                </a:extLst>
              </p:cNvPr>
              <p:cNvSpPr/>
              <p:nvPr/>
            </p:nvSpPr>
            <p:spPr>
              <a:xfrm>
                <a:off x="1715588" y="3952334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BD83C11B-5B00-4CE0-54CE-8281DBFA744D}"/>
                  </a:ext>
                </a:extLst>
              </p:cNvPr>
              <p:cNvSpPr/>
              <p:nvPr/>
            </p:nvSpPr>
            <p:spPr>
              <a:xfrm>
                <a:off x="1715588" y="4086120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52989702-9A06-0630-6A19-D9D84D80B613}"/>
                  </a:ext>
                </a:extLst>
              </p:cNvPr>
              <p:cNvSpPr/>
              <p:nvPr/>
            </p:nvSpPr>
            <p:spPr>
              <a:xfrm>
                <a:off x="1715588" y="4219906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07E4234A-C485-0A84-DD6E-C2616B944D17}"/>
                  </a:ext>
                </a:extLst>
              </p:cNvPr>
              <p:cNvSpPr/>
              <p:nvPr/>
            </p:nvSpPr>
            <p:spPr>
              <a:xfrm>
                <a:off x="1715588" y="4353692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F3F8785F-647C-EAA5-3C71-68D6D0A1FF50}"/>
                  </a:ext>
                </a:extLst>
              </p:cNvPr>
              <p:cNvSpPr/>
              <p:nvPr/>
            </p:nvSpPr>
            <p:spPr>
              <a:xfrm>
                <a:off x="1715588" y="4487478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18B8A1E0-D0E5-527C-7A05-2762E271050E}"/>
                  </a:ext>
                </a:extLst>
              </p:cNvPr>
              <p:cNvSpPr/>
              <p:nvPr/>
            </p:nvSpPr>
            <p:spPr>
              <a:xfrm>
                <a:off x="1715588" y="4621264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8EC992B0-B46D-8FB9-7CEC-904D72A39187}"/>
                  </a:ext>
                </a:extLst>
              </p:cNvPr>
              <p:cNvSpPr/>
              <p:nvPr/>
            </p:nvSpPr>
            <p:spPr>
              <a:xfrm>
                <a:off x="1715588" y="4755050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94D5AFA2-A67C-7803-08A6-86670BFB77D7}"/>
                  </a:ext>
                </a:extLst>
              </p:cNvPr>
              <p:cNvSpPr/>
              <p:nvPr/>
            </p:nvSpPr>
            <p:spPr>
              <a:xfrm>
                <a:off x="1715588" y="4888836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24BF9F3B-2DCC-D44A-98B6-396B7B511711}"/>
                  </a:ext>
                </a:extLst>
              </p:cNvPr>
              <p:cNvSpPr/>
              <p:nvPr/>
            </p:nvSpPr>
            <p:spPr>
              <a:xfrm>
                <a:off x="1715588" y="5022622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B4E9DC99-3D39-1A62-C91C-8888660E459A}"/>
                  </a:ext>
                </a:extLst>
              </p:cNvPr>
              <p:cNvSpPr/>
              <p:nvPr/>
            </p:nvSpPr>
            <p:spPr>
              <a:xfrm>
                <a:off x="1715588" y="5156408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1E360954-B5E0-E387-534F-8833B2E5112D}"/>
                  </a:ext>
                </a:extLst>
              </p:cNvPr>
              <p:cNvSpPr/>
              <p:nvPr/>
            </p:nvSpPr>
            <p:spPr>
              <a:xfrm>
                <a:off x="1715588" y="5290194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8C420CAB-0C41-E179-FCB5-AA0925D3EBD6}"/>
                </a:ext>
              </a:extLst>
            </p:cNvPr>
            <p:cNvGrpSpPr/>
            <p:nvPr/>
          </p:nvGrpSpPr>
          <p:grpSpPr>
            <a:xfrm rot="5400000">
              <a:off x="8482141" y="3659951"/>
              <a:ext cx="592666" cy="3288587"/>
              <a:chOff x="1715588" y="2079330"/>
              <a:chExt cx="592666" cy="3288587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9BF70B51-BBD7-E0B8-5BC9-4ED00A22A2E4}"/>
                  </a:ext>
                </a:extLst>
              </p:cNvPr>
              <p:cNvSpPr/>
              <p:nvPr/>
            </p:nvSpPr>
            <p:spPr>
              <a:xfrm>
                <a:off x="1715588" y="2079330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E3A444B6-BD67-4E30-669F-9A0699D2039E}"/>
                  </a:ext>
                </a:extLst>
              </p:cNvPr>
              <p:cNvSpPr/>
              <p:nvPr/>
            </p:nvSpPr>
            <p:spPr>
              <a:xfrm>
                <a:off x="1715588" y="2213116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7A629872-39B2-0E87-959F-2A10C4FBDA2E}"/>
                  </a:ext>
                </a:extLst>
              </p:cNvPr>
              <p:cNvSpPr/>
              <p:nvPr/>
            </p:nvSpPr>
            <p:spPr>
              <a:xfrm>
                <a:off x="1715588" y="2346902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792E9D5-0680-CE5B-9B81-956FC60BDCD2}"/>
                  </a:ext>
                </a:extLst>
              </p:cNvPr>
              <p:cNvSpPr/>
              <p:nvPr/>
            </p:nvSpPr>
            <p:spPr>
              <a:xfrm>
                <a:off x="1715588" y="2480688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A75EC3A7-0052-8677-BE91-42C31FFD655D}"/>
                  </a:ext>
                </a:extLst>
              </p:cNvPr>
              <p:cNvSpPr/>
              <p:nvPr/>
            </p:nvSpPr>
            <p:spPr>
              <a:xfrm>
                <a:off x="1715588" y="2614474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EEFD7E5D-137D-837C-896D-893607460A43}"/>
                  </a:ext>
                </a:extLst>
              </p:cNvPr>
              <p:cNvSpPr/>
              <p:nvPr/>
            </p:nvSpPr>
            <p:spPr>
              <a:xfrm>
                <a:off x="1715588" y="2748260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929E7A8B-2BE0-F313-10A4-AF6F3001812D}"/>
                  </a:ext>
                </a:extLst>
              </p:cNvPr>
              <p:cNvSpPr/>
              <p:nvPr/>
            </p:nvSpPr>
            <p:spPr>
              <a:xfrm>
                <a:off x="1715588" y="2882046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E13BB5CE-0927-CE8D-4CD0-0C2C0F2F0CA5}"/>
                  </a:ext>
                </a:extLst>
              </p:cNvPr>
              <p:cNvSpPr/>
              <p:nvPr/>
            </p:nvSpPr>
            <p:spPr>
              <a:xfrm>
                <a:off x="1715588" y="3015832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465E7DB5-022C-81B6-059A-62B509FE8804}"/>
                  </a:ext>
                </a:extLst>
              </p:cNvPr>
              <p:cNvSpPr/>
              <p:nvPr/>
            </p:nvSpPr>
            <p:spPr>
              <a:xfrm>
                <a:off x="1715588" y="3149618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A7BAC7A1-3FD2-322B-F3CB-D7A4A517B673}"/>
                  </a:ext>
                </a:extLst>
              </p:cNvPr>
              <p:cNvSpPr/>
              <p:nvPr/>
            </p:nvSpPr>
            <p:spPr>
              <a:xfrm>
                <a:off x="1715588" y="3283405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F5A3D00A-453C-CBAC-CD72-D9F322E1283A}"/>
                  </a:ext>
                </a:extLst>
              </p:cNvPr>
              <p:cNvSpPr/>
              <p:nvPr/>
            </p:nvSpPr>
            <p:spPr>
              <a:xfrm>
                <a:off x="1715588" y="3417190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3C1F0D6A-3049-790E-23D4-A5AC61AD9E05}"/>
                  </a:ext>
                </a:extLst>
              </p:cNvPr>
              <p:cNvSpPr/>
              <p:nvPr/>
            </p:nvSpPr>
            <p:spPr>
              <a:xfrm>
                <a:off x="1715588" y="3550976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877826C8-00BF-950E-0236-4E7C0F231DB1}"/>
                  </a:ext>
                </a:extLst>
              </p:cNvPr>
              <p:cNvSpPr/>
              <p:nvPr/>
            </p:nvSpPr>
            <p:spPr>
              <a:xfrm>
                <a:off x="1715588" y="3684762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882D8E31-99AF-7972-DEF8-9FAF15657E69}"/>
                  </a:ext>
                </a:extLst>
              </p:cNvPr>
              <p:cNvSpPr/>
              <p:nvPr/>
            </p:nvSpPr>
            <p:spPr>
              <a:xfrm>
                <a:off x="1715588" y="3818548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FA53C1FA-9336-7113-0644-F9D7788C781D}"/>
                  </a:ext>
                </a:extLst>
              </p:cNvPr>
              <p:cNvSpPr/>
              <p:nvPr/>
            </p:nvSpPr>
            <p:spPr>
              <a:xfrm>
                <a:off x="1715588" y="3952334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66171C52-6C7F-9DF4-182D-28CDBD773ACB}"/>
                  </a:ext>
                </a:extLst>
              </p:cNvPr>
              <p:cNvSpPr/>
              <p:nvPr/>
            </p:nvSpPr>
            <p:spPr>
              <a:xfrm>
                <a:off x="1715588" y="4086120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842A17E5-A0E0-1874-CF1F-A3B9D8DD229C}"/>
                  </a:ext>
                </a:extLst>
              </p:cNvPr>
              <p:cNvSpPr/>
              <p:nvPr/>
            </p:nvSpPr>
            <p:spPr>
              <a:xfrm>
                <a:off x="1715588" y="4219906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A08BCA94-A8F1-A4DC-5776-83DD0D721CFB}"/>
                  </a:ext>
                </a:extLst>
              </p:cNvPr>
              <p:cNvSpPr/>
              <p:nvPr/>
            </p:nvSpPr>
            <p:spPr>
              <a:xfrm>
                <a:off x="1715588" y="4353692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4F98BD61-A027-E8D5-F899-BC9F3FE999F2}"/>
                  </a:ext>
                </a:extLst>
              </p:cNvPr>
              <p:cNvSpPr/>
              <p:nvPr/>
            </p:nvSpPr>
            <p:spPr>
              <a:xfrm>
                <a:off x="1715588" y="4487478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B12B7A8D-709F-31B0-5108-1BFC32C3FDE1}"/>
                  </a:ext>
                </a:extLst>
              </p:cNvPr>
              <p:cNvSpPr/>
              <p:nvPr/>
            </p:nvSpPr>
            <p:spPr>
              <a:xfrm>
                <a:off x="1715588" y="4621264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05B1072-C1C6-EF2E-D2C7-C18CBCE4EE55}"/>
                  </a:ext>
                </a:extLst>
              </p:cNvPr>
              <p:cNvSpPr/>
              <p:nvPr/>
            </p:nvSpPr>
            <p:spPr>
              <a:xfrm>
                <a:off x="1715588" y="4755050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F45CDA97-D23F-EBDE-3B76-40A9148CACA9}"/>
                  </a:ext>
                </a:extLst>
              </p:cNvPr>
              <p:cNvSpPr/>
              <p:nvPr/>
            </p:nvSpPr>
            <p:spPr>
              <a:xfrm>
                <a:off x="1715588" y="4888836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F967761E-93BF-D5A0-E938-D747E838A969}"/>
                  </a:ext>
                </a:extLst>
              </p:cNvPr>
              <p:cNvSpPr/>
              <p:nvPr/>
            </p:nvSpPr>
            <p:spPr>
              <a:xfrm>
                <a:off x="1715588" y="5022622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11E3551A-2263-8FAA-8117-9E4BF02A9E9C}"/>
                  </a:ext>
                </a:extLst>
              </p:cNvPr>
              <p:cNvSpPr/>
              <p:nvPr/>
            </p:nvSpPr>
            <p:spPr>
              <a:xfrm>
                <a:off x="1715588" y="5156408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EA4BDBD9-C11B-5DCB-3D2A-9C29E45ABF2F}"/>
                  </a:ext>
                </a:extLst>
              </p:cNvPr>
              <p:cNvSpPr/>
              <p:nvPr/>
            </p:nvSpPr>
            <p:spPr>
              <a:xfrm>
                <a:off x="1715588" y="5290194"/>
                <a:ext cx="592666" cy="7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5FBDFEFB-BE5B-69E5-3573-6519C40906AD}"/>
                </a:ext>
              </a:extLst>
            </p:cNvPr>
            <p:cNvSpPr/>
            <p:nvPr/>
          </p:nvSpPr>
          <p:spPr>
            <a:xfrm>
              <a:off x="7306828" y="1788414"/>
              <a:ext cx="345295" cy="345295"/>
            </a:xfrm>
            <a:prstGeom prst="ellipse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10017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3846214-2FA9-314C-60DC-B3AAA4F2D90D}"/>
              </a:ext>
            </a:extLst>
          </p:cNvPr>
          <p:cNvGrpSpPr/>
          <p:nvPr/>
        </p:nvGrpSpPr>
        <p:grpSpPr>
          <a:xfrm>
            <a:off x="423196" y="299948"/>
            <a:ext cx="5981700" cy="635000"/>
            <a:chOff x="1917700" y="1016000"/>
            <a:chExt cx="5981700" cy="635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2D1D8C1-8DED-C0D4-B921-D0109D59C19A}"/>
                </a:ext>
              </a:extLst>
            </p:cNvPr>
            <p:cNvSpPr/>
            <p:nvPr/>
          </p:nvSpPr>
          <p:spPr>
            <a:xfrm>
              <a:off x="1917700" y="1016000"/>
              <a:ext cx="5981700" cy="6350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8C34227-7591-1231-BFA8-79785756113B}"/>
                </a:ext>
              </a:extLst>
            </p:cNvPr>
            <p:cNvSpPr/>
            <p:nvPr/>
          </p:nvSpPr>
          <p:spPr>
            <a:xfrm>
              <a:off x="2362200" y="1206500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C2255D7-1B25-4AD3-4611-584E660891F9}"/>
                </a:ext>
              </a:extLst>
            </p:cNvPr>
            <p:cNvSpPr/>
            <p:nvPr/>
          </p:nvSpPr>
          <p:spPr>
            <a:xfrm>
              <a:off x="3048000" y="1206500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50A19FC-68E0-48B0-F1BE-2D5CC70639C3}"/>
                </a:ext>
              </a:extLst>
            </p:cNvPr>
            <p:cNvSpPr/>
            <p:nvPr/>
          </p:nvSpPr>
          <p:spPr>
            <a:xfrm>
              <a:off x="3733800" y="1206500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E075A42-A0A2-5D6D-E024-3E7644F45F2D}"/>
                </a:ext>
              </a:extLst>
            </p:cNvPr>
            <p:cNvSpPr/>
            <p:nvPr/>
          </p:nvSpPr>
          <p:spPr>
            <a:xfrm>
              <a:off x="4419600" y="1206500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49C219-86AF-71AB-39B3-7327DED4D662}"/>
                </a:ext>
              </a:extLst>
            </p:cNvPr>
            <p:cNvSpPr/>
            <p:nvPr/>
          </p:nvSpPr>
          <p:spPr>
            <a:xfrm>
              <a:off x="5105400" y="1206500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0811E44-A813-99B6-B1EC-C6E647C99282}"/>
                </a:ext>
              </a:extLst>
            </p:cNvPr>
            <p:cNvSpPr/>
            <p:nvPr/>
          </p:nvSpPr>
          <p:spPr>
            <a:xfrm>
              <a:off x="5791200" y="1206500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563607B-1C80-67AC-860D-F9D60AB37D68}"/>
                </a:ext>
              </a:extLst>
            </p:cNvPr>
            <p:cNvSpPr/>
            <p:nvPr/>
          </p:nvSpPr>
          <p:spPr>
            <a:xfrm>
              <a:off x="6477000" y="1206500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20AE986-9C26-54ED-0737-BDC3B68CD329}"/>
                </a:ext>
              </a:extLst>
            </p:cNvPr>
            <p:cNvSpPr/>
            <p:nvPr/>
          </p:nvSpPr>
          <p:spPr>
            <a:xfrm>
              <a:off x="7162800" y="1206500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9281C50-EE57-73AD-D911-C1664DED3CB6}"/>
              </a:ext>
            </a:extLst>
          </p:cNvPr>
          <p:cNvGrpSpPr/>
          <p:nvPr/>
        </p:nvGrpSpPr>
        <p:grpSpPr>
          <a:xfrm>
            <a:off x="4001165" y="1385232"/>
            <a:ext cx="5583244" cy="5642692"/>
            <a:chOff x="4001165" y="1385232"/>
            <a:chExt cx="5583244" cy="5642692"/>
          </a:xfrm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BCB3D8E0-4D19-1AF1-C1AF-3C96D4BB73B0}"/>
                </a:ext>
              </a:extLst>
            </p:cNvPr>
            <p:cNvGrpSpPr/>
            <p:nvPr/>
          </p:nvGrpSpPr>
          <p:grpSpPr>
            <a:xfrm>
              <a:off x="4001165" y="1385232"/>
              <a:ext cx="5583244" cy="5642692"/>
              <a:chOff x="4001165" y="1385232"/>
              <a:chExt cx="5583244" cy="564269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3750914-BB19-0327-7EC5-DC999C56D8EF}"/>
                  </a:ext>
                </a:extLst>
              </p:cNvPr>
              <p:cNvSpPr/>
              <p:nvPr/>
            </p:nvSpPr>
            <p:spPr>
              <a:xfrm>
                <a:off x="4758813" y="2172604"/>
                <a:ext cx="4067948" cy="4067948"/>
              </a:xfrm>
              <a:prstGeom prst="rect">
                <a:avLst/>
              </a:prstGeom>
              <a:ln>
                <a:noFill/>
              </a:ln>
              <a:effectLst/>
              <a:sp3d prstMaterial="softEdge">
                <a:bevelT w="127000" prst="artDeco"/>
              </a:sp3d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BB35470-4BB9-2ECF-5A03-29CBD822B1BA}"/>
                  </a:ext>
                </a:extLst>
              </p:cNvPr>
              <p:cNvGrpSpPr/>
              <p:nvPr/>
            </p:nvGrpSpPr>
            <p:grpSpPr>
              <a:xfrm>
                <a:off x="8536147" y="2522316"/>
                <a:ext cx="1048262" cy="3368524"/>
                <a:chOff x="3895469" y="2518588"/>
                <a:chExt cx="1048262" cy="3368524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C5A2435-2B99-560E-DD09-5E44B32C8440}"/>
                    </a:ext>
                  </a:extLst>
                </p:cNvPr>
                <p:cNvSpPr/>
                <p:nvPr/>
              </p:nvSpPr>
              <p:spPr>
                <a:xfrm>
                  <a:off x="3895469" y="2518588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/>
                <a:sp3d prstMaterial="softEdge">
                  <a:bevelT w="127000" prst="artDeco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9A25C98E-98A5-D768-AF10-33FE5E2DD4B8}"/>
                    </a:ext>
                  </a:extLst>
                </p:cNvPr>
                <p:cNvSpPr/>
                <p:nvPr/>
              </p:nvSpPr>
              <p:spPr>
                <a:xfrm>
                  <a:off x="3895469" y="2871019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/>
                <a:sp3d prstMaterial="softEdge">
                  <a:bevelT w="127000" prst="artDeco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D8EBA639-12EF-D3E2-7015-03CEFACB1DD2}"/>
                    </a:ext>
                  </a:extLst>
                </p:cNvPr>
                <p:cNvSpPr/>
                <p:nvPr/>
              </p:nvSpPr>
              <p:spPr>
                <a:xfrm>
                  <a:off x="3895469" y="3223450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/>
                <a:sp3d prstMaterial="softEdge">
                  <a:bevelT w="127000" prst="artDeco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E17B8DA-9733-CEDE-E90E-028035198C45}"/>
                    </a:ext>
                  </a:extLst>
                </p:cNvPr>
                <p:cNvSpPr/>
                <p:nvPr/>
              </p:nvSpPr>
              <p:spPr>
                <a:xfrm>
                  <a:off x="3895469" y="3575881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/>
                <a:sp3d prstMaterial="softEdge">
                  <a:bevelT w="127000" prst="artDeco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917D0EB-CFAB-3AD9-153D-EB31D425A734}"/>
                    </a:ext>
                  </a:extLst>
                </p:cNvPr>
                <p:cNvSpPr/>
                <p:nvPr/>
              </p:nvSpPr>
              <p:spPr>
                <a:xfrm>
                  <a:off x="3895469" y="3928312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/>
                <a:sp3d prstMaterial="softEdge">
                  <a:bevelT w="127000" prst="artDeco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E265E2C-484C-1668-20EB-70375954C6CE}"/>
                    </a:ext>
                  </a:extLst>
                </p:cNvPr>
                <p:cNvSpPr/>
                <p:nvPr/>
              </p:nvSpPr>
              <p:spPr>
                <a:xfrm>
                  <a:off x="3895469" y="4280743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/>
                <a:sp3d prstMaterial="softEdge">
                  <a:bevelT w="127000" prst="artDeco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D57B33D-D46C-5131-B659-495D568491D1}"/>
                    </a:ext>
                  </a:extLst>
                </p:cNvPr>
                <p:cNvSpPr/>
                <p:nvPr/>
              </p:nvSpPr>
              <p:spPr>
                <a:xfrm>
                  <a:off x="3895469" y="4633174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/>
                <a:sp3d prstMaterial="softEdge">
                  <a:bevelT w="127000" prst="artDeco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446CED1-3FF7-71BF-BA7E-FD16D1D361A9}"/>
                    </a:ext>
                  </a:extLst>
                </p:cNvPr>
                <p:cNvSpPr/>
                <p:nvPr/>
              </p:nvSpPr>
              <p:spPr>
                <a:xfrm>
                  <a:off x="3895469" y="4985605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/>
                <a:sp3d prstMaterial="softEdge">
                  <a:bevelT w="127000" prst="artDeco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506D54A-D7A7-79A8-FB49-5C257A64ED9B}"/>
                    </a:ext>
                  </a:extLst>
                </p:cNvPr>
                <p:cNvSpPr/>
                <p:nvPr/>
              </p:nvSpPr>
              <p:spPr>
                <a:xfrm>
                  <a:off x="3895469" y="5338036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/>
                <a:sp3d prstMaterial="softEdge">
                  <a:bevelT w="127000" prst="artDeco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C169202-B646-5C98-48B7-C154266BFAF6}"/>
                    </a:ext>
                  </a:extLst>
                </p:cNvPr>
                <p:cNvSpPr/>
                <p:nvPr/>
              </p:nvSpPr>
              <p:spPr>
                <a:xfrm>
                  <a:off x="3895469" y="5690467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/>
                <a:sp3d prstMaterial="softEdge">
                  <a:bevelT w="127000" prst="artDeco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A1AD3C6-2472-6605-70B3-2C6022121815}"/>
                  </a:ext>
                </a:extLst>
              </p:cNvPr>
              <p:cNvGrpSpPr/>
              <p:nvPr/>
            </p:nvGrpSpPr>
            <p:grpSpPr>
              <a:xfrm>
                <a:off x="4001165" y="2522316"/>
                <a:ext cx="1048262" cy="3368524"/>
                <a:chOff x="3895469" y="2518588"/>
                <a:chExt cx="1048262" cy="3368524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A6BD536-94E5-9A4A-0242-5461C4B34B0A}"/>
                    </a:ext>
                  </a:extLst>
                </p:cNvPr>
                <p:cNvSpPr/>
                <p:nvPr/>
              </p:nvSpPr>
              <p:spPr>
                <a:xfrm>
                  <a:off x="3895469" y="2518588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/>
                <a:sp3d prstMaterial="softEdge">
                  <a:bevelT w="127000" prst="artDeco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5DA1055-5CE3-C67A-F094-C4E57BC60CC7}"/>
                    </a:ext>
                  </a:extLst>
                </p:cNvPr>
                <p:cNvSpPr/>
                <p:nvPr/>
              </p:nvSpPr>
              <p:spPr>
                <a:xfrm>
                  <a:off x="3895469" y="2871019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/>
                <a:sp3d prstMaterial="softEdge">
                  <a:bevelT w="127000" prst="artDeco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A6045511-E5C9-6A04-90BC-320034BBDAFE}"/>
                    </a:ext>
                  </a:extLst>
                </p:cNvPr>
                <p:cNvSpPr/>
                <p:nvPr/>
              </p:nvSpPr>
              <p:spPr>
                <a:xfrm>
                  <a:off x="3895469" y="3223450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/>
                <a:sp3d prstMaterial="softEdge">
                  <a:bevelT w="127000" prst="artDeco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13F1383-C3AF-13A7-1EA7-AFFEEAE1D027}"/>
                    </a:ext>
                  </a:extLst>
                </p:cNvPr>
                <p:cNvSpPr/>
                <p:nvPr/>
              </p:nvSpPr>
              <p:spPr>
                <a:xfrm>
                  <a:off x="3895469" y="3575881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/>
                <a:sp3d prstMaterial="softEdge">
                  <a:bevelT w="127000" prst="artDeco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FEE06F9-F888-DB10-9739-05247DA07A53}"/>
                    </a:ext>
                  </a:extLst>
                </p:cNvPr>
                <p:cNvSpPr/>
                <p:nvPr/>
              </p:nvSpPr>
              <p:spPr>
                <a:xfrm>
                  <a:off x="3895469" y="3928312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/>
                <a:sp3d prstMaterial="softEdge">
                  <a:bevelT w="127000" prst="artDeco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5698876-48CC-48D1-386F-6B1210755929}"/>
                    </a:ext>
                  </a:extLst>
                </p:cNvPr>
                <p:cNvSpPr/>
                <p:nvPr/>
              </p:nvSpPr>
              <p:spPr>
                <a:xfrm>
                  <a:off x="3895469" y="4280743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/>
                <a:sp3d prstMaterial="softEdge">
                  <a:bevelT w="127000" prst="artDeco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3401854-7028-D672-FCB4-94FB7DBE19FB}"/>
                    </a:ext>
                  </a:extLst>
                </p:cNvPr>
                <p:cNvSpPr/>
                <p:nvPr/>
              </p:nvSpPr>
              <p:spPr>
                <a:xfrm>
                  <a:off x="3895469" y="4633174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/>
                <a:sp3d prstMaterial="softEdge">
                  <a:bevelT w="127000" prst="artDeco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283601C3-40E6-06BA-38E8-5B175A614CDE}"/>
                    </a:ext>
                  </a:extLst>
                </p:cNvPr>
                <p:cNvSpPr/>
                <p:nvPr/>
              </p:nvSpPr>
              <p:spPr>
                <a:xfrm>
                  <a:off x="3895469" y="4985605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/>
                <a:sp3d prstMaterial="softEdge">
                  <a:bevelT w="127000" prst="artDeco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7110689B-FE1F-D444-50FC-4E32C6F1B783}"/>
                    </a:ext>
                  </a:extLst>
                </p:cNvPr>
                <p:cNvSpPr/>
                <p:nvPr/>
              </p:nvSpPr>
              <p:spPr>
                <a:xfrm>
                  <a:off x="3895469" y="5338036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/>
                <a:sp3d prstMaterial="softEdge">
                  <a:bevelT w="127000" prst="artDeco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C05D7A4A-FEF7-8EDD-0F5B-315CE39FCD72}"/>
                    </a:ext>
                  </a:extLst>
                </p:cNvPr>
                <p:cNvSpPr/>
                <p:nvPr/>
              </p:nvSpPr>
              <p:spPr>
                <a:xfrm>
                  <a:off x="3895469" y="5690467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/>
                <a:sp3d prstMaterial="softEdge">
                  <a:bevelT w="127000" prst="artDeco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57E689A-4886-B0E3-614E-700B51F972D7}"/>
                  </a:ext>
                </a:extLst>
              </p:cNvPr>
              <p:cNvGrpSpPr/>
              <p:nvPr/>
            </p:nvGrpSpPr>
            <p:grpSpPr>
              <a:xfrm rot="16200000">
                <a:off x="6268656" y="225101"/>
                <a:ext cx="1048262" cy="3368524"/>
                <a:chOff x="3895469" y="2518588"/>
                <a:chExt cx="1048262" cy="3368524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78794345-BA3D-B86C-DA18-54A01EC0D56A}"/>
                    </a:ext>
                  </a:extLst>
                </p:cNvPr>
                <p:cNvSpPr/>
                <p:nvPr/>
              </p:nvSpPr>
              <p:spPr>
                <a:xfrm>
                  <a:off x="3895469" y="2518588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/>
                <a:sp3d prstMaterial="softEdge">
                  <a:bevelT w="127000" prst="artDeco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12AC0B4-2308-9289-4D43-DDD00461D74F}"/>
                    </a:ext>
                  </a:extLst>
                </p:cNvPr>
                <p:cNvSpPr/>
                <p:nvPr/>
              </p:nvSpPr>
              <p:spPr>
                <a:xfrm>
                  <a:off x="3895469" y="2871019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/>
                <a:sp3d prstMaterial="softEdge">
                  <a:bevelT w="127000" prst="artDeco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14ACFEB-8B83-B418-5BDE-6FFE64A6B333}"/>
                    </a:ext>
                  </a:extLst>
                </p:cNvPr>
                <p:cNvSpPr/>
                <p:nvPr/>
              </p:nvSpPr>
              <p:spPr>
                <a:xfrm>
                  <a:off x="3895469" y="3223450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/>
                <a:sp3d prstMaterial="softEdge">
                  <a:bevelT w="127000" prst="artDeco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539BC2DF-4A4F-892D-B965-BE8A175BAF91}"/>
                    </a:ext>
                  </a:extLst>
                </p:cNvPr>
                <p:cNvSpPr/>
                <p:nvPr/>
              </p:nvSpPr>
              <p:spPr>
                <a:xfrm>
                  <a:off x="3895469" y="3575881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/>
                <a:sp3d prstMaterial="softEdge">
                  <a:bevelT w="127000" prst="artDeco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A9824C8-EB9B-073E-AD23-59FA09E85AE3}"/>
                    </a:ext>
                  </a:extLst>
                </p:cNvPr>
                <p:cNvSpPr/>
                <p:nvPr/>
              </p:nvSpPr>
              <p:spPr>
                <a:xfrm>
                  <a:off x="3895469" y="3928312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/>
                <a:sp3d prstMaterial="softEdge">
                  <a:bevelT w="127000" prst="artDeco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16ED231E-8A27-7311-44E9-9CC83B30AD47}"/>
                    </a:ext>
                  </a:extLst>
                </p:cNvPr>
                <p:cNvSpPr/>
                <p:nvPr/>
              </p:nvSpPr>
              <p:spPr>
                <a:xfrm>
                  <a:off x="3895469" y="4280743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/>
                <a:sp3d prstMaterial="softEdge">
                  <a:bevelT w="127000" prst="artDeco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F017EA7-FDDE-FE36-07A8-CB4240513F0A}"/>
                    </a:ext>
                  </a:extLst>
                </p:cNvPr>
                <p:cNvSpPr/>
                <p:nvPr/>
              </p:nvSpPr>
              <p:spPr>
                <a:xfrm>
                  <a:off x="3895469" y="4633174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/>
                <a:sp3d prstMaterial="softEdge">
                  <a:bevelT w="127000" prst="artDeco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210492DB-A522-33E3-5AD6-7107CBB9255F}"/>
                    </a:ext>
                  </a:extLst>
                </p:cNvPr>
                <p:cNvSpPr/>
                <p:nvPr/>
              </p:nvSpPr>
              <p:spPr>
                <a:xfrm>
                  <a:off x="3895469" y="4985605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/>
                <a:sp3d prstMaterial="softEdge">
                  <a:bevelT w="127000" prst="artDeco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76334852-5D62-F62D-94AC-F154E89198BB}"/>
                    </a:ext>
                  </a:extLst>
                </p:cNvPr>
                <p:cNvSpPr/>
                <p:nvPr/>
              </p:nvSpPr>
              <p:spPr>
                <a:xfrm>
                  <a:off x="3895469" y="5338036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/>
                <a:sp3d prstMaterial="softEdge">
                  <a:bevelT w="127000" prst="artDeco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63D266B4-FE81-7DC4-1986-AEC301857CEB}"/>
                    </a:ext>
                  </a:extLst>
                </p:cNvPr>
                <p:cNvSpPr/>
                <p:nvPr/>
              </p:nvSpPr>
              <p:spPr>
                <a:xfrm>
                  <a:off x="3895469" y="5690467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/>
                <a:sp3d prstMaterial="softEdge">
                  <a:bevelT w="127000" prst="artDeco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ABE0D96-87C8-A07C-1079-F37F410F5676}"/>
                  </a:ext>
                </a:extLst>
              </p:cNvPr>
              <p:cNvGrpSpPr/>
              <p:nvPr/>
            </p:nvGrpSpPr>
            <p:grpSpPr>
              <a:xfrm rot="16200000">
                <a:off x="6255121" y="4819531"/>
                <a:ext cx="1048262" cy="3368524"/>
                <a:chOff x="3895469" y="2518588"/>
                <a:chExt cx="1048262" cy="3368524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19BE45BE-5170-5077-017B-6BEF2C9BB314}"/>
                    </a:ext>
                  </a:extLst>
                </p:cNvPr>
                <p:cNvSpPr/>
                <p:nvPr/>
              </p:nvSpPr>
              <p:spPr>
                <a:xfrm>
                  <a:off x="3895469" y="2518588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/>
                <a:sp3d prstMaterial="softEdge">
                  <a:bevelT w="127000" prst="artDeco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C75683D5-D017-E3AF-9017-1CD53073DE08}"/>
                    </a:ext>
                  </a:extLst>
                </p:cNvPr>
                <p:cNvSpPr/>
                <p:nvPr/>
              </p:nvSpPr>
              <p:spPr>
                <a:xfrm>
                  <a:off x="3895469" y="2871019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/>
                <a:sp3d prstMaterial="softEdge">
                  <a:bevelT w="127000" prst="artDeco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5076DCEE-69B6-91AE-A0FB-5D93DA256048}"/>
                    </a:ext>
                  </a:extLst>
                </p:cNvPr>
                <p:cNvSpPr/>
                <p:nvPr/>
              </p:nvSpPr>
              <p:spPr>
                <a:xfrm>
                  <a:off x="3895469" y="3223450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/>
                <a:sp3d prstMaterial="softEdge">
                  <a:bevelT w="127000" prst="artDeco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A5C2C2F2-273F-417E-7A06-17F2A301C9B2}"/>
                    </a:ext>
                  </a:extLst>
                </p:cNvPr>
                <p:cNvSpPr/>
                <p:nvPr/>
              </p:nvSpPr>
              <p:spPr>
                <a:xfrm>
                  <a:off x="3895469" y="3575881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/>
                <a:sp3d prstMaterial="softEdge">
                  <a:bevelT w="127000" prst="artDeco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1F3F7762-4934-4D51-C0A1-6056D80C62AB}"/>
                    </a:ext>
                  </a:extLst>
                </p:cNvPr>
                <p:cNvSpPr/>
                <p:nvPr/>
              </p:nvSpPr>
              <p:spPr>
                <a:xfrm>
                  <a:off x="3895469" y="3928312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/>
                <a:sp3d prstMaterial="softEdge">
                  <a:bevelT w="127000" prst="artDeco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7BCEE0C8-866D-9040-B86F-080D4AB31C64}"/>
                    </a:ext>
                  </a:extLst>
                </p:cNvPr>
                <p:cNvSpPr/>
                <p:nvPr/>
              </p:nvSpPr>
              <p:spPr>
                <a:xfrm>
                  <a:off x="3895469" y="4280743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/>
                <a:sp3d prstMaterial="softEdge">
                  <a:bevelT w="127000" prst="artDeco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805BAAD8-C43F-BA2A-9BF7-D9B9A59BC199}"/>
                    </a:ext>
                  </a:extLst>
                </p:cNvPr>
                <p:cNvSpPr/>
                <p:nvPr/>
              </p:nvSpPr>
              <p:spPr>
                <a:xfrm>
                  <a:off x="3895469" y="4633174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/>
                <a:sp3d prstMaterial="softEdge">
                  <a:bevelT w="127000" prst="artDeco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E7C63D55-C5AA-1F65-237B-A3DABF2FBAA0}"/>
                    </a:ext>
                  </a:extLst>
                </p:cNvPr>
                <p:cNvSpPr/>
                <p:nvPr/>
              </p:nvSpPr>
              <p:spPr>
                <a:xfrm>
                  <a:off x="3895469" y="4985605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/>
                <a:sp3d prstMaterial="softEdge">
                  <a:bevelT w="127000" prst="artDeco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09EB16F2-9F85-F621-B567-2DA1BECF5D76}"/>
                    </a:ext>
                  </a:extLst>
                </p:cNvPr>
                <p:cNvSpPr/>
                <p:nvPr/>
              </p:nvSpPr>
              <p:spPr>
                <a:xfrm>
                  <a:off x="3895469" y="5338036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/>
                <a:sp3d prstMaterial="softEdge">
                  <a:bevelT w="127000" prst="artDeco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93EC6FD4-97EA-EF21-3AEE-341DF5414C0B}"/>
                    </a:ext>
                  </a:extLst>
                </p:cNvPr>
                <p:cNvSpPr/>
                <p:nvPr/>
              </p:nvSpPr>
              <p:spPr>
                <a:xfrm>
                  <a:off x="3895469" y="5690467"/>
                  <a:ext cx="1048262" cy="196645"/>
                </a:xfrm>
                <a:prstGeom prst="rect">
                  <a:avLst/>
                </a:prstGeom>
                <a:ln>
                  <a:noFill/>
                </a:ln>
                <a:effectLst/>
                <a:sp3d prstMaterial="softEdge">
                  <a:bevelT w="127000" prst="artDeco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839FE1E-E278-EC9B-3B82-C77C35FFA795}"/>
                </a:ext>
              </a:extLst>
            </p:cNvPr>
            <p:cNvSpPr/>
            <p:nvPr/>
          </p:nvSpPr>
          <p:spPr>
            <a:xfrm>
              <a:off x="5278881" y="2620638"/>
              <a:ext cx="497522" cy="497522"/>
            </a:xfrm>
            <a:prstGeom prst="ellipse">
              <a:avLst/>
            </a:prstGeom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68417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3C05C74F-8125-7149-0CAD-FA08FF85CD95}"/>
              </a:ext>
            </a:extLst>
          </p:cNvPr>
          <p:cNvGrpSpPr/>
          <p:nvPr/>
        </p:nvGrpSpPr>
        <p:grpSpPr>
          <a:xfrm>
            <a:off x="4993607" y="2238833"/>
            <a:ext cx="3346817" cy="3346817"/>
            <a:chOff x="4993607" y="2238833"/>
            <a:chExt cx="3346817" cy="334681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FCEB4E3-E57B-52CE-6FA3-CFD258F6F6AF}"/>
                </a:ext>
              </a:extLst>
            </p:cNvPr>
            <p:cNvSpPr/>
            <p:nvPr/>
          </p:nvSpPr>
          <p:spPr>
            <a:xfrm>
              <a:off x="5000263" y="2245488"/>
              <a:ext cx="3333509" cy="3333509"/>
            </a:xfrm>
            <a:prstGeom prst="ellipse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5" name="Chord 44">
              <a:extLst>
                <a:ext uri="{FF2B5EF4-FFF2-40B4-BE49-F238E27FC236}">
                  <a16:creationId xmlns:a16="http://schemas.microsoft.com/office/drawing/2014/main" id="{62438AD3-8964-F05D-B948-41A843ACAA7B}"/>
                </a:ext>
              </a:extLst>
            </p:cNvPr>
            <p:cNvSpPr/>
            <p:nvPr/>
          </p:nvSpPr>
          <p:spPr>
            <a:xfrm rot="6755945">
              <a:off x="4993607" y="2238833"/>
              <a:ext cx="3346817" cy="3346817"/>
            </a:xfrm>
            <a:prstGeom prst="chord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66352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21B21F7D-8596-3949-DDF2-522E69ED7A7D}"/>
              </a:ext>
            </a:extLst>
          </p:cNvPr>
          <p:cNvGrpSpPr/>
          <p:nvPr/>
        </p:nvGrpSpPr>
        <p:grpSpPr>
          <a:xfrm>
            <a:off x="1395470" y="2337093"/>
            <a:ext cx="3836287" cy="1270000"/>
            <a:chOff x="1395470" y="2337093"/>
            <a:chExt cx="3836287" cy="1270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1DB1192-34DF-1929-A2F2-936782740D65}"/>
                </a:ext>
              </a:extLst>
            </p:cNvPr>
            <p:cNvSpPr/>
            <p:nvPr/>
          </p:nvSpPr>
          <p:spPr>
            <a:xfrm>
              <a:off x="1395470" y="2337093"/>
              <a:ext cx="3836287" cy="6350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786A65D-0B07-789F-09EF-2C9ABA1BBD07}"/>
                </a:ext>
              </a:extLst>
            </p:cNvPr>
            <p:cNvSpPr/>
            <p:nvPr/>
          </p:nvSpPr>
          <p:spPr>
            <a:xfrm>
              <a:off x="1839970" y="2527593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0F9B31-C555-31E4-AFED-C5D67FAEF5F1}"/>
                </a:ext>
              </a:extLst>
            </p:cNvPr>
            <p:cNvSpPr/>
            <p:nvPr/>
          </p:nvSpPr>
          <p:spPr>
            <a:xfrm>
              <a:off x="2525770" y="2527593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289924E-95C1-FC6B-3D23-EE6F1BD2F758}"/>
                </a:ext>
              </a:extLst>
            </p:cNvPr>
            <p:cNvSpPr/>
            <p:nvPr/>
          </p:nvSpPr>
          <p:spPr>
            <a:xfrm>
              <a:off x="3211570" y="2527593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43EA4DB-DC8C-DBA7-EA1B-367A6CED46E2}"/>
                </a:ext>
              </a:extLst>
            </p:cNvPr>
            <p:cNvSpPr/>
            <p:nvPr/>
          </p:nvSpPr>
          <p:spPr>
            <a:xfrm>
              <a:off x="3897370" y="2527593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A71D95-249D-459B-4E5E-2309F2640E38}"/>
                </a:ext>
              </a:extLst>
            </p:cNvPr>
            <p:cNvSpPr/>
            <p:nvPr/>
          </p:nvSpPr>
          <p:spPr>
            <a:xfrm>
              <a:off x="4583170" y="2527593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A83EF9-BFC3-CF64-9067-186096B6AF64}"/>
                </a:ext>
              </a:extLst>
            </p:cNvPr>
            <p:cNvSpPr/>
            <p:nvPr/>
          </p:nvSpPr>
          <p:spPr>
            <a:xfrm>
              <a:off x="1395470" y="2972093"/>
              <a:ext cx="3836287" cy="6350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DF2C1D9-8440-3C64-6799-F069F701DE4A}"/>
                </a:ext>
              </a:extLst>
            </p:cNvPr>
            <p:cNvSpPr/>
            <p:nvPr/>
          </p:nvSpPr>
          <p:spPr>
            <a:xfrm>
              <a:off x="1839970" y="3162593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524890A-A99A-901C-B1CF-9871FD59C838}"/>
                </a:ext>
              </a:extLst>
            </p:cNvPr>
            <p:cNvSpPr/>
            <p:nvPr/>
          </p:nvSpPr>
          <p:spPr>
            <a:xfrm>
              <a:off x="2525770" y="3162593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7845BD7-CBAB-98C8-80B1-022F26932661}"/>
                </a:ext>
              </a:extLst>
            </p:cNvPr>
            <p:cNvSpPr/>
            <p:nvPr/>
          </p:nvSpPr>
          <p:spPr>
            <a:xfrm>
              <a:off x="3211570" y="3162593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0FCDA-3C19-C79F-33A0-E071AEEA54E5}"/>
                </a:ext>
              </a:extLst>
            </p:cNvPr>
            <p:cNvSpPr/>
            <p:nvPr/>
          </p:nvSpPr>
          <p:spPr>
            <a:xfrm>
              <a:off x="3897370" y="3162593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019F5D1-EE96-8B7D-2A5F-3BDA3BDD8F61}"/>
                </a:ext>
              </a:extLst>
            </p:cNvPr>
            <p:cNvSpPr/>
            <p:nvPr/>
          </p:nvSpPr>
          <p:spPr>
            <a:xfrm>
              <a:off x="4583170" y="3162593"/>
              <a:ext cx="228600" cy="2286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2262844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A39AC62-C0B0-CCEA-A725-4F9BADC64915}"/>
              </a:ext>
            </a:extLst>
          </p:cNvPr>
          <p:cNvGrpSpPr/>
          <p:nvPr/>
        </p:nvGrpSpPr>
        <p:grpSpPr>
          <a:xfrm>
            <a:off x="7841205" y="1928535"/>
            <a:ext cx="1956122" cy="1500465"/>
            <a:chOff x="3472405" y="1798320"/>
            <a:chExt cx="1956122" cy="1500465"/>
          </a:xfrm>
          <a:effectLst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2" name="Rectangle: Top Corners Snipped 1">
              <a:extLst>
                <a:ext uri="{FF2B5EF4-FFF2-40B4-BE49-F238E27FC236}">
                  <a16:creationId xmlns:a16="http://schemas.microsoft.com/office/drawing/2014/main" id="{8B8C2385-C2E3-B47B-5452-E2C50135F9DD}"/>
                </a:ext>
              </a:extLst>
            </p:cNvPr>
            <p:cNvSpPr/>
            <p:nvPr/>
          </p:nvSpPr>
          <p:spPr>
            <a:xfrm>
              <a:off x="3472405" y="2176041"/>
              <a:ext cx="1956122" cy="1122744"/>
            </a:xfrm>
            <a:prstGeom prst="snip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152400" prst="artDeco"/>
              <a:contourClr>
                <a:srgbClr val="FFFFFF"/>
              </a:contourClr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B37A36-BAC4-6DED-5780-E9A551CBECD6}"/>
                </a:ext>
              </a:extLst>
            </p:cNvPr>
            <p:cNvSpPr/>
            <p:nvPr/>
          </p:nvSpPr>
          <p:spPr>
            <a:xfrm>
              <a:off x="3870234" y="1798320"/>
              <a:ext cx="168729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152400" prst="artDeco"/>
              <a:contourClr>
                <a:srgbClr val="FFFFFF"/>
              </a:contourClr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31F621E-4BF2-648C-070D-47BDCFE7CA39}"/>
                </a:ext>
              </a:extLst>
            </p:cNvPr>
            <p:cNvSpPr/>
            <p:nvPr/>
          </p:nvSpPr>
          <p:spPr>
            <a:xfrm>
              <a:off x="4124234" y="1798320"/>
              <a:ext cx="168729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152400" prst="artDeco"/>
              <a:contourClr>
                <a:srgbClr val="FFFFFF"/>
              </a:contourClr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7481B9-2A83-C949-F58C-F0645BDAD80C}"/>
                </a:ext>
              </a:extLst>
            </p:cNvPr>
            <p:cNvSpPr/>
            <p:nvPr/>
          </p:nvSpPr>
          <p:spPr>
            <a:xfrm>
              <a:off x="4378234" y="1798320"/>
              <a:ext cx="168729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152400" prst="artDeco"/>
              <a:contourClr>
                <a:srgbClr val="FFFFFF"/>
              </a:contourClr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78F91C-60E1-F3D0-23A9-5B1CEF86FA96}"/>
                </a:ext>
              </a:extLst>
            </p:cNvPr>
            <p:cNvSpPr/>
            <p:nvPr/>
          </p:nvSpPr>
          <p:spPr>
            <a:xfrm>
              <a:off x="4632234" y="1798320"/>
              <a:ext cx="168729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152400" prst="artDeco"/>
              <a:contourClr>
                <a:srgbClr val="FFFFFF"/>
              </a:contourClr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40B5D87-08BC-320A-A0F2-346FCA9BD8F1}"/>
                </a:ext>
              </a:extLst>
            </p:cNvPr>
            <p:cNvSpPr/>
            <p:nvPr/>
          </p:nvSpPr>
          <p:spPr>
            <a:xfrm>
              <a:off x="4886234" y="1798320"/>
              <a:ext cx="168729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152400" prst="artDeco"/>
              <a:contourClr>
                <a:srgbClr val="FFFFFF"/>
              </a:contourClr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274506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Mishay Naidoo</dc:creator>
  <cp:lastModifiedBy>Mishay Naidoo</cp:lastModifiedBy>
  <cp:revision>21</cp:revision>
  <dcterms:created xsi:type="dcterms:W3CDTF">2024-09-08T12:45:35Z</dcterms:created>
  <dcterms:modified xsi:type="dcterms:W3CDTF">2024-09-08T15:00:22Z</dcterms:modified>
</cp:coreProperties>
</file>