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4190-99BC-427E-A386-B5A57ABA3FFB}" type="datetimeFigureOut">
              <a:rPr lang="he-IL" smtClean="0"/>
              <a:t>י"ט/אלול/תשפ"ה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31BA-142C-4BF4-BFD8-7E3E092FF7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1285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4190-99BC-427E-A386-B5A57ABA3FFB}" type="datetimeFigureOut">
              <a:rPr lang="he-IL" smtClean="0"/>
              <a:t>י"ט/אלול/תשפ"ה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31BA-142C-4BF4-BFD8-7E3E092FF7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7912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4190-99BC-427E-A386-B5A57ABA3FFB}" type="datetimeFigureOut">
              <a:rPr lang="he-IL" smtClean="0"/>
              <a:t>י"ט/אלול/תשפ"ה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31BA-142C-4BF4-BFD8-7E3E092FF7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235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4190-99BC-427E-A386-B5A57ABA3FFB}" type="datetimeFigureOut">
              <a:rPr lang="he-IL" smtClean="0"/>
              <a:t>י"ט/אלול/תשפ"ה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31BA-142C-4BF4-BFD8-7E3E092FF7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968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4190-99BC-427E-A386-B5A57ABA3FFB}" type="datetimeFigureOut">
              <a:rPr lang="he-IL" smtClean="0"/>
              <a:t>י"ט/אלול/תשפ"ה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31BA-142C-4BF4-BFD8-7E3E092FF7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43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4190-99BC-427E-A386-B5A57ABA3FFB}" type="datetimeFigureOut">
              <a:rPr lang="he-IL" smtClean="0"/>
              <a:t>י"ט/אלול/תשפ"ה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31BA-142C-4BF4-BFD8-7E3E092FF7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16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4190-99BC-427E-A386-B5A57ABA3FFB}" type="datetimeFigureOut">
              <a:rPr lang="he-IL" smtClean="0"/>
              <a:t>י"ט/אלול/תשפ"ה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31BA-142C-4BF4-BFD8-7E3E092FF7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746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4190-99BC-427E-A386-B5A57ABA3FFB}" type="datetimeFigureOut">
              <a:rPr lang="he-IL" smtClean="0"/>
              <a:t>י"ט/אלול/תשפ"ה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31BA-142C-4BF4-BFD8-7E3E092FF7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181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4190-99BC-427E-A386-B5A57ABA3FFB}" type="datetimeFigureOut">
              <a:rPr lang="he-IL" smtClean="0"/>
              <a:t>י"ט/אלול/תשפ"ה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31BA-142C-4BF4-BFD8-7E3E092FF7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331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4190-99BC-427E-A386-B5A57ABA3FFB}" type="datetimeFigureOut">
              <a:rPr lang="he-IL" smtClean="0"/>
              <a:t>י"ט/אלול/תשפ"ה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31BA-142C-4BF4-BFD8-7E3E092FF7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514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4190-99BC-427E-A386-B5A57ABA3FFB}" type="datetimeFigureOut">
              <a:rPr lang="he-IL" smtClean="0"/>
              <a:t>י"ט/אלול/תשפ"ה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131BA-142C-4BF4-BFD8-7E3E092FF7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1384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C4190-99BC-427E-A386-B5A57ABA3FFB}" type="datetimeFigureOut">
              <a:rPr lang="he-IL" smtClean="0"/>
              <a:t>י"ט/אלול/תשפ"ה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131BA-142C-4BF4-BFD8-7E3E092FF7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453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37211" y="538888"/>
            <a:ext cx="9144000" cy="2387600"/>
          </a:xfrm>
        </p:spPr>
        <p:txBody>
          <a:bodyPr/>
          <a:lstStyle/>
          <a:p>
            <a:r>
              <a:rPr lang="en-US" dirty="0" smtClean="0"/>
              <a:t>Evolution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of my main page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3300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2" y="1538375"/>
            <a:ext cx="12119898" cy="505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16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5" y="1038361"/>
            <a:ext cx="12000807" cy="549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9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50" y="1154709"/>
            <a:ext cx="12193750" cy="541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3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59822"/>
            <a:ext cx="12172337" cy="551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582"/>
            <a:ext cx="12191544" cy="552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0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92" y="127002"/>
            <a:ext cx="12197192" cy="631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3089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1</Words>
  <Application>Microsoft Office PowerPoint</Application>
  <PresentationFormat>מסך רחב</PresentationFormat>
  <Paragraphs>1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ערכת נושא Office</vt:lpstr>
      <vt:lpstr>Evolution  of my main page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page progress</dc:title>
  <dc:creator>‏‏משתמש Windows</dc:creator>
  <cp:lastModifiedBy>‏‏משתמש Windows</cp:lastModifiedBy>
  <cp:revision>11</cp:revision>
  <dcterms:created xsi:type="dcterms:W3CDTF">2025-08-06T22:34:30Z</dcterms:created>
  <dcterms:modified xsi:type="dcterms:W3CDTF">2025-09-11T21:38:15Z</dcterms:modified>
</cp:coreProperties>
</file>