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B5FA-1C95-FC2A-31AC-230FF3989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2562895"/>
            <a:ext cx="8360647" cy="1543883"/>
          </a:xfrm>
        </p:spPr>
        <p:txBody>
          <a:bodyPr/>
          <a:lstStyle/>
          <a:p>
            <a:pPr algn="ctr"/>
            <a:r>
              <a:rPr lang="en-US" dirty="0"/>
              <a:t>HEALTH INFORMATION SYSTEM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3255-1014-CE8D-5886-07407627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46396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Engineering  Intern task Submission.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Name: Anami </a:t>
            </a:r>
            <a:r>
              <a:rPr lang="en-US" dirty="0" err="1"/>
              <a:t>Misheni</a:t>
            </a:r>
            <a:r>
              <a:rPr lang="en-US" dirty="0"/>
              <a:t> Augustine</a:t>
            </a:r>
          </a:p>
          <a:p>
            <a:pPr algn="l"/>
            <a:r>
              <a:rPr lang="en-US" dirty="0"/>
              <a:t>Date: April 26, 2025</a:t>
            </a:r>
          </a:p>
          <a:p>
            <a:pPr algn="l"/>
            <a:r>
              <a:rPr lang="en-US" dirty="0"/>
              <a:t>Project Overview: A RESTful API and frontend for managing health programs and clients.</a:t>
            </a:r>
          </a:p>
          <a:p>
            <a:pPr algn="l"/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3148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A017-7E26-F1B5-5CE4-E8FA8404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03" y="0"/>
            <a:ext cx="9869179" cy="553792"/>
          </a:xfrm>
        </p:spPr>
        <p:txBody>
          <a:bodyPr>
            <a:normAutofit fontScale="90000"/>
          </a:bodyPr>
          <a:lstStyle/>
          <a:p>
            <a:r>
              <a:rPr lang="en-US" dirty="0"/>
              <a:t>Code snippet for app.js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F5003-1593-1653-B77D-6134FA5A7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86" y="554038"/>
            <a:ext cx="7279608" cy="6194425"/>
          </a:xfrm>
        </p:spPr>
      </p:pic>
    </p:spTree>
    <p:extLst>
      <p:ext uri="{BB962C8B-B14F-4D97-AF65-F5344CB8AC3E}">
        <p14:creationId xmlns:p14="http://schemas.microsoft.com/office/powerpoint/2010/main" val="410474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E06D-50A4-EBC8-3A35-DA5F64BC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" y="0"/>
            <a:ext cx="9804785" cy="553792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a program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447C8-9651-7BCD-F1FB-8836EB0F7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44" y="850007"/>
            <a:ext cx="9003006" cy="5035954"/>
          </a:xfrm>
        </p:spPr>
      </p:pic>
    </p:spTree>
    <p:extLst>
      <p:ext uri="{BB962C8B-B14F-4D97-AF65-F5344CB8AC3E}">
        <p14:creationId xmlns:p14="http://schemas.microsoft.com/office/powerpoint/2010/main" val="172396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C2D2-798F-66A1-3D7B-E4ACE227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61" y="0"/>
            <a:ext cx="9843421" cy="592428"/>
          </a:xfrm>
        </p:spPr>
        <p:txBody>
          <a:bodyPr/>
          <a:lstStyle/>
          <a:p>
            <a:r>
              <a:rPr lang="en-US" dirty="0"/>
              <a:t>Registering client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24AE6-D3F5-0D98-9288-34AFDB6DE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603" y="592138"/>
            <a:ext cx="7652769" cy="6169270"/>
          </a:xfrm>
        </p:spPr>
      </p:pic>
    </p:spTree>
    <p:extLst>
      <p:ext uri="{BB962C8B-B14F-4D97-AF65-F5344CB8AC3E}">
        <p14:creationId xmlns:p14="http://schemas.microsoft.com/office/powerpoint/2010/main" val="397908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69B2-A547-71F3-C82A-B64CCC6E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93" y="0"/>
            <a:ext cx="9740390" cy="592428"/>
          </a:xfrm>
        </p:spPr>
        <p:txBody>
          <a:bodyPr/>
          <a:lstStyle/>
          <a:p>
            <a:r>
              <a:rPr lang="en-US" dirty="0"/>
              <a:t>API calls via postman snippets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DAC9-B5D7-1436-45A2-064251D54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2428"/>
            <a:ext cx="12191999" cy="6289519"/>
          </a:xfrm>
        </p:spPr>
        <p:txBody>
          <a:bodyPr/>
          <a:lstStyle/>
          <a:p>
            <a:r>
              <a:rPr lang="en-US" dirty="0"/>
              <a:t>Login API token generation, create program and enroll clients. </a:t>
            </a: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4548D-C12D-65D0-F51C-1DB9D090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9" y="1287887"/>
            <a:ext cx="3400022" cy="5570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0ADEA-BD76-A155-72FC-9DBD3D82B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3510" y="1287888"/>
            <a:ext cx="3537233" cy="5570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9C4B69-E578-15C3-DB91-74C550F60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3183" y="1287887"/>
            <a:ext cx="4296375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2C5F-4F78-A556-500F-13993137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1" y="0"/>
            <a:ext cx="10178272" cy="579549"/>
          </a:xfrm>
        </p:spPr>
        <p:txBody>
          <a:bodyPr>
            <a:normAutofit fontScale="90000"/>
          </a:bodyPr>
          <a:lstStyle/>
          <a:p>
            <a:r>
              <a:rPr lang="en-US" dirty="0"/>
              <a:t>API calls via postman continued…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C1025-C480-F831-3DDD-1CF89D3C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79548"/>
            <a:ext cx="12192000" cy="6278452"/>
          </a:xfrm>
        </p:spPr>
        <p:txBody>
          <a:bodyPr/>
          <a:lstStyle/>
          <a:p>
            <a:r>
              <a:rPr lang="en-US" dirty="0"/>
              <a:t>register, search and display client profiles</a:t>
            </a:r>
          </a:p>
          <a:p>
            <a:endParaRPr lang="en-US" dirty="0"/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7ED29-94BA-57FC-06C8-39D2D4F1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0" y="1009167"/>
            <a:ext cx="4851041" cy="5848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EA7DD-C82B-DBF7-F441-4F2271A80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07" y="1009167"/>
            <a:ext cx="5159006" cy="58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DCF-772D-0613-298C-69E47EB5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40234-49AF-C339-B2DA-707D3674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Role-based access: Add admin and doctor roles with different permissions.</a:t>
            </a:r>
          </a:p>
          <a:p>
            <a:r>
              <a:rPr lang="en-US" dirty="0"/>
              <a:t>Advanced reporting: Generate reports on program enrollment or client demographics.</a:t>
            </a:r>
          </a:p>
          <a:p>
            <a:r>
              <a:rPr lang="en-US" dirty="0"/>
              <a:t>Mobile App: Develop mobile app with flutter.</a:t>
            </a:r>
          </a:p>
          <a:p>
            <a:r>
              <a:rPr lang="en-US" dirty="0"/>
              <a:t>Enhanced search: by date, date of birth.</a:t>
            </a:r>
          </a:p>
          <a:p>
            <a:r>
              <a:rPr lang="en-US" dirty="0"/>
              <a:t>Security: Implement rate limiting and password policies.</a:t>
            </a:r>
          </a:p>
          <a:p>
            <a:r>
              <a:rPr lang="en-US" dirty="0"/>
              <a:t>Performance optimization: cache API response for faster searches.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6496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74DA-B5E8-9B01-7CB5-7B91D5F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8E73-043B-1A89-647E-BF634EC8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Delivered a fully functional health system meeting all requirements.</a:t>
            </a:r>
          </a:p>
          <a:p>
            <a:r>
              <a:rPr lang="en-US" dirty="0"/>
              <a:t>RESTful APIS for program and client management.</a:t>
            </a:r>
          </a:p>
          <a:p>
            <a:r>
              <a:rPr lang="en-US" dirty="0"/>
              <a:t>User-friendly frontend and login.</a:t>
            </a:r>
          </a:p>
          <a:p>
            <a:r>
              <a:rPr lang="en-US" dirty="0"/>
              <a:t>Secure, tested and deployed solution.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Thank you.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3341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CFEF-2C89-EB4D-38D4-E2E14845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Statement.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B5EC-2226-7672-7C9F-9A9AC5D2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5747"/>
          </a:xfrm>
        </p:spPr>
        <p:txBody>
          <a:bodyPr/>
          <a:lstStyle/>
          <a:p>
            <a:r>
              <a:rPr lang="en-US" dirty="0"/>
              <a:t>Challenge: Doctors need an efficient system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and manage health programs(</a:t>
            </a:r>
            <a:r>
              <a:rPr lang="en-US" dirty="0" err="1"/>
              <a:t>eg</a:t>
            </a:r>
            <a:r>
              <a:rPr lang="en-US" dirty="0"/>
              <a:t> TB, Malaria, HIV)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Register and track clients.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Enroll clients in programs.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Search for clients and view their profiles including enrolled programs.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Expose clients profiles via an API for integration with other systems.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Goal: Build a secure, user-friendly and scalable solution with clean code and RESTful APIs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2394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0362-9823-77B9-60F2-E29E80AA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29B5-4D04-E10D-7048-E0D59FF8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85899"/>
          </a:xfrm>
        </p:spPr>
        <p:txBody>
          <a:bodyPr>
            <a:normAutofit/>
          </a:bodyPr>
          <a:lstStyle/>
          <a:p>
            <a:r>
              <a:rPr lang="en-US" sz="1800" dirty="0"/>
              <a:t>Backend: Laravel(PHP) with RESTful APIs, </a:t>
            </a:r>
            <a:r>
              <a:rPr lang="en-US" sz="1800" dirty="0" err="1"/>
              <a:t>Mysql</a:t>
            </a:r>
            <a:r>
              <a:rPr lang="en-US" sz="1800" dirty="0"/>
              <a:t> database, Sanctum authentication.</a:t>
            </a:r>
          </a:p>
          <a:p>
            <a:endParaRPr lang="en-US" sz="1800" dirty="0"/>
          </a:p>
          <a:p>
            <a:r>
              <a:rPr lang="en-US" sz="1800" dirty="0"/>
              <a:t>Frontend: HTML, CSS(Bootstrap), </a:t>
            </a:r>
            <a:r>
              <a:rPr lang="en-US" sz="1800" dirty="0" err="1"/>
              <a:t>Javascript</a:t>
            </a:r>
            <a:r>
              <a:rPr lang="en-US" sz="1800" dirty="0"/>
              <a:t>(vanilla S with Fetch API)</a:t>
            </a:r>
          </a:p>
          <a:p>
            <a:r>
              <a:rPr lang="en-US" sz="1800" dirty="0"/>
              <a:t>Key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Create health programs.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Register clients.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Enroll clients.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Search clients with fuzzy matching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View client profiles with </a:t>
            </a:r>
            <a:r>
              <a:rPr lang="en-US" sz="1800" dirty="0" err="1"/>
              <a:t>enolled</a:t>
            </a:r>
            <a:r>
              <a:rPr lang="en-US" sz="1800" dirty="0"/>
              <a:t> programs.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Secure API with token-based authentication.</a:t>
            </a:r>
            <a:endParaRPr lang="en-KE" sz="1800" dirty="0"/>
          </a:p>
        </p:txBody>
      </p:sp>
    </p:spTree>
    <p:extLst>
      <p:ext uri="{BB962C8B-B14F-4D97-AF65-F5344CB8AC3E}">
        <p14:creationId xmlns:p14="http://schemas.microsoft.com/office/powerpoint/2010/main" val="135913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113A-CE9A-C890-5E62-C30467B8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0294182" cy="759854"/>
          </a:xfrm>
        </p:spPr>
        <p:txBody>
          <a:bodyPr/>
          <a:lstStyle/>
          <a:p>
            <a:r>
              <a:rPr lang="en-US" dirty="0"/>
              <a:t>Endpoints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D6494B-689E-68BF-F8B3-C7BFF2F94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111264"/>
              </p:ext>
            </p:extLst>
          </p:nvPr>
        </p:nvGraphicFramePr>
        <p:xfrm>
          <a:off x="154546" y="656823"/>
          <a:ext cx="12037452" cy="529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750">
                  <a:extLst>
                    <a:ext uri="{9D8B030D-6E8A-4147-A177-3AD203B41FA5}">
                      <a16:colId xmlns:a16="http://schemas.microsoft.com/office/drawing/2014/main" val="2753437591"/>
                    </a:ext>
                  </a:extLst>
                </a:gridCol>
                <a:gridCol w="3151951">
                  <a:extLst>
                    <a:ext uri="{9D8B030D-6E8A-4147-A177-3AD203B41FA5}">
                      <a16:colId xmlns:a16="http://schemas.microsoft.com/office/drawing/2014/main" val="857397915"/>
                    </a:ext>
                  </a:extLst>
                </a:gridCol>
                <a:gridCol w="7907751">
                  <a:extLst>
                    <a:ext uri="{9D8B030D-6E8A-4147-A177-3AD203B41FA5}">
                      <a16:colId xmlns:a16="http://schemas.microsoft.com/office/drawing/2014/main" val="268752073"/>
                    </a:ext>
                  </a:extLst>
                </a:gridCol>
              </a:tblGrid>
              <a:tr h="676334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37266"/>
                  </a:ext>
                </a:extLst>
              </a:tr>
              <a:tr h="676334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/programs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program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03245"/>
                  </a:ext>
                </a:extLst>
              </a:tr>
              <a:tr h="501889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/programs</a:t>
                      </a:r>
                      <a:endParaRPr lang="en-KE" dirty="0"/>
                    </a:p>
                    <a:p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 programs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60240"/>
                  </a:ext>
                </a:extLst>
              </a:tr>
              <a:tr h="637643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/clients 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a client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418670"/>
                  </a:ext>
                </a:extLst>
              </a:tr>
              <a:tr h="604588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clients?search</a:t>
                      </a:r>
                      <a:r>
                        <a:rPr lang="en-US" dirty="0"/>
                        <a:t>={query}</a:t>
                      </a:r>
                      <a:endParaRPr lang="en-KE" dirty="0"/>
                    </a:p>
                    <a:p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clients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83178"/>
                  </a:ext>
                </a:extLst>
              </a:tr>
              <a:tr h="676334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/clients/{id} 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client profile 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59172"/>
                  </a:ext>
                </a:extLst>
              </a:tr>
              <a:tr h="676334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/enrollments 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 client in a program 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532229"/>
                  </a:ext>
                </a:extLst>
              </a:tr>
              <a:tr h="676334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/login 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Authenticate doctor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04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33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5DE2-2D4B-8B1D-BF8E-B5565482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05" y="0"/>
            <a:ext cx="9543244" cy="56667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Generated Documentation for the APIs</a:t>
            </a:r>
            <a:endParaRPr lang="en-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E85B0-4BBA-866E-CA68-FBA60CD1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656823"/>
            <a:ext cx="4344006" cy="394093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6AA4A0F-2B45-B226-917C-EAD64A192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2" y="4597758"/>
            <a:ext cx="4344006" cy="2038635"/>
          </a:xfrm>
        </p:spPr>
      </p:pic>
    </p:spTree>
    <p:extLst>
      <p:ext uri="{BB962C8B-B14F-4D97-AF65-F5344CB8AC3E}">
        <p14:creationId xmlns:p14="http://schemas.microsoft.com/office/powerpoint/2010/main" val="191019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5C14-89EF-5F1D-E091-24DC28FC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088-68C2-3030-395C-F23DADD8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85900"/>
          </a:xfrm>
        </p:spPr>
        <p:txBody>
          <a:bodyPr>
            <a:normAutofit/>
          </a:bodyPr>
          <a:lstStyle/>
          <a:p>
            <a:r>
              <a:rPr lang="en-US" sz="2000" dirty="0"/>
              <a:t>Framework: Laravel 11with PHP 8.1</a:t>
            </a:r>
          </a:p>
          <a:p>
            <a:r>
              <a:rPr lang="en-US" sz="2000" dirty="0"/>
              <a:t>Authentication: Laravel sanctum for token-based API security.</a:t>
            </a:r>
          </a:p>
          <a:p>
            <a:r>
              <a:rPr lang="en-US" sz="2000" dirty="0"/>
              <a:t>Database: </a:t>
            </a:r>
            <a:r>
              <a:rPr lang="en-US" sz="2000" dirty="0" err="1"/>
              <a:t>Mysql</a:t>
            </a:r>
            <a:r>
              <a:rPr lang="en-US" sz="2000" dirty="0"/>
              <a:t> with eloquent ORM and CRUD operations.</a:t>
            </a:r>
          </a:p>
          <a:p>
            <a:r>
              <a:rPr lang="en-US" sz="2000" dirty="0"/>
              <a:t>Key </a:t>
            </a:r>
            <a:r>
              <a:rPr lang="en-US" sz="2000" dirty="0" err="1"/>
              <a:t>Components:Models</a:t>
            </a:r>
            <a:r>
              <a:rPr lang="en-US" sz="2000" dirty="0"/>
              <a:t>: Program, Client, Enrollment, </a:t>
            </a:r>
            <a:r>
              <a:rPr lang="en-US" sz="2000" dirty="0" err="1"/>
              <a:t>AuditLog</a:t>
            </a:r>
            <a:r>
              <a:rPr lang="en-US" sz="2000" dirty="0"/>
              <a:t> with relationships (e.g., </a:t>
            </a:r>
            <a:r>
              <a:rPr lang="en-US" sz="2000" dirty="0" err="1"/>
              <a:t>belongsToMany</a:t>
            </a:r>
            <a:r>
              <a:rPr lang="en-US" sz="2000" dirty="0"/>
              <a:t>).Controllers: </a:t>
            </a:r>
            <a:r>
              <a:rPr lang="en-US" sz="2000" dirty="0" err="1"/>
              <a:t>ProgramController</a:t>
            </a:r>
            <a:r>
              <a:rPr lang="en-US" sz="2000" dirty="0"/>
              <a:t>, </a:t>
            </a:r>
            <a:r>
              <a:rPr lang="en-US" sz="2000" dirty="0" err="1"/>
              <a:t>ClientController</a:t>
            </a:r>
            <a:r>
              <a:rPr lang="en-US" sz="2000" dirty="0"/>
              <a:t>, </a:t>
            </a:r>
            <a:r>
              <a:rPr lang="en-US" sz="2000" dirty="0" err="1"/>
              <a:t>EnrollmentController</a:t>
            </a:r>
            <a:r>
              <a:rPr lang="en-US" sz="2000" dirty="0"/>
              <a:t> for API </a:t>
            </a:r>
            <a:r>
              <a:rPr lang="en-US" sz="2000" dirty="0" err="1"/>
              <a:t>logic.Form</a:t>
            </a:r>
            <a:r>
              <a:rPr lang="en-US" sz="2000" dirty="0"/>
              <a:t> Requests: </a:t>
            </a:r>
            <a:r>
              <a:rPr lang="en-US" sz="2000" dirty="0" err="1"/>
              <a:t>StoreProgramRequest</a:t>
            </a:r>
            <a:r>
              <a:rPr lang="en-US" sz="2000" dirty="0"/>
              <a:t>, </a:t>
            </a:r>
            <a:r>
              <a:rPr lang="en-US" sz="2000" dirty="0" err="1"/>
              <a:t>StoreClientRequest</a:t>
            </a:r>
            <a:r>
              <a:rPr lang="en-US" sz="2000" dirty="0"/>
              <a:t>, </a:t>
            </a:r>
            <a:r>
              <a:rPr lang="en-US" sz="2000" dirty="0" err="1"/>
              <a:t>StoreEnrollmentRequest</a:t>
            </a:r>
            <a:r>
              <a:rPr lang="en-US" sz="2000" dirty="0"/>
              <a:t> for input </a:t>
            </a:r>
            <a:r>
              <a:rPr lang="en-US" sz="2000" dirty="0" err="1"/>
              <a:t>validation.Routes</a:t>
            </a:r>
            <a:r>
              <a:rPr lang="en-US" sz="2000" dirty="0"/>
              <a:t>: Defined in routes/</a:t>
            </a:r>
            <a:r>
              <a:rPr lang="en-US" sz="2000" dirty="0" err="1"/>
              <a:t>api.php</a:t>
            </a:r>
            <a:r>
              <a:rPr lang="en-US" sz="2000" dirty="0"/>
              <a:t> with </a:t>
            </a:r>
            <a:r>
              <a:rPr lang="en-US" sz="2000" dirty="0" err="1"/>
              <a:t>auth:sanctum</a:t>
            </a:r>
            <a:r>
              <a:rPr lang="en-US" sz="2000" dirty="0"/>
              <a:t> </a:t>
            </a:r>
            <a:r>
              <a:rPr lang="en-US" sz="2000" dirty="0" err="1"/>
              <a:t>middleware.Security:Input</a:t>
            </a:r>
            <a:r>
              <a:rPr lang="en-US" sz="2000" dirty="0"/>
              <a:t> validation to prevent invalid </a:t>
            </a:r>
            <a:r>
              <a:rPr lang="en-US" sz="2000" dirty="0" err="1"/>
              <a:t>data.Token</a:t>
            </a:r>
            <a:r>
              <a:rPr lang="en-US" sz="2000" dirty="0"/>
              <a:t> authentication for doctor-only </a:t>
            </a:r>
            <a:r>
              <a:rPr lang="en-US" sz="2000" dirty="0" err="1"/>
              <a:t>actions.Audit</a:t>
            </a:r>
            <a:r>
              <a:rPr lang="en-US" sz="2000" dirty="0"/>
              <a:t> logging for traceability (e.g., client registration, enrollment).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199641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947C-CB28-E7FB-EDC7-CD2F3EB4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for slide 5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08FF5-3860-A821-F0BA-21B891FA8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2053044"/>
            <a:ext cx="5847008" cy="4592456"/>
          </a:xfrm>
        </p:spPr>
      </p:pic>
    </p:spTree>
    <p:extLst>
      <p:ext uri="{BB962C8B-B14F-4D97-AF65-F5344CB8AC3E}">
        <p14:creationId xmlns:p14="http://schemas.microsoft.com/office/powerpoint/2010/main" val="234890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66A8-7DB9-3FEB-3413-FEB07ED3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91852"/>
            <a:ext cx="9613861" cy="1142314"/>
          </a:xfrm>
        </p:spPr>
        <p:txBody>
          <a:bodyPr>
            <a:normAutofit/>
          </a:bodyPr>
          <a:lstStyle/>
          <a:p>
            <a:r>
              <a:rPr lang="en-US" sz="2800" dirty="0"/>
              <a:t>Continuation…</a:t>
            </a:r>
            <a:endParaRPr lang="en-K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CBA4-046E-99AC-A001-767F189E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6378"/>
            <a:ext cx="9613861" cy="4662152"/>
          </a:xfrm>
        </p:spPr>
        <p:txBody>
          <a:bodyPr>
            <a:noAutofit/>
          </a:bodyPr>
          <a:lstStyle/>
          <a:p>
            <a:r>
              <a:rPr lang="en-US" sz="2800" dirty="0"/>
              <a:t>Implementation details: Frontend.</a:t>
            </a:r>
          </a:p>
          <a:p>
            <a:r>
              <a:rPr lang="en-US" sz="2800" dirty="0"/>
              <a:t>Tech stack: HTML, CSS(</a:t>
            </a:r>
            <a:r>
              <a:rPr lang="en-US" sz="2800" dirty="0" err="1"/>
              <a:t>Bootstap</a:t>
            </a:r>
            <a:r>
              <a:rPr lang="en-US" sz="2800" dirty="0"/>
              <a:t>) JS(vanilla with fetch API)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Login form for doctor authentication (dynamic token handling).Forms for creating programs, registering clients, and enrolling </a:t>
            </a:r>
            <a:r>
              <a:rPr lang="en-US" sz="2800" dirty="0" err="1"/>
              <a:t>clients.Search</a:t>
            </a:r>
            <a:r>
              <a:rPr lang="en-US" sz="2800" dirty="0"/>
              <a:t> input with real-time fuzzy </a:t>
            </a:r>
            <a:r>
              <a:rPr lang="en-US" sz="2800" dirty="0" err="1"/>
              <a:t>matching.Profile</a:t>
            </a:r>
            <a:r>
              <a:rPr lang="en-US" sz="2800" dirty="0"/>
              <a:t> view displaying client details and enrolled </a:t>
            </a:r>
            <a:r>
              <a:rPr lang="en-US" sz="2800" dirty="0" err="1"/>
              <a:t>programs.Integration</a:t>
            </a:r>
            <a:r>
              <a:rPr lang="en-US" sz="2800" dirty="0"/>
              <a:t>: Communicates with backend via RESTful APIs using Fetch </a:t>
            </a:r>
            <a:r>
              <a:rPr lang="en-US" sz="2800" dirty="0" err="1"/>
              <a:t>API.User</a:t>
            </a:r>
            <a:r>
              <a:rPr lang="en-US" sz="2800" dirty="0"/>
              <a:t> Experience: Responsive design with Bootstrap, clear alerts for success/errors.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122665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06C0-48FB-7FC3-0BD5-C0514874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0"/>
            <a:ext cx="3639018" cy="618186"/>
          </a:xfrm>
        </p:spPr>
        <p:txBody>
          <a:bodyPr/>
          <a:lstStyle/>
          <a:p>
            <a:r>
              <a:rPr lang="en-US" dirty="0"/>
              <a:t>Code snippets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321B-01A8-5FD1-ECD3-03D96613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81" y="618185"/>
            <a:ext cx="9597020" cy="6452315"/>
          </a:xfrm>
        </p:spPr>
        <p:txBody>
          <a:bodyPr/>
          <a:lstStyle/>
          <a:p>
            <a:r>
              <a:rPr lang="en-US" dirty="0"/>
              <a:t>When you search a client with name or email it displays the matching results and you can view the profile of the respective client using the client_id.</a:t>
            </a:r>
          </a:p>
          <a:p>
            <a:endParaRPr lang="en-US" dirty="0"/>
          </a:p>
          <a:p>
            <a:endParaRPr lang="en-US" dirty="0"/>
          </a:p>
          <a:p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24149-2531-9307-A73E-0B440859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86" y="1665128"/>
            <a:ext cx="5460641" cy="519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3134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246</TotalTime>
  <Words>626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</vt:lpstr>
      <vt:lpstr>Berlin</vt:lpstr>
      <vt:lpstr>HEALTH INFORMATION SYSTEM</vt:lpstr>
      <vt:lpstr>Problem Statement.</vt:lpstr>
      <vt:lpstr>Solution Overview</vt:lpstr>
      <vt:lpstr>Endpoints</vt:lpstr>
      <vt:lpstr>Generated Documentation for the APIs</vt:lpstr>
      <vt:lpstr>Implementation Details</vt:lpstr>
      <vt:lpstr>Code snippet for slide 5</vt:lpstr>
      <vt:lpstr>Continuation…</vt:lpstr>
      <vt:lpstr>Code snippets</vt:lpstr>
      <vt:lpstr>Code snippet for app.js</vt:lpstr>
      <vt:lpstr>Adding a program</vt:lpstr>
      <vt:lpstr>Registering client</vt:lpstr>
      <vt:lpstr>API calls via postman snippets</vt:lpstr>
      <vt:lpstr>API calls via postman continued…</vt:lpstr>
      <vt:lpstr>Future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BASSMAN</dc:creator>
  <cp:lastModifiedBy>BASSMAN</cp:lastModifiedBy>
  <cp:revision>4</cp:revision>
  <dcterms:created xsi:type="dcterms:W3CDTF">2025-04-26T05:40:29Z</dcterms:created>
  <dcterms:modified xsi:type="dcterms:W3CDTF">2025-04-26T09:46:39Z</dcterms:modified>
</cp:coreProperties>
</file>