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5" r:id="rId16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185D9-7AAC-4425-84A3-52DA448E71C0}" v="78" dt="2024-04-20T22:25:11.769"/>
  </p1510:revLst>
</p1510:revInfo>
</file>

<file path=ppt/tableStyles.xml><?xml version="1.0" encoding="utf-8"?>
<a:tblStyleLst xmlns:a="http://schemas.openxmlformats.org/drawingml/2006/main" def="{95D6C087-0D24-47E5-A3C7-9F9E476B26B9}">
  <a:tblStyle styleId="{95D6C087-0D24-47E5-A3C7-9F9E476B26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стадин Мишев 05" userId="S::kostadinmishev05@souvl-velingrad.com::cc957267-e2b5-435d-81f0-57db56c5d468" providerId="AD" clId="Web-{C7A185D9-7AAC-4425-84A3-52DA448E71C0}"/>
    <pc:docChg chg="modSld">
      <pc:chgData name="Костадин Мишев 05" userId="S::kostadinmishev05@souvl-velingrad.com::cc957267-e2b5-435d-81f0-57db56c5d468" providerId="AD" clId="Web-{C7A185D9-7AAC-4425-84A3-52DA448E71C0}" dt="2024-04-20T22:25:07.051" v="51"/>
      <pc:docMkLst>
        <pc:docMk/>
      </pc:docMkLst>
      <pc:sldChg chg="modSp">
        <pc:chgData name="Костадин Мишев 05" userId="S::kostadinmishev05@souvl-velingrad.com::cc957267-e2b5-435d-81f0-57db56c5d468" providerId="AD" clId="Web-{C7A185D9-7AAC-4425-84A3-52DA448E71C0}" dt="2024-04-20T22:25:07.051" v="51"/>
        <pc:sldMkLst>
          <pc:docMk/>
          <pc:sldMk cId="0" sldId="257"/>
        </pc:sldMkLst>
        <pc:graphicFrameChg chg="mod modGraphic">
          <ac:chgData name="Костадин Мишев 05" userId="S::kostadinmishev05@souvl-velingrad.com::cc957267-e2b5-435d-81f0-57db56c5d468" providerId="AD" clId="Web-{C7A185D9-7AAC-4425-84A3-52DA448E71C0}" dt="2024-04-20T22:24:39.832" v="45" actId="1076"/>
          <ac:graphicFrameMkLst>
            <pc:docMk/>
            <pc:sldMk cId="0" sldId="257"/>
            <ac:graphicFrameMk id="2" creationId="{55498FEE-A350-079B-0254-AE4013A563DA}"/>
          </ac:graphicFrameMkLst>
        </pc:graphicFrameChg>
        <pc:graphicFrameChg chg="mod modGraphic">
          <ac:chgData name="Костадин Мишев 05" userId="S::kostadinmishev05@souvl-velingrad.com::cc957267-e2b5-435d-81f0-57db56c5d468" providerId="AD" clId="Web-{C7A185D9-7AAC-4425-84A3-52DA448E71C0}" dt="2024-04-20T22:25:07.051" v="51"/>
          <ac:graphicFrameMkLst>
            <pc:docMk/>
            <pc:sldMk cId="0" sldId="257"/>
            <ac:graphicFrameMk id="190" creationId="{00000000-0000-0000-0000-000000000000}"/>
          </ac:graphicFrameMkLst>
        </pc:graphicFrameChg>
      </pc:sldChg>
      <pc:sldChg chg="addSp delSp modSp">
        <pc:chgData name="Костадин Мишев 05" userId="S::kostadinmishev05@souvl-velingrad.com::cc957267-e2b5-435d-81f0-57db56c5d468" providerId="AD" clId="Web-{C7A185D9-7AAC-4425-84A3-52DA448E71C0}" dt="2024-04-20T22:22:28.515" v="31" actId="688"/>
        <pc:sldMkLst>
          <pc:docMk/>
          <pc:sldMk cId="0" sldId="262"/>
        </pc:sldMkLst>
        <pc:spChg chg="mod">
          <ac:chgData name="Костадин Мишев 05" userId="S::kostadinmishev05@souvl-velingrad.com::cc957267-e2b5-435d-81f0-57db56c5d468" providerId="AD" clId="Web-{C7A185D9-7AAC-4425-84A3-52DA448E71C0}" dt="2024-04-20T22:22:28.515" v="31" actId="688"/>
          <ac:spMkLst>
            <pc:docMk/>
            <pc:sldMk cId="0" sldId="262"/>
            <ac:spMk id="21" creationId="{DCD93ED3-2717-8C18-7D72-74FCD3D55DDB}"/>
          </ac:spMkLst>
        </pc:spChg>
        <pc:spChg chg="mod">
          <ac:chgData name="Костадин Мишев 05" userId="S::kostadinmishev05@souvl-velingrad.com::cc957267-e2b5-435d-81f0-57db56c5d468" providerId="AD" clId="Web-{C7A185D9-7AAC-4425-84A3-52DA448E71C0}" dt="2024-04-20T22:19:43.438" v="23" actId="20577"/>
          <ac:spMkLst>
            <pc:docMk/>
            <pc:sldMk cId="0" sldId="262"/>
            <ac:spMk id="22" creationId="{0C161241-FADA-F3F8-7F1A-ED118A2EAA75}"/>
          </ac:spMkLst>
        </pc:spChg>
        <pc:spChg chg="mod">
          <ac:chgData name="Костадин Мишев 05" userId="S::kostadinmishev05@souvl-velingrad.com::cc957267-e2b5-435d-81f0-57db56c5d468" providerId="AD" clId="Web-{C7A185D9-7AAC-4425-84A3-52DA448E71C0}" dt="2024-04-20T22:19:26.563" v="11" actId="20577"/>
          <ac:spMkLst>
            <pc:docMk/>
            <pc:sldMk cId="0" sldId="262"/>
            <ac:spMk id="23" creationId="{64EC6762-9C90-89C0-2B67-1F1520ECD336}"/>
          </ac:spMkLst>
        </pc:spChg>
        <pc:picChg chg="add mod">
          <ac:chgData name="Костадин Мишев 05" userId="S::kostadinmishev05@souvl-velingrad.com::cc957267-e2b5-435d-81f0-57db56c5d468" providerId="AD" clId="Web-{C7A185D9-7AAC-4425-84A3-52DA448E71C0}" dt="2024-04-20T22:22:16.281" v="28" actId="1076"/>
          <ac:picMkLst>
            <pc:docMk/>
            <pc:sldMk cId="0" sldId="262"/>
            <ac:picMk id="2" creationId="{66D519EF-4AD2-281F-027F-470061FAF0A6}"/>
          </ac:picMkLst>
        </pc:picChg>
        <pc:picChg chg="mod">
          <ac:chgData name="Костадин Мишев 05" userId="S::kostadinmishev05@souvl-velingrad.com::cc957267-e2b5-435d-81f0-57db56c5d468" providerId="AD" clId="Web-{C7A185D9-7AAC-4425-84A3-52DA448E71C0}" dt="2024-04-20T22:19:02.345" v="0" actId="1076"/>
          <ac:picMkLst>
            <pc:docMk/>
            <pc:sldMk cId="0" sldId="262"/>
            <ac:picMk id="13" creationId="{CB218B40-E67C-B361-C30F-2476F1A457AC}"/>
          </ac:picMkLst>
        </pc:picChg>
        <pc:picChg chg="del mod">
          <ac:chgData name="Костадин Мишев 05" userId="S::kostadinmishev05@souvl-velingrad.com::cc957267-e2b5-435d-81f0-57db56c5d468" providerId="AD" clId="Web-{C7A185D9-7AAC-4425-84A3-52DA448E71C0}" dt="2024-04-20T22:21:43.859" v="24"/>
          <ac:picMkLst>
            <pc:docMk/>
            <pc:sldMk cId="0" sldId="262"/>
            <ac:picMk id="15" creationId="{73B3C4AB-4A38-522C-0FFF-811FBD5B1361}"/>
          </ac:picMkLst>
        </pc:picChg>
        <pc:picChg chg="mod">
          <ac:chgData name="Костадин Мишев 05" userId="S::kostadinmishev05@souvl-velingrad.com::cc957267-e2b5-435d-81f0-57db56c5d468" providerId="AD" clId="Web-{C7A185D9-7AAC-4425-84A3-52DA448E71C0}" dt="2024-04-20T22:19:13.438" v="6" actId="1076"/>
          <ac:picMkLst>
            <pc:docMk/>
            <pc:sldMk cId="0" sldId="262"/>
            <ac:picMk id="17" creationId="{740B511F-6651-A6A6-65F0-BD363BEF575A}"/>
          </ac:picMkLst>
        </pc:picChg>
        <pc:picChg chg="mod">
          <ac:chgData name="Костадин Мишев 05" userId="S::kostadinmishev05@souvl-velingrad.com::cc957267-e2b5-435d-81f0-57db56c5d468" providerId="AD" clId="Web-{C7A185D9-7AAC-4425-84A3-52DA448E71C0}" dt="2024-04-20T22:19:09.610" v="3" actId="1076"/>
          <ac:picMkLst>
            <pc:docMk/>
            <pc:sldMk cId="0" sldId="262"/>
            <ac:picMk id="19" creationId="{EEECD39B-BB79-2ECC-9DEE-C1F57B86FB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3ed943d1e_0_27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3ed943d1e_0_27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3ed943d1e_1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3ed943d1e_1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55640edae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255640edae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ed943d1e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ed943d1e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3ed943d1e_0_27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3ed943d1e_0_27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f3ed943d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f3ed943d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b32e5a2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b32e5a2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b32e5a25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b32e5a25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3ed943d1e_0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3ed943d1e_0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3ed943d1e_0_27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3ed943d1e_0_27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b32e5a25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b32e5a25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b32e5a25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b32e5a25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b32e5a25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b32e5a25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3ed943d1e_0_27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3ed943d1e_0_27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2177150"/>
            <a:ext cx="57282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4218898"/>
            <a:ext cx="45141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7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464800" y="3355099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2" hasCustomPrompt="1"/>
          </p:nvPr>
        </p:nvSpPr>
        <p:spPr>
          <a:xfrm>
            <a:off x="7057800" y="2537600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980700" y="4202799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13100" y="3351688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2534189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713100" y="4199388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5039688" y="2594378"/>
            <a:ext cx="33897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1"/>
          </p:nvPr>
        </p:nvSpPr>
        <p:spPr>
          <a:xfrm>
            <a:off x="4071475" y="828302"/>
            <a:ext cx="4357800" cy="16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1899701" y="1912950"/>
            <a:ext cx="1386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ubTitle" idx="2"/>
          </p:nvPr>
        </p:nvSpPr>
        <p:spPr>
          <a:xfrm>
            <a:off x="1080882" y="2306539"/>
            <a:ext cx="2205600" cy="7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3"/>
          </p:nvPr>
        </p:nvSpPr>
        <p:spPr>
          <a:xfrm>
            <a:off x="5858551" y="3077875"/>
            <a:ext cx="1386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4"/>
          </p:nvPr>
        </p:nvSpPr>
        <p:spPr>
          <a:xfrm>
            <a:off x="5858557" y="3471475"/>
            <a:ext cx="2205600" cy="7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5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title" idx="2"/>
          </p:nvPr>
        </p:nvSpPr>
        <p:spPr>
          <a:xfrm>
            <a:off x="774079" y="3071843"/>
            <a:ext cx="1776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"/>
          </p:nvPr>
        </p:nvSpPr>
        <p:spPr>
          <a:xfrm>
            <a:off x="774079" y="3451163"/>
            <a:ext cx="17763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 idx="3"/>
          </p:nvPr>
        </p:nvSpPr>
        <p:spPr>
          <a:xfrm>
            <a:off x="2714080" y="3071843"/>
            <a:ext cx="1776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4"/>
          </p:nvPr>
        </p:nvSpPr>
        <p:spPr>
          <a:xfrm>
            <a:off x="2714080" y="3451163"/>
            <a:ext cx="17763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 idx="5"/>
          </p:nvPr>
        </p:nvSpPr>
        <p:spPr>
          <a:xfrm>
            <a:off x="4654074" y="3071843"/>
            <a:ext cx="1776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6"/>
          </p:nvPr>
        </p:nvSpPr>
        <p:spPr>
          <a:xfrm>
            <a:off x="4654074" y="3451163"/>
            <a:ext cx="17763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7"/>
          </p:nvPr>
        </p:nvSpPr>
        <p:spPr>
          <a:xfrm>
            <a:off x="6594075" y="3071843"/>
            <a:ext cx="1776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8"/>
          </p:nvPr>
        </p:nvSpPr>
        <p:spPr>
          <a:xfrm>
            <a:off x="6594075" y="3451163"/>
            <a:ext cx="17763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713100" y="1201112"/>
            <a:ext cx="378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ubTitle" idx="1"/>
          </p:nvPr>
        </p:nvSpPr>
        <p:spPr>
          <a:xfrm>
            <a:off x="713100" y="1841262"/>
            <a:ext cx="3425700" cy="21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4489100" y="1622525"/>
            <a:ext cx="4020300" cy="10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4489095" y="2691754"/>
            <a:ext cx="3425700" cy="8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2">
    <p:bg>
      <p:bgPr>
        <a:solidFill>
          <a:schemeClr val="dk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100" y="1360800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543301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100" y="2208500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100" y="1160389"/>
            <a:ext cx="77178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512687" y="2862197"/>
            <a:ext cx="264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1512688" y="3255797"/>
            <a:ext cx="26445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4986812" y="2862197"/>
            <a:ext cx="264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4986813" y="3255797"/>
            <a:ext cx="26445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021170" y="950575"/>
            <a:ext cx="7101900" cy="11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3578600" y="3299750"/>
            <a:ext cx="4850700" cy="13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508100" y="2521275"/>
            <a:ext cx="39213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713100" y="890222"/>
            <a:ext cx="6453000" cy="12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8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713100" y="2324436"/>
            <a:ext cx="44850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87791" y="183402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787791" y="222762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1357500" y="1404824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3394791" y="183402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3394791" y="222762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3964500" y="1404824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001791" y="183402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6001791" y="222762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6571500" y="1404824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3"/>
          </p:nvPr>
        </p:nvSpPr>
        <p:spPr>
          <a:xfrm>
            <a:off x="787791" y="3516846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787791" y="3910446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1357500" y="3087688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6"/>
          </p:nvPr>
        </p:nvSpPr>
        <p:spPr>
          <a:xfrm>
            <a:off x="3394791" y="3516846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394791" y="3910446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8" hasCustomPrompt="1"/>
          </p:nvPr>
        </p:nvSpPr>
        <p:spPr>
          <a:xfrm>
            <a:off x="3964500" y="3087688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9"/>
          </p:nvPr>
        </p:nvSpPr>
        <p:spPr>
          <a:xfrm>
            <a:off x="6001791" y="3516846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6001791" y="3910446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1" hasCustomPrompt="1"/>
          </p:nvPr>
        </p:nvSpPr>
        <p:spPr>
          <a:xfrm>
            <a:off x="6571500" y="3087688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5" r:id="rId12"/>
    <p:sldLayoutId id="2147483666" r:id="rId13"/>
    <p:sldLayoutId id="2147483671" r:id="rId14"/>
    <p:sldLayoutId id="2147483674" r:id="rId15"/>
    <p:sldLayoutId id="2147483675" r:id="rId16"/>
    <p:sldLayoutId id="2147483678" r:id="rId17"/>
    <p:sldLayoutId id="214748367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lishov/Schoo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>
            <a:spLocks noGrp="1"/>
          </p:cNvSpPr>
          <p:nvPr>
            <p:ph type="ctrTitle"/>
          </p:nvPr>
        </p:nvSpPr>
        <p:spPr>
          <a:xfrm>
            <a:off x="713100" y="2177150"/>
            <a:ext cx="57282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FlightManager</a:t>
            </a:r>
            <a:endParaRPr dirty="0"/>
          </a:p>
        </p:txBody>
      </p:sp>
      <p:sp>
        <p:nvSpPr>
          <p:cNvPr id="182" name="Google Shape;182;p37"/>
          <p:cNvSpPr txBox="1">
            <a:spLocks noGrp="1"/>
          </p:cNvSpPr>
          <p:nvPr>
            <p:ph type="subTitle" idx="1"/>
          </p:nvPr>
        </p:nvSpPr>
        <p:spPr>
          <a:xfrm>
            <a:off x="713100" y="4218898"/>
            <a:ext cx="45141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Курсов проект – Костадин Мишев, Петър Гавазов, Мирослав Чилев</a:t>
            </a:r>
            <a:endParaRPr dirty="0"/>
          </a:p>
        </p:txBody>
      </p:sp>
      <p:pic>
        <p:nvPicPr>
          <p:cNvPr id="183" name="Google Shape;183;p37"/>
          <p:cNvPicPr preferRelativeResize="0"/>
          <p:nvPr/>
        </p:nvPicPr>
        <p:blipFill rotWithShape="1">
          <a:blip r:embed="rId3">
            <a:alphaModFix/>
          </a:blip>
          <a:srcRect l="3174" t="16283" r="2056" b="18215"/>
          <a:stretch/>
        </p:blipFill>
        <p:spPr>
          <a:xfrm rot="379241">
            <a:off x="2257102" y="366365"/>
            <a:ext cx="7105123" cy="2598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subTitle" idx="4"/>
          </p:nvPr>
        </p:nvSpPr>
        <p:spPr>
          <a:xfrm>
            <a:off x="5452332" y="1611802"/>
            <a:ext cx="2665958" cy="177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/>
              <a:t>Метод за добавяне на потребител</a:t>
            </a:r>
            <a:endParaRPr sz="2800" dirty="0"/>
          </a:p>
        </p:txBody>
      </p:sp>
      <p:grpSp>
        <p:nvGrpSpPr>
          <p:cNvPr id="295" name="Google Shape;295;p46"/>
          <p:cNvGrpSpPr/>
          <p:nvPr/>
        </p:nvGrpSpPr>
        <p:grpSpPr>
          <a:xfrm>
            <a:off x="4957483" y="3439164"/>
            <a:ext cx="525933" cy="468814"/>
            <a:chOff x="4698742" y="2109666"/>
            <a:chExt cx="429544" cy="382893"/>
          </a:xfrm>
        </p:grpSpPr>
        <p:sp>
          <p:nvSpPr>
            <p:cNvPr id="296" name="Google Shape;296;p46"/>
            <p:cNvSpPr/>
            <p:nvPr/>
          </p:nvSpPr>
          <p:spPr>
            <a:xfrm>
              <a:off x="4723270" y="2335430"/>
              <a:ext cx="27860" cy="13123"/>
            </a:xfrm>
            <a:custGeom>
              <a:avLst/>
              <a:gdLst/>
              <a:ahLst/>
              <a:cxnLst/>
              <a:rect l="l" t="t" r="r" b="b"/>
              <a:pathLst>
                <a:path w="811" h="38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lnTo>
                    <a:pt x="620" y="382"/>
                  </a:lnTo>
                  <a:cubicBezTo>
                    <a:pt x="715" y="382"/>
                    <a:pt x="811" y="287"/>
                    <a:pt x="811" y="191"/>
                  </a:cubicBezTo>
                  <a:cubicBezTo>
                    <a:pt x="811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6"/>
            <p:cNvSpPr/>
            <p:nvPr/>
          </p:nvSpPr>
          <p:spPr>
            <a:xfrm>
              <a:off x="4762569" y="2335430"/>
              <a:ext cx="58915" cy="13123"/>
            </a:xfrm>
            <a:custGeom>
              <a:avLst/>
              <a:gdLst/>
              <a:ahLst/>
              <a:cxnLst/>
              <a:rect l="l" t="t" r="r" b="b"/>
              <a:pathLst>
                <a:path w="1715" h="382" extrusionOk="0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1524" y="382"/>
                  </a:lnTo>
                  <a:cubicBezTo>
                    <a:pt x="1619" y="382"/>
                    <a:pt x="1715" y="287"/>
                    <a:pt x="1715" y="191"/>
                  </a:cubicBezTo>
                  <a:cubicBezTo>
                    <a:pt x="1715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6"/>
            <p:cNvSpPr/>
            <p:nvPr/>
          </p:nvSpPr>
          <p:spPr>
            <a:xfrm>
              <a:off x="4723270" y="2361607"/>
              <a:ext cx="27860" cy="13123"/>
            </a:xfrm>
            <a:custGeom>
              <a:avLst/>
              <a:gdLst/>
              <a:ahLst/>
              <a:cxnLst/>
              <a:rect l="l" t="t" r="r" b="b"/>
              <a:pathLst>
                <a:path w="811" h="38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lnTo>
                    <a:pt x="620" y="382"/>
                  </a:lnTo>
                  <a:cubicBezTo>
                    <a:pt x="715" y="382"/>
                    <a:pt x="811" y="287"/>
                    <a:pt x="811" y="191"/>
                  </a:cubicBezTo>
                  <a:cubicBezTo>
                    <a:pt x="811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6"/>
            <p:cNvSpPr/>
            <p:nvPr/>
          </p:nvSpPr>
          <p:spPr>
            <a:xfrm>
              <a:off x="4762569" y="2361607"/>
              <a:ext cx="58915" cy="13123"/>
            </a:xfrm>
            <a:custGeom>
              <a:avLst/>
              <a:gdLst/>
              <a:ahLst/>
              <a:cxnLst/>
              <a:rect l="l" t="t" r="r" b="b"/>
              <a:pathLst>
                <a:path w="1715" h="382" extrusionOk="0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1524" y="382"/>
                  </a:lnTo>
                  <a:cubicBezTo>
                    <a:pt x="1619" y="382"/>
                    <a:pt x="1715" y="287"/>
                    <a:pt x="1715" y="191"/>
                  </a:cubicBezTo>
                  <a:cubicBezTo>
                    <a:pt x="1715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6"/>
            <p:cNvSpPr/>
            <p:nvPr/>
          </p:nvSpPr>
          <p:spPr>
            <a:xfrm>
              <a:off x="4723270" y="2388608"/>
              <a:ext cx="27860" cy="12333"/>
            </a:xfrm>
            <a:custGeom>
              <a:avLst/>
              <a:gdLst/>
              <a:ahLst/>
              <a:cxnLst/>
              <a:rect l="l" t="t" r="r" b="b"/>
              <a:pathLst>
                <a:path w="811" h="359" extrusionOk="0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63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6"/>
            <p:cNvSpPr/>
            <p:nvPr/>
          </p:nvSpPr>
          <p:spPr>
            <a:xfrm>
              <a:off x="4762569" y="2388608"/>
              <a:ext cx="58915" cy="12333"/>
            </a:xfrm>
            <a:custGeom>
              <a:avLst/>
              <a:gdLst/>
              <a:ahLst/>
              <a:cxnLst/>
              <a:rect l="l" t="t" r="r" b="b"/>
              <a:pathLst>
                <a:path w="1715" h="359" extrusionOk="0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63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6"/>
            <p:cNvSpPr/>
            <p:nvPr/>
          </p:nvSpPr>
          <p:spPr>
            <a:xfrm>
              <a:off x="4723270" y="2414785"/>
              <a:ext cx="27860" cy="12333"/>
            </a:xfrm>
            <a:custGeom>
              <a:avLst/>
              <a:gdLst/>
              <a:ahLst/>
              <a:cxnLst/>
              <a:rect l="l" t="t" r="r" b="b"/>
              <a:pathLst>
                <a:path w="811" h="359" extrusionOk="0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87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6"/>
            <p:cNvSpPr/>
            <p:nvPr/>
          </p:nvSpPr>
          <p:spPr>
            <a:xfrm>
              <a:off x="4762569" y="2414785"/>
              <a:ext cx="58915" cy="12333"/>
            </a:xfrm>
            <a:custGeom>
              <a:avLst/>
              <a:gdLst/>
              <a:ahLst/>
              <a:cxnLst/>
              <a:rect l="l" t="t" r="r" b="b"/>
              <a:pathLst>
                <a:path w="1715" h="359" extrusionOk="0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87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6"/>
            <p:cNvSpPr/>
            <p:nvPr/>
          </p:nvSpPr>
          <p:spPr>
            <a:xfrm>
              <a:off x="4723270" y="2440961"/>
              <a:ext cx="27860" cy="12333"/>
            </a:xfrm>
            <a:custGeom>
              <a:avLst/>
              <a:gdLst/>
              <a:ahLst/>
              <a:cxnLst/>
              <a:rect l="l" t="t" r="r" b="b"/>
              <a:pathLst>
                <a:path w="811" h="359" extrusionOk="0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87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6"/>
            <p:cNvSpPr/>
            <p:nvPr/>
          </p:nvSpPr>
          <p:spPr>
            <a:xfrm>
              <a:off x="4762569" y="2440961"/>
              <a:ext cx="58915" cy="12333"/>
            </a:xfrm>
            <a:custGeom>
              <a:avLst/>
              <a:gdLst/>
              <a:ahLst/>
              <a:cxnLst/>
              <a:rect l="l" t="t" r="r" b="b"/>
              <a:pathLst>
                <a:path w="1715" h="359" extrusionOk="0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87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6"/>
            <p:cNvSpPr/>
            <p:nvPr/>
          </p:nvSpPr>
          <p:spPr>
            <a:xfrm>
              <a:off x="4864012" y="2335430"/>
              <a:ext cx="27826" cy="13123"/>
            </a:xfrm>
            <a:custGeom>
              <a:avLst/>
              <a:gdLst/>
              <a:ahLst/>
              <a:cxnLst/>
              <a:rect l="l" t="t" r="r" b="b"/>
              <a:pathLst>
                <a:path w="810" h="382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619" y="382"/>
                  </a:lnTo>
                  <a:cubicBezTo>
                    <a:pt x="738" y="382"/>
                    <a:pt x="810" y="287"/>
                    <a:pt x="810" y="191"/>
                  </a:cubicBezTo>
                  <a:cubicBezTo>
                    <a:pt x="810" y="9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4903277" y="2335430"/>
              <a:ext cx="58915" cy="13123"/>
            </a:xfrm>
            <a:custGeom>
              <a:avLst/>
              <a:gdLst/>
              <a:ahLst/>
              <a:cxnLst/>
              <a:rect l="l" t="t" r="r" b="b"/>
              <a:pathLst>
                <a:path w="1715" h="382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1524" y="382"/>
                  </a:lnTo>
                  <a:cubicBezTo>
                    <a:pt x="1643" y="382"/>
                    <a:pt x="1715" y="287"/>
                    <a:pt x="1715" y="191"/>
                  </a:cubicBezTo>
                  <a:cubicBezTo>
                    <a:pt x="1715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4864012" y="2361607"/>
              <a:ext cx="27826" cy="13123"/>
            </a:xfrm>
            <a:custGeom>
              <a:avLst/>
              <a:gdLst/>
              <a:ahLst/>
              <a:cxnLst/>
              <a:rect l="l" t="t" r="r" b="b"/>
              <a:pathLst>
                <a:path w="810" h="382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619" y="382"/>
                  </a:lnTo>
                  <a:cubicBezTo>
                    <a:pt x="738" y="382"/>
                    <a:pt x="810" y="287"/>
                    <a:pt x="810" y="191"/>
                  </a:cubicBezTo>
                  <a:cubicBezTo>
                    <a:pt x="810" y="9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6"/>
            <p:cNvSpPr/>
            <p:nvPr/>
          </p:nvSpPr>
          <p:spPr>
            <a:xfrm>
              <a:off x="4903277" y="2361607"/>
              <a:ext cx="58915" cy="13123"/>
            </a:xfrm>
            <a:custGeom>
              <a:avLst/>
              <a:gdLst/>
              <a:ahLst/>
              <a:cxnLst/>
              <a:rect l="l" t="t" r="r" b="b"/>
              <a:pathLst>
                <a:path w="1715" h="382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1524" y="382"/>
                  </a:lnTo>
                  <a:cubicBezTo>
                    <a:pt x="1643" y="382"/>
                    <a:pt x="1715" y="287"/>
                    <a:pt x="1715" y="191"/>
                  </a:cubicBezTo>
                  <a:cubicBezTo>
                    <a:pt x="1715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6"/>
            <p:cNvSpPr/>
            <p:nvPr/>
          </p:nvSpPr>
          <p:spPr>
            <a:xfrm>
              <a:off x="4864012" y="2388608"/>
              <a:ext cx="27826" cy="12333"/>
            </a:xfrm>
            <a:custGeom>
              <a:avLst/>
              <a:gdLst/>
              <a:ahLst/>
              <a:cxnLst/>
              <a:rect l="l" t="t" r="r" b="b"/>
              <a:pathLst>
                <a:path w="810" h="359" extrusionOk="0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63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4903277" y="2388608"/>
              <a:ext cx="58915" cy="12333"/>
            </a:xfrm>
            <a:custGeom>
              <a:avLst/>
              <a:gdLst/>
              <a:ahLst/>
              <a:cxnLst/>
              <a:rect l="l" t="t" r="r" b="b"/>
              <a:pathLst>
                <a:path w="1715" h="359" extrusionOk="0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63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6"/>
            <p:cNvSpPr/>
            <p:nvPr/>
          </p:nvSpPr>
          <p:spPr>
            <a:xfrm>
              <a:off x="4864012" y="2414785"/>
              <a:ext cx="27826" cy="12333"/>
            </a:xfrm>
            <a:custGeom>
              <a:avLst/>
              <a:gdLst/>
              <a:ahLst/>
              <a:cxnLst/>
              <a:rect l="l" t="t" r="r" b="b"/>
              <a:pathLst>
                <a:path w="810" h="359" extrusionOk="0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87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6"/>
            <p:cNvSpPr/>
            <p:nvPr/>
          </p:nvSpPr>
          <p:spPr>
            <a:xfrm>
              <a:off x="4903277" y="2414785"/>
              <a:ext cx="58915" cy="12333"/>
            </a:xfrm>
            <a:custGeom>
              <a:avLst/>
              <a:gdLst/>
              <a:ahLst/>
              <a:cxnLst/>
              <a:rect l="l" t="t" r="r" b="b"/>
              <a:pathLst>
                <a:path w="1715" h="359" extrusionOk="0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87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4864012" y="2440961"/>
              <a:ext cx="27826" cy="12333"/>
            </a:xfrm>
            <a:custGeom>
              <a:avLst/>
              <a:gdLst/>
              <a:ahLst/>
              <a:cxnLst/>
              <a:rect l="l" t="t" r="r" b="b"/>
              <a:pathLst>
                <a:path w="810" h="359" extrusionOk="0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87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4903277" y="2440961"/>
              <a:ext cx="58915" cy="12333"/>
            </a:xfrm>
            <a:custGeom>
              <a:avLst/>
              <a:gdLst/>
              <a:ahLst/>
              <a:cxnLst/>
              <a:rect l="l" t="t" r="r" b="b"/>
              <a:pathLst>
                <a:path w="1715" h="359" extrusionOk="0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87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5005510" y="2335430"/>
              <a:ext cx="27035" cy="13123"/>
            </a:xfrm>
            <a:custGeom>
              <a:avLst/>
              <a:gdLst/>
              <a:ahLst/>
              <a:cxnLst/>
              <a:rect l="l" t="t" r="r" b="b"/>
              <a:pathLst>
                <a:path w="787" h="382" extrusionOk="0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7"/>
                    <a:pt x="72" y="382"/>
                    <a:pt x="168" y="382"/>
                  </a:cubicBezTo>
                  <a:lnTo>
                    <a:pt x="620" y="382"/>
                  </a:lnTo>
                  <a:cubicBezTo>
                    <a:pt x="715" y="382"/>
                    <a:pt x="787" y="287"/>
                    <a:pt x="787" y="191"/>
                  </a:cubicBezTo>
                  <a:cubicBezTo>
                    <a:pt x="787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5044809" y="2335430"/>
              <a:ext cx="58090" cy="13123"/>
            </a:xfrm>
            <a:custGeom>
              <a:avLst/>
              <a:gdLst/>
              <a:ahLst/>
              <a:cxnLst/>
              <a:rect l="l" t="t" r="r" b="b"/>
              <a:pathLst>
                <a:path w="1691" h="382" extrusionOk="0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7"/>
                    <a:pt x="71" y="382"/>
                    <a:pt x="167" y="382"/>
                  </a:cubicBezTo>
                  <a:lnTo>
                    <a:pt x="1524" y="382"/>
                  </a:lnTo>
                  <a:cubicBezTo>
                    <a:pt x="1619" y="382"/>
                    <a:pt x="1691" y="287"/>
                    <a:pt x="1691" y="191"/>
                  </a:cubicBezTo>
                  <a:cubicBezTo>
                    <a:pt x="1691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6"/>
            <p:cNvSpPr/>
            <p:nvPr/>
          </p:nvSpPr>
          <p:spPr>
            <a:xfrm>
              <a:off x="5005510" y="2361607"/>
              <a:ext cx="27035" cy="13123"/>
            </a:xfrm>
            <a:custGeom>
              <a:avLst/>
              <a:gdLst/>
              <a:ahLst/>
              <a:cxnLst/>
              <a:rect l="l" t="t" r="r" b="b"/>
              <a:pathLst>
                <a:path w="787" h="382" extrusionOk="0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7"/>
                    <a:pt x="72" y="382"/>
                    <a:pt x="168" y="382"/>
                  </a:cubicBezTo>
                  <a:lnTo>
                    <a:pt x="620" y="382"/>
                  </a:lnTo>
                  <a:cubicBezTo>
                    <a:pt x="715" y="382"/>
                    <a:pt x="787" y="287"/>
                    <a:pt x="787" y="191"/>
                  </a:cubicBezTo>
                  <a:cubicBezTo>
                    <a:pt x="787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6"/>
            <p:cNvSpPr/>
            <p:nvPr/>
          </p:nvSpPr>
          <p:spPr>
            <a:xfrm>
              <a:off x="5044809" y="2361607"/>
              <a:ext cx="58090" cy="13123"/>
            </a:xfrm>
            <a:custGeom>
              <a:avLst/>
              <a:gdLst/>
              <a:ahLst/>
              <a:cxnLst/>
              <a:rect l="l" t="t" r="r" b="b"/>
              <a:pathLst>
                <a:path w="1691" h="382" extrusionOk="0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7"/>
                    <a:pt x="71" y="382"/>
                    <a:pt x="167" y="382"/>
                  </a:cubicBezTo>
                  <a:lnTo>
                    <a:pt x="1524" y="382"/>
                  </a:lnTo>
                  <a:cubicBezTo>
                    <a:pt x="1619" y="382"/>
                    <a:pt x="1691" y="287"/>
                    <a:pt x="1691" y="191"/>
                  </a:cubicBezTo>
                  <a:cubicBezTo>
                    <a:pt x="1691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5005510" y="2388608"/>
              <a:ext cx="27035" cy="12333"/>
            </a:xfrm>
            <a:custGeom>
              <a:avLst/>
              <a:gdLst/>
              <a:ahLst/>
              <a:cxnLst/>
              <a:rect l="l" t="t" r="r" b="b"/>
              <a:pathLst>
                <a:path w="787" h="359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63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5044809" y="2388608"/>
              <a:ext cx="58090" cy="12333"/>
            </a:xfrm>
            <a:custGeom>
              <a:avLst/>
              <a:gdLst/>
              <a:ahLst/>
              <a:cxnLst/>
              <a:rect l="l" t="t" r="r" b="b"/>
              <a:pathLst>
                <a:path w="1691" h="359" extrusionOk="0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63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63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5005510" y="2414785"/>
              <a:ext cx="27035" cy="12333"/>
            </a:xfrm>
            <a:custGeom>
              <a:avLst/>
              <a:gdLst/>
              <a:ahLst/>
              <a:cxnLst/>
              <a:rect l="l" t="t" r="r" b="b"/>
              <a:pathLst>
                <a:path w="787" h="359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87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87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5044809" y="2414785"/>
              <a:ext cx="58090" cy="12333"/>
            </a:xfrm>
            <a:custGeom>
              <a:avLst/>
              <a:gdLst/>
              <a:ahLst/>
              <a:cxnLst/>
              <a:rect l="l" t="t" r="r" b="b"/>
              <a:pathLst>
                <a:path w="1691" h="359" extrusionOk="0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87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87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5005510" y="2440961"/>
              <a:ext cx="27035" cy="12333"/>
            </a:xfrm>
            <a:custGeom>
              <a:avLst/>
              <a:gdLst/>
              <a:ahLst/>
              <a:cxnLst/>
              <a:rect l="l" t="t" r="r" b="b"/>
              <a:pathLst>
                <a:path w="787" h="359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87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87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5044809" y="2440961"/>
              <a:ext cx="58090" cy="12333"/>
            </a:xfrm>
            <a:custGeom>
              <a:avLst/>
              <a:gdLst/>
              <a:ahLst/>
              <a:cxnLst/>
              <a:rect l="l" t="t" r="r" b="b"/>
              <a:pathLst>
                <a:path w="1691" h="359" extrusionOk="0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87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87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4832923" y="2323991"/>
              <a:ext cx="12298" cy="144006"/>
            </a:xfrm>
            <a:custGeom>
              <a:avLst/>
              <a:gdLst/>
              <a:ahLst/>
              <a:cxnLst/>
              <a:rect l="l" t="t" r="r" b="b"/>
              <a:pathLst>
                <a:path w="358" h="4192" extrusionOk="0">
                  <a:moveTo>
                    <a:pt x="167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4001"/>
                  </a:lnTo>
                  <a:cubicBezTo>
                    <a:pt x="0" y="4120"/>
                    <a:pt x="72" y="4192"/>
                    <a:pt x="167" y="4192"/>
                  </a:cubicBezTo>
                  <a:cubicBezTo>
                    <a:pt x="286" y="4192"/>
                    <a:pt x="357" y="4120"/>
                    <a:pt x="357" y="4001"/>
                  </a:cubicBezTo>
                  <a:lnTo>
                    <a:pt x="357" y="191"/>
                  </a:lnTo>
                  <a:cubicBezTo>
                    <a:pt x="357" y="96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4980982" y="2323991"/>
              <a:ext cx="13123" cy="144006"/>
            </a:xfrm>
            <a:custGeom>
              <a:avLst/>
              <a:gdLst/>
              <a:ahLst/>
              <a:cxnLst/>
              <a:rect l="l" t="t" r="r" b="b"/>
              <a:pathLst>
                <a:path w="382" h="4192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4001"/>
                  </a:lnTo>
                  <a:cubicBezTo>
                    <a:pt x="1" y="4120"/>
                    <a:pt x="96" y="4192"/>
                    <a:pt x="191" y="4192"/>
                  </a:cubicBezTo>
                  <a:cubicBezTo>
                    <a:pt x="286" y="4192"/>
                    <a:pt x="382" y="4120"/>
                    <a:pt x="382" y="4001"/>
                  </a:cubicBezTo>
                  <a:lnTo>
                    <a:pt x="382" y="191"/>
                  </a:lnTo>
                  <a:cubicBezTo>
                    <a:pt x="382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6"/>
            <p:cNvSpPr/>
            <p:nvPr/>
          </p:nvSpPr>
          <p:spPr>
            <a:xfrm>
              <a:off x="4737183" y="2233335"/>
              <a:ext cx="77774" cy="55514"/>
            </a:xfrm>
            <a:custGeom>
              <a:avLst/>
              <a:gdLst/>
              <a:ahLst/>
              <a:cxnLst/>
              <a:rect l="l" t="t" r="r" b="b"/>
              <a:pathLst>
                <a:path w="2264" h="1616" extrusionOk="0">
                  <a:moveTo>
                    <a:pt x="2046" y="1"/>
                  </a:moveTo>
                  <a:cubicBezTo>
                    <a:pt x="2021" y="1"/>
                    <a:pt x="1997" y="7"/>
                    <a:pt x="1977" y="20"/>
                  </a:cubicBezTo>
                  <a:lnTo>
                    <a:pt x="1334" y="377"/>
                  </a:lnTo>
                  <a:lnTo>
                    <a:pt x="620" y="68"/>
                  </a:lnTo>
                  <a:cubicBezTo>
                    <a:pt x="593" y="54"/>
                    <a:pt x="567" y="48"/>
                    <a:pt x="541" y="48"/>
                  </a:cubicBezTo>
                  <a:cubicBezTo>
                    <a:pt x="475" y="48"/>
                    <a:pt x="416" y="87"/>
                    <a:pt x="382" y="139"/>
                  </a:cubicBezTo>
                  <a:cubicBezTo>
                    <a:pt x="334" y="234"/>
                    <a:pt x="382" y="353"/>
                    <a:pt x="477" y="401"/>
                  </a:cubicBezTo>
                  <a:lnTo>
                    <a:pt x="930" y="615"/>
                  </a:lnTo>
                  <a:lnTo>
                    <a:pt x="525" y="830"/>
                  </a:lnTo>
                  <a:lnTo>
                    <a:pt x="382" y="520"/>
                  </a:lnTo>
                  <a:cubicBezTo>
                    <a:pt x="348" y="469"/>
                    <a:pt x="276" y="429"/>
                    <a:pt x="212" y="429"/>
                  </a:cubicBezTo>
                  <a:cubicBezTo>
                    <a:pt x="187" y="429"/>
                    <a:pt x="164" y="435"/>
                    <a:pt x="144" y="449"/>
                  </a:cubicBezTo>
                  <a:cubicBezTo>
                    <a:pt x="48" y="496"/>
                    <a:pt x="1" y="591"/>
                    <a:pt x="48" y="687"/>
                  </a:cubicBezTo>
                  <a:lnTo>
                    <a:pt x="287" y="1163"/>
                  </a:lnTo>
                  <a:cubicBezTo>
                    <a:pt x="310" y="1211"/>
                    <a:pt x="358" y="1234"/>
                    <a:pt x="406" y="1258"/>
                  </a:cubicBezTo>
                  <a:lnTo>
                    <a:pt x="453" y="1258"/>
                  </a:lnTo>
                  <a:cubicBezTo>
                    <a:pt x="477" y="1258"/>
                    <a:pt x="501" y="1258"/>
                    <a:pt x="549" y="1234"/>
                  </a:cubicBezTo>
                  <a:lnTo>
                    <a:pt x="1049" y="949"/>
                  </a:lnTo>
                  <a:lnTo>
                    <a:pt x="953" y="1377"/>
                  </a:lnTo>
                  <a:cubicBezTo>
                    <a:pt x="930" y="1473"/>
                    <a:pt x="977" y="1592"/>
                    <a:pt x="1072" y="1615"/>
                  </a:cubicBezTo>
                  <a:lnTo>
                    <a:pt x="1120" y="1615"/>
                  </a:lnTo>
                  <a:cubicBezTo>
                    <a:pt x="1215" y="1615"/>
                    <a:pt x="1287" y="1544"/>
                    <a:pt x="1311" y="1473"/>
                  </a:cubicBezTo>
                  <a:lnTo>
                    <a:pt x="1501" y="711"/>
                  </a:lnTo>
                  <a:lnTo>
                    <a:pt x="2144" y="353"/>
                  </a:lnTo>
                  <a:cubicBezTo>
                    <a:pt x="2239" y="306"/>
                    <a:pt x="2263" y="187"/>
                    <a:pt x="2216" y="91"/>
                  </a:cubicBezTo>
                  <a:cubicBezTo>
                    <a:pt x="2181" y="40"/>
                    <a:pt x="2110" y="1"/>
                    <a:pt x="2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6"/>
            <p:cNvSpPr/>
            <p:nvPr/>
          </p:nvSpPr>
          <p:spPr>
            <a:xfrm>
              <a:off x="5021896" y="2242988"/>
              <a:ext cx="66300" cy="12333"/>
            </a:xfrm>
            <a:custGeom>
              <a:avLst/>
              <a:gdLst/>
              <a:ahLst/>
              <a:cxnLst/>
              <a:rect l="l" t="t" r="r" b="b"/>
              <a:pathLst>
                <a:path w="1930" h="359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67" y="358"/>
                  </a:cubicBezTo>
                  <a:lnTo>
                    <a:pt x="1739" y="358"/>
                  </a:lnTo>
                  <a:cubicBezTo>
                    <a:pt x="1858" y="358"/>
                    <a:pt x="1929" y="287"/>
                    <a:pt x="1929" y="168"/>
                  </a:cubicBezTo>
                  <a:cubicBezTo>
                    <a:pt x="1929" y="72"/>
                    <a:pt x="1858" y="1"/>
                    <a:pt x="1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6"/>
            <p:cNvSpPr/>
            <p:nvPr/>
          </p:nvSpPr>
          <p:spPr>
            <a:xfrm>
              <a:off x="5021896" y="2266725"/>
              <a:ext cx="66300" cy="12298"/>
            </a:xfrm>
            <a:custGeom>
              <a:avLst/>
              <a:gdLst/>
              <a:ahLst/>
              <a:cxnLst/>
              <a:rect l="l" t="t" r="r" b="b"/>
              <a:pathLst>
                <a:path w="1930" h="358" extrusionOk="0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cubicBezTo>
                    <a:pt x="0" y="286"/>
                    <a:pt x="72" y="358"/>
                    <a:pt x="167" y="358"/>
                  </a:cubicBezTo>
                  <a:lnTo>
                    <a:pt x="1739" y="358"/>
                  </a:lnTo>
                  <a:cubicBezTo>
                    <a:pt x="1858" y="358"/>
                    <a:pt x="1929" y="286"/>
                    <a:pt x="1929" y="191"/>
                  </a:cubicBezTo>
                  <a:cubicBezTo>
                    <a:pt x="1929" y="72"/>
                    <a:pt x="1858" y="0"/>
                    <a:pt x="1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6"/>
            <p:cNvSpPr/>
            <p:nvPr/>
          </p:nvSpPr>
          <p:spPr>
            <a:xfrm>
              <a:off x="4831274" y="2237285"/>
              <a:ext cx="164480" cy="47475"/>
            </a:xfrm>
            <a:custGeom>
              <a:avLst/>
              <a:gdLst/>
              <a:ahLst/>
              <a:cxnLst/>
              <a:rect l="l" t="t" r="r" b="b"/>
              <a:pathLst>
                <a:path w="4788" h="1382" extrusionOk="0">
                  <a:moveTo>
                    <a:pt x="286" y="0"/>
                  </a:moveTo>
                  <a:cubicBezTo>
                    <a:pt x="120" y="0"/>
                    <a:pt x="0" y="143"/>
                    <a:pt x="0" y="310"/>
                  </a:cubicBezTo>
                  <a:lnTo>
                    <a:pt x="0" y="1072"/>
                  </a:lnTo>
                  <a:cubicBezTo>
                    <a:pt x="0" y="1238"/>
                    <a:pt x="120" y="1381"/>
                    <a:pt x="286" y="1381"/>
                  </a:cubicBezTo>
                  <a:lnTo>
                    <a:pt x="786" y="1381"/>
                  </a:lnTo>
                  <a:cubicBezTo>
                    <a:pt x="882" y="1381"/>
                    <a:pt x="953" y="1286"/>
                    <a:pt x="953" y="1191"/>
                  </a:cubicBezTo>
                  <a:cubicBezTo>
                    <a:pt x="953" y="1096"/>
                    <a:pt x="882" y="1024"/>
                    <a:pt x="786" y="1024"/>
                  </a:cubicBezTo>
                  <a:lnTo>
                    <a:pt x="358" y="1024"/>
                  </a:lnTo>
                  <a:lnTo>
                    <a:pt x="358" y="381"/>
                  </a:lnTo>
                  <a:lnTo>
                    <a:pt x="4406" y="381"/>
                  </a:lnTo>
                  <a:lnTo>
                    <a:pt x="4406" y="1024"/>
                  </a:lnTo>
                  <a:lnTo>
                    <a:pt x="1501" y="1024"/>
                  </a:lnTo>
                  <a:cubicBezTo>
                    <a:pt x="1406" y="1024"/>
                    <a:pt x="1334" y="1096"/>
                    <a:pt x="1334" y="1191"/>
                  </a:cubicBezTo>
                  <a:cubicBezTo>
                    <a:pt x="1334" y="1286"/>
                    <a:pt x="1406" y="1381"/>
                    <a:pt x="1501" y="1381"/>
                  </a:cubicBezTo>
                  <a:lnTo>
                    <a:pt x="4478" y="1381"/>
                  </a:lnTo>
                  <a:cubicBezTo>
                    <a:pt x="4644" y="1381"/>
                    <a:pt x="4787" y="1238"/>
                    <a:pt x="4787" y="1072"/>
                  </a:cubicBezTo>
                  <a:lnTo>
                    <a:pt x="4787" y="310"/>
                  </a:lnTo>
                  <a:cubicBezTo>
                    <a:pt x="4787" y="143"/>
                    <a:pt x="4644" y="0"/>
                    <a:pt x="4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6"/>
            <p:cNvSpPr/>
            <p:nvPr/>
          </p:nvSpPr>
          <p:spPr>
            <a:xfrm>
              <a:off x="4698742" y="2109666"/>
              <a:ext cx="429544" cy="382893"/>
            </a:xfrm>
            <a:custGeom>
              <a:avLst/>
              <a:gdLst/>
              <a:ahLst/>
              <a:cxnLst/>
              <a:rect l="l" t="t" r="r" b="b"/>
              <a:pathLst>
                <a:path w="12504" h="11146" extrusionOk="0">
                  <a:moveTo>
                    <a:pt x="3120" y="2548"/>
                  </a:moveTo>
                  <a:cubicBezTo>
                    <a:pt x="3168" y="2548"/>
                    <a:pt x="3239" y="2596"/>
                    <a:pt x="3239" y="2667"/>
                  </a:cubicBezTo>
                  <a:lnTo>
                    <a:pt x="3239" y="2905"/>
                  </a:lnTo>
                  <a:lnTo>
                    <a:pt x="2096" y="2905"/>
                  </a:lnTo>
                  <a:lnTo>
                    <a:pt x="2096" y="2667"/>
                  </a:lnTo>
                  <a:cubicBezTo>
                    <a:pt x="2096" y="2596"/>
                    <a:pt x="2168" y="2548"/>
                    <a:pt x="2215" y="2548"/>
                  </a:cubicBezTo>
                  <a:close/>
                  <a:moveTo>
                    <a:pt x="9645" y="381"/>
                  </a:moveTo>
                  <a:lnTo>
                    <a:pt x="9645" y="2167"/>
                  </a:lnTo>
                  <a:lnTo>
                    <a:pt x="9383" y="2167"/>
                  </a:lnTo>
                  <a:cubicBezTo>
                    <a:pt x="9121" y="2167"/>
                    <a:pt x="8883" y="2405"/>
                    <a:pt x="8883" y="2667"/>
                  </a:cubicBezTo>
                  <a:lnTo>
                    <a:pt x="8883" y="2905"/>
                  </a:lnTo>
                  <a:lnTo>
                    <a:pt x="3597" y="2905"/>
                  </a:lnTo>
                  <a:lnTo>
                    <a:pt x="3597" y="2667"/>
                  </a:lnTo>
                  <a:cubicBezTo>
                    <a:pt x="3597" y="2405"/>
                    <a:pt x="3382" y="2167"/>
                    <a:pt x="3120" y="2167"/>
                  </a:cubicBezTo>
                  <a:lnTo>
                    <a:pt x="2858" y="2167"/>
                  </a:lnTo>
                  <a:lnTo>
                    <a:pt x="2858" y="381"/>
                  </a:lnTo>
                  <a:close/>
                  <a:moveTo>
                    <a:pt x="10265" y="2548"/>
                  </a:moveTo>
                  <a:cubicBezTo>
                    <a:pt x="10336" y="2548"/>
                    <a:pt x="10384" y="2596"/>
                    <a:pt x="10384" y="2667"/>
                  </a:cubicBezTo>
                  <a:lnTo>
                    <a:pt x="10384" y="2905"/>
                  </a:lnTo>
                  <a:lnTo>
                    <a:pt x="9264" y="2905"/>
                  </a:lnTo>
                  <a:lnTo>
                    <a:pt x="9264" y="2667"/>
                  </a:lnTo>
                  <a:cubicBezTo>
                    <a:pt x="9264" y="2596"/>
                    <a:pt x="9312" y="2548"/>
                    <a:pt x="9383" y="2548"/>
                  </a:cubicBezTo>
                  <a:close/>
                  <a:moveTo>
                    <a:pt x="905" y="0"/>
                  </a:moveTo>
                  <a:cubicBezTo>
                    <a:pt x="810" y="0"/>
                    <a:pt x="715" y="95"/>
                    <a:pt x="715" y="191"/>
                  </a:cubicBezTo>
                  <a:cubicBezTo>
                    <a:pt x="715" y="286"/>
                    <a:pt x="810" y="381"/>
                    <a:pt x="905" y="381"/>
                  </a:cubicBezTo>
                  <a:lnTo>
                    <a:pt x="2477" y="381"/>
                  </a:lnTo>
                  <a:lnTo>
                    <a:pt x="2477" y="2167"/>
                  </a:lnTo>
                  <a:lnTo>
                    <a:pt x="2215" y="2167"/>
                  </a:lnTo>
                  <a:cubicBezTo>
                    <a:pt x="1953" y="2167"/>
                    <a:pt x="1739" y="2405"/>
                    <a:pt x="1739" y="2667"/>
                  </a:cubicBezTo>
                  <a:lnTo>
                    <a:pt x="1739" y="2905"/>
                  </a:lnTo>
                  <a:lnTo>
                    <a:pt x="191" y="2905"/>
                  </a:lnTo>
                  <a:cubicBezTo>
                    <a:pt x="72" y="2905"/>
                    <a:pt x="1" y="3001"/>
                    <a:pt x="1" y="3096"/>
                  </a:cubicBezTo>
                  <a:lnTo>
                    <a:pt x="1" y="10955"/>
                  </a:lnTo>
                  <a:cubicBezTo>
                    <a:pt x="1" y="11050"/>
                    <a:pt x="72" y="11145"/>
                    <a:pt x="191" y="11145"/>
                  </a:cubicBezTo>
                  <a:lnTo>
                    <a:pt x="2453" y="11145"/>
                  </a:lnTo>
                  <a:cubicBezTo>
                    <a:pt x="2549" y="11145"/>
                    <a:pt x="2644" y="11050"/>
                    <a:pt x="2644" y="10955"/>
                  </a:cubicBezTo>
                  <a:cubicBezTo>
                    <a:pt x="2644" y="10859"/>
                    <a:pt x="2549" y="10764"/>
                    <a:pt x="2453" y="10764"/>
                  </a:cubicBezTo>
                  <a:lnTo>
                    <a:pt x="358" y="10764"/>
                  </a:lnTo>
                  <a:lnTo>
                    <a:pt x="358" y="5906"/>
                  </a:lnTo>
                  <a:lnTo>
                    <a:pt x="12122" y="5906"/>
                  </a:lnTo>
                  <a:lnTo>
                    <a:pt x="12122" y="10764"/>
                  </a:lnTo>
                  <a:lnTo>
                    <a:pt x="3192" y="10764"/>
                  </a:lnTo>
                  <a:cubicBezTo>
                    <a:pt x="3096" y="10764"/>
                    <a:pt x="3001" y="10859"/>
                    <a:pt x="3001" y="10955"/>
                  </a:cubicBezTo>
                  <a:cubicBezTo>
                    <a:pt x="3001" y="11050"/>
                    <a:pt x="3096" y="11145"/>
                    <a:pt x="3192" y="11145"/>
                  </a:cubicBezTo>
                  <a:lnTo>
                    <a:pt x="12313" y="11145"/>
                  </a:lnTo>
                  <a:cubicBezTo>
                    <a:pt x="12408" y="11145"/>
                    <a:pt x="12503" y="11050"/>
                    <a:pt x="12503" y="10955"/>
                  </a:cubicBezTo>
                  <a:lnTo>
                    <a:pt x="12503" y="4596"/>
                  </a:lnTo>
                  <a:cubicBezTo>
                    <a:pt x="12503" y="4501"/>
                    <a:pt x="12408" y="4430"/>
                    <a:pt x="12313" y="4430"/>
                  </a:cubicBezTo>
                  <a:cubicBezTo>
                    <a:pt x="12217" y="4430"/>
                    <a:pt x="12122" y="4501"/>
                    <a:pt x="12122" y="4596"/>
                  </a:cubicBezTo>
                  <a:lnTo>
                    <a:pt x="12122" y="5549"/>
                  </a:lnTo>
                  <a:lnTo>
                    <a:pt x="358" y="5549"/>
                  </a:lnTo>
                  <a:lnTo>
                    <a:pt x="358" y="3286"/>
                  </a:lnTo>
                  <a:lnTo>
                    <a:pt x="12122" y="3286"/>
                  </a:lnTo>
                  <a:lnTo>
                    <a:pt x="12122" y="3858"/>
                  </a:lnTo>
                  <a:cubicBezTo>
                    <a:pt x="12122" y="3977"/>
                    <a:pt x="12217" y="4049"/>
                    <a:pt x="12313" y="4049"/>
                  </a:cubicBezTo>
                  <a:cubicBezTo>
                    <a:pt x="12408" y="4049"/>
                    <a:pt x="12503" y="3977"/>
                    <a:pt x="12503" y="3858"/>
                  </a:cubicBezTo>
                  <a:lnTo>
                    <a:pt x="12503" y="3096"/>
                  </a:lnTo>
                  <a:cubicBezTo>
                    <a:pt x="12503" y="3001"/>
                    <a:pt x="12408" y="2905"/>
                    <a:pt x="12313" y="2905"/>
                  </a:cubicBezTo>
                  <a:lnTo>
                    <a:pt x="10765" y="2905"/>
                  </a:lnTo>
                  <a:lnTo>
                    <a:pt x="10765" y="2667"/>
                  </a:lnTo>
                  <a:cubicBezTo>
                    <a:pt x="10765" y="2405"/>
                    <a:pt x="10527" y="2167"/>
                    <a:pt x="10265" y="2167"/>
                  </a:cubicBezTo>
                  <a:lnTo>
                    <a:pt x="10003" y="2167"/>
                  </a:lnTo>
                  <a:lnTo>
                    <a:pt x="10003" y="381"/>
                  </a:lnTo>
                  <a:lnTo>
                    <a:pt x="11598" y="381"/>
                  </a:lnTo>
                  <a:cubicBezTo>
                    <a:pt x="11693" y="381"/>
                    <a:pt x="11765" y="286"/>
                    <a:pt x="11765" y="191"/>
                  </a:cubicBezTo>
                  <a:cubicBezTo>
                    <a:pt x="11765" y="95"/>
                    <a:pt x="11693" y="0"/>
                    <a:pt x="11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46"/>
          <p:cNvGrpSpPr/>
          <p:nvPr/>
        </p:nvGrpSpPr>
        <p:grpSpPr>
          <a:xfrm>
            <a:off x="3659394" y="2250771"/>
            <a:ext cx="530369" cy="530358"/>
            <a:chOff x="1298772" y="3364597"/>
            <a:chExt cx="428719" cy="429509"/>
          </a:xfrm>
        </p:grpSpPr>
        <p:sp>
          <p:nvSpPr>
            <p:cNvPr id="334" name="Google Shape;334;p46"/>
            <p:cNvSpPr/>
            <p:nvPr/>
          </p:nvSpPr>
          <p:spPr>
            <a:xfrm>
              <a:off x="1416567" y="3475040"/>
              <a:ext cx="20508" cy="13123"/>
            </a:xfrm>
            <a:custGeom>
              <a:avLst/>
              <a:gdLst/>
              <a:ahLst/>
              <a:cxnLst/>
              <a:rect l="l" t="t" r="r" b="b"/>
              <a:pathLst>
                <a:path w="597" h="382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29" y="381"/>
                  </a:lnTo>
                  <a:cubicBezTo>
                    <a:pt x="525" y="381"/>
                    <a:pt x="596" y="286"/>
                    <a:pt x="596" y="191"/>
                  </a:cubicBezTo>
                  <a:cubicBezTo>
                    <a:pt x="596" y="96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1444393" y="3475040"/>
              <a:ext cx="45036" cy="13123"/>
            </a:xfrm>
            <a:custGeom>
              <a:avLst/>
              <a:gdLst/>
              <a:ahLst/>
              <a:cxnLst/>
              <a:rect l="l" t="t" r="r" b="b"/>
              <a:pathLst>
                <a:path w="1311" h="382" extrusionOk="0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67" y="381"/>
                  </a:cubicBezTo>
                  <a:lnTo>
                    <a:pt x="1120" y="381"/>
                  </a:lnTo>
                  <a:cubicBezTo>
                    <a:pt x="1239" y="381"/>
                    <a:pt x="1310" y="286"/>
                    <a:pt x="1310" y="191"/>
                  </a:cubicBezTo>
                  <a:cubicBezTo>
                    <a:pt x="1310" y="96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1416567" y="3499568"/>
              <a:ext cx="20508" cy="12298"/>
            </a:xfrm>
            <a:custGeom>
              <a:avLst/>
              <a:gdLst/>
              <a:ahLst/>
              <a:cxnLst/>
              <a:rect l="l" t="t" r="r" b="b"/>
              <a:pathLst>
                <a:path w="597" h="358" extrusionOk="0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67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1444393" y="3499568"/>
              <a:ext cx="45036" cy="12298"/>
            </a:xfrm>
            <a:custGeom>
              <a:avLst/>
              <a:gdLst/>
              <a:ahLst/>
              <a:cxnLst/>
              <a:rect l="l" t="t" r="r" b="b"/>
              <a:pathLst>
                <a:path w="1311" h="358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67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1416567" y="3451302"/>
              <a:ext cx="20508" cy="12298"/>
            </a:xfrm>
            <a:custGeom>
              <a:avLst/>
              <a:gdLst/>
              <a:ahLst/>
              <a:cxnLst/>
              <a:rect l="l" t="t" r="r" b="b"/>
              <a:pathLst>
                <a:path w="597" h="358" extrusionOk="0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91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1444393" y="3451302"/>
              <a:ext cx="45036" cy="12298"/>
            </a:xfrm>
            <a:custGeom>
              <a:avLst/>
              <a:gdLst/>
              <a:ahLst/>
              <a:cxnLst/>
              <a:rect l="l" t="t" r="r" b="b"/>
              <a:pathLst>
                <a:path w="1311" h="358" extrusionOk="0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91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1536835" y="3451302"/>
              <a:ext cx="20474" cy="12298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1563836" y="3451302"/>
              <a:ext cx="45861" cy="12298"/>
            </a:xfrm>
            <a:custGeom>
              <a:avLst/>
              <a:gdLst/>
              <a:ahLst/>
              <a:cxnLst/>
              <a:rect l="l" t="t" r="r" b="b"/>
              <a:pathLst>
                <a:path w="1335" h="358" extrusionOk="0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91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1536835" y="3475040"/>
              <a:ext cx="20474" cy="13123"/>
            </a:xfrm>
            <a:custGeom>
              <a:avLst/>
              <a:gdLst/>
              <a:ahLst/>
              <a:cxnLst/>
              <a:rect l="l" t="t" r="r" b="b"/>
              <a:pathLst>
                <a:path w="596" h="382" extrusionOk="0"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lnTo>
                    <a:pt x="405" y="381"/>
                  </a:lnTo>
                  <a:cubicBezTo>
                    <a:pt x="501" y="381"/>
                    <a:pt x="596" y="286"/>
                    <a:pt x="596" y="191"/>
                  </a:cubicBezTo>
                  <a:cubicBezTo>
                    <a:pt x="596" y="9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1563836" y="3475040"/>
              <a:ext cx="45861" cy="13123"/>
            </a:xfrm>
            <a:custGeom>
              <a:avLst/>
              <a:gdLst/>
              <a:ahLst/>
              <a:cxnLst/>
              <a:rect l="l" t="t" r="r" b="b"/>
              <a:pathLst>
                <a:path w="1335" h="382" extrusionOk="0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cubicBezTo>
                    <a:pt x="0" y="286"/>
                    <a:pt x="72" y="381"/>
                    <a:pt x="191" y="381"/>
                  </a:cubicBezTo>
                  <a:lnTo>
                    <a:pt x="1144" y="381"/>
                  </a:lnTo>
                  <a:cubicBezTo>
                    <a:pt x="1239" y="381"/>
                    <a:pt x="1334" y="286"/>
                    <a:pt x="1334" y="191"/>
                  </a:cubicBezTo>
                  <a:cubicBezTo>
                    <a:pt x="1334" y="96"/>
                    <a:pt x="1239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1536835" y="3499568"/>
              <a:ext cx="20474" cy="12298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91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67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1563836" y="3499568"/>
              <a:ext cx="45861" cy="12298"/>
            </a:xfrm>
            <a:custGeom>
              <a:avLst/>
              <a:gdLst/>
              <a:ahLst/>
              <a:cxnLst/>
              <a:rect l="l" t="t" r="r" b="b"/>
              <a:pathLst>
                <a:path w="1335" h="358" extrusionOk="0">
                  <a:moveTo>
                    <a:pt x="191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67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506571" y="3461952"/>
              <a:ext cx="13123" cy="39299"/>
            </a:xfrm>
            <a:custGeom>
              <a:avLst/>
              <a:gdLst/>
              <a:ahLst/>
              <a:cxnLst/>
              <a:rect l="l" t="t" r="r" b="b"/>
              <a:pathLst>
                <a:path w="382" h="1144" extrusionOk="0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53"/>
                  </a:lnTo>
                  <a:cubicBezTo>
                    <a:pt x="0" y="1072"/>
                    <a:pt x="96" y="1143"/>
                    <a:pt x="191" y="1143"/>
                  </a:cubicBezTo>
                  <a:cubicBezTo>
                    <a:pt x="286" y="1143"/>
                    <a:pt x="381" y="1072"/>
                    <a:pt x="381" y="953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1298772" y="3565009"/>
              <a:ext cx="428719" cy="229097"/>
            </a:xfrm>
            <a:custGeom>
              <a:avLst/>
              <a:gdLst/>
              <a:ahLst/>
              <a:cxnLst/>
              <a:rect l="l" t="t" r="r" b="b"/>
              <a:pathLst>
                <a:path w="12480" h="6669" extrusionOk="0">
                  <a:moveTo>
                    <a:pt x="6573" y="358"/>
                  </a:moveTo>
                  <a:cubicBezTo>
                    <a:pt x="6859" y="358"/>
                    <a:pt x="7097" y="549"/>
                    <a:pt x="7169" y="811"/>
                  </a:cubicBezTo>
                  <a:cubicBezTo>
                    <a:pt x="7312" y="1358"/>
                    <a:pt x="7383" y="1930"/>
                    <a:pt x="7383" y="2501"/>
                  </a:cubicBezTo>
                  <a:lnTo>
                    <a:pt x="5097" y="2501"/>
                  </a:lnTo>
                  <a:cubicBezTo>
                    <a:pt x="5097" y="1930"/>
                    <a:pt x="5168" y="1358"/>
                    <a:pt x="5311" y="811"/>
                  </a:cubicBezTo>
                  <a:cubicBezTo>
                    <a:pt x="5383" y="549"/>
                    <a:pt x="5621" y="358"/>
                    <a:pt x="5907" y="358"/>
                  </a:cubicBezTo>
                  <a:close/>
                  <a:moveTo>
                    <a:pt x="10598" y="358"/>
                  </a:moveTo>
                  <a:cubicBezTo>
                    <a:pt x="10860" y="358"/>
                    <a:pt x="11098" y="549"/>
                    <a:pt x="11170" y="811"/>
                  </a:cubicBezTo>
                  <a:cubicBezTo>
                    <a:pt x="11312" y="1358"/>
                    <a:pt x="11408" y="1930"/>
                    <a:pt x="11408" y="2501"/>
                  </a:cubicBezTo>
                  <a:lnTo>
                    <a:pt x="9098" y="2501"/>
                  </a:lnTo>
                  <a:cubicBezTo>
                    <a:pt x="9098" y="1930"/>
                    <a:pt x="9193" y="1358"/>
                    <a:pt x="9336" y="811"/>
                  </a:cubicBezTo>
                  <a:cubicBezTo>
                    <a:pt x="9407" y="549"/>
                    <a:pt x="9645" y="358"/>
                    <a:pt x="9907" y="358"/>
                  </a:cubicBezTo>
                  <a:close/>
                  <a:moveTo>
                    <a:pt x="3716" y="2859"/>
                  </a:moveTo>
                  <a:lnTo>
                    <a:pt x="3716" y="3192"/>
                  </a:lnTo>
                  <a:lnTo>
                    <a:pt x="739" y="3192"/>
                  </a:lnTo>
                  <a:lnTo>
                    <a:pt x="739" y="2859"/>
                  </a:lnTo>
                  <a:close/>
                  <a:moveTo>
                    <a:pt x="7716" y="2859"/>
                  </a:moveTo>
                  <a:lnTo>
                    <a:pt x="7716" y="3192"/>
                  </a:lnTo>
                  <a:lnTo>
                    <a:pt x="4763" y="3192"/>
                  </a:lnTo>
                  <a:lnTo>
                    <a:pt x="4763" y="2859"/>
                  </a:lnTo>
                  <a:close/>
                  <a:moveTo>
                    <a:pt x="11741" y="2859"/>
                  </a:moveTo>
                  <a:lnTo>
                    <a:pt x="11741" y="3192"/>
                  </a:lnTo>
                  <a:lnTo>
                    <a:pt x="8764" y="3192"/>
                  </a:lnTo>
                  <a:lnTo>
                    <a:pt x="8764" y="2859"/>
                  </a:lnTo>
                  <a:close/>
                  <a:moveTo>
                    <a:pt x="1048" y="4621"/>
                  </a:moveTo>
                  <a:lnTo>
                    <a:pt x="1048" y="6312"/>
                  </a:lnTo>
                  <a:lnTo>
                    <a:pt x="739" y="6312"/>
                  </a:lnTo>
                  <a:lnTo>
                    <a:pt x="739" y="4621"/>
                  </a:lnTo>
                  <a:close/>
                  <a:moveTo>
                    <a:pt x="5716" y="4621"/>
                  </a:moveTo>
                  <a:lnTo>
                    <a:pt x="5716" y="6312"/>
                  </a:lnTo>
                  <a:lnTo>
                    <a:pt x="1429" y="6312"/>
                  </a:lnTo>
                  <a:lnTo>
                    <a:pt x="1429" y="4621"/>
                  </a:lnTo>
                  <a:close/>
                  <a:moveTo>
                    <a:pt x="6407" y="4621"/>
                  </a:moveTo>
                  <a:lnTo>
                    <a:pt x="6407" y="6312"/>
                  </a:lnTo>
                  <a:lnTo>
                    <a:pt x="6073" y="6312"/>
                  </a:lnTo>
                  <a:lnTo>
                    <a:pt x="6073" y="4621"/>
                  </a:lnTo>
                  <a:close/>
                  <a:moveTo>
                    <a:pt x="12122" y="3549"/>
                  </a:moveTo>
                  <a:lnTo>
                    <a:pt x="12122" y="4240"/>
                  </a:lnTo>
                  <a:lnTo>
                    <a:pt x="8955" y="4240"/>
                  </a:lnTo>
                  <a:cubicBezTo>
                    <a:pt x="8860" y="4240"/>
                    <a:pt x="8764" y="4335"/>
                    <a:pt x="8764" y="4430"/>
                  </a:cubicBezTo>
                  <a:cubicBezTo>
                    <a:pt x="8764" y="4526"/>
                    <a:pt x="8860" y="4621"/>
                    <a:pt x="8955" y="4621"/>
                  </a:cubicBezTo>
                  <a:lnTo>
                    <a:pt x="11050" y="4621"/>
                  </a:lnTo>
                  <a:lnTo>
                    <a:pt x="11050" y="6312"/>
                  </a:lnTo>
                  <a:lnTo>
                    <a:pt x="6764" y="6312"/>
                  </a:lnTo>
                  <a:lnTo>
                    <a:pt x="6764" y="4621"/>
                  </a:lnTo>
                  <a:lnTo>
                    <a:pt x="8217" y="4621"/>
                  </a:lnTo>
                  <a:cubicBezTo>
                    <a:pt x="8312" y="4621"/>
                    <a:pt x="8407" y="4526"/>
                    <a:pt x="8407" y="4430"/>
                  </a:cubicBezTo>
                  <a:cubicBezTo>
                    <a:pt x="8407" y="4335"/>
                    <a:pt x="8312" y="4240"/>
                    <a:pt x="8217" y="4240"/>
                  </a:cubicBezTo>
                  <a:lnTo>
                    <a:pt x="358" y="4240"/>
                  </a:lnTo>
                  <a:lnTo>
                    <a:pt x="358" y="3549"/>
                  </a:lnTo>
                  <a:close/>
                  <a:moveTo>
                    <a:pt x="11741" y="4621"/>
                  </a:moveTo>
                  <a:lnTo>
                    <a:pt x="11741" y="6312"/>
                  </a:lnTo>
                  <a:lnTo>
                    <a:pt x="11431" y="6312"/>
                  </a:lnTo>
                  <a:lnTo>
                    <a:pt x="11431" y="4621"/>
                  </a:lnTo>
                  <a:close/>
                  <a:moveTo>
                    <a:pt x="1882" y="1"/>
                  </a:moveTo>
                  <a:cubicBezTo>
                    <a:pt x="1453" y="1"/>
                    <a:pt x="1072" y="287"/>
                    <a:pt x="953" y="691"/>
                  </a:cubicBezTo>
                  <a:cubicBezTo>
                    <a:pt x="929" y="787"/>
                    <a:pt x="977" y="882"/>
                    <a:pt x="1096" y="906"/>
                  </a:cubicBezTo>
                  <a:cubicBezTo>
                    <a:pt x="1117" y="916"/>
                    <a:pt x="1138" y="921"/>
                    <a:pt x="1158" y="921"/>
                  </a:cubicBezTo>
                  <a:cubicBezTo>
                    <a:pt x="1230" y="921"/>
                    <a:pt x="1292" y="861"/>
                    <a:pt x="1310" y="787"/>
                  </a:cubicBezTo>
                  <a:cubicBezTo>
                    <a:pt x="1382" y="525"/>
                    <a:pt x="1620" y="358"/>
                    <a:pt x="1882" y="358"/>
                  </a:cubicBezTo>
                  <a:lnTo>
                    <a:pt x="2572" y="358"/>
                  </a:lnTo>
                  <a:cubicBezTo>
                    <a:pt x="2834" y="358"/>
                    <a:pt x="3073" y="549"/>
                    <a:pt x="3144" y="811"/>
                  </a:cubicBezTo>
                  <a:cubicBezTo>
                    <a:pt x="3287" y="1358"/>
                    <a:pt x="3382" y="1930"/>
                    <a:pt x="3382" y="2501"/>
                  </a:cubicBezTo>
                  <a:lnTo>
                    <a:pt x="1072" y="2501"/>
                  </a:lnTo>
                  <a:cubicBezTo>
                    <a:pt x="1072" y="2168"/>
                    <a:pt x="1120" y="1811"/>
                    <a:pt x="1167" y="1477"/>
                  </a:cubicBezTo>
                  <a:cubicBezTo>
                    <a:pt x="1167" y="1382"/>
                    <a:pt x="1120" y="1287"/>
                    <a:pt x="1001" y="1263"/>
                  </a:cubicBezTo>
                  <a:cubicBezTo>
                    <a:pt x="905" y="1263"/>
                    <a:pt x="810" y="1334"/>
                    <a:pt x="810" y="1430"/>
                  </a:cubicBezTo>
                  <a:cubicBezTo>
                    <a:pt x="739" y="1787"/>
                    <a:pt x="715" y="2144"/>
                    <a:pt x="715" y="2501"/>
                  </a:cubicBezTo>
                  <a:lnTo>
                    <a:pt x="691" y="2501"/>
                  </a:lnTo>
                  <a:cubicBezTo>
                    <a:pt x="524" y="2501"/>
                    <a:pt x="382" y="2620"/>
                    <a:pt x="382" y="2811"/>
                  </a:cubicBezTo>
                  <a:lnTo>
                    <a:pt x="382" y="3192"/>
                  </a:lnTo>
                  <a:lnTo>
                    <a:pt x="167" y="3192"/>
                  </a:lnTo>
                  <a:cubicBezTo>
                    <a:pt x="72" y="3192"/>
                    <a:pt x="1" y="3263"/>
                    <a:pt x="1" y="3359"/>
                  </a:cubicBezTo>
                  <a:lnTo>
                    <a:pt x="1" y="4430"/>
                  </a:lnTo>
                  <a:cubicBezTo>
                    <a:pt x="1" y="4526"/>
                    <a:pt x="72" y="4621"/>
                    <a:pt x="167" y="4621"/>
                  </a:cubicBezTo>
                  <a:lnTo>
                    <a:pt x="382" y="4621"/>
                  </a:lnTo>
                  <a:lnTo>
                    <a:pt x="382" y="6312"/>
                  </a:lnTo>
                  <a:lnTo>
                    <a:pt x="167" y="6312"/>
                  </a:lnTo>
                  <a:cubicBezTo>
                    <a:pt x="72" y="6312"/>
                    <a:pt x="1" y="6383"/>
                    <a:pt x="1" y="6478"/>
                  </a:cubicBezTo>
                  <a:cubicBezTo>
                    <a:pt x="1" y="6574"/>
                    <a:pt x="72" y="6669"/>
                    <a:pt x="167" y="6669"/>
                  </a:cubicBezTo>
                  <a:lnTo>
                    <a:pt x="12313" y="6669"/>
                  </a:lnTo>
                  <a:cubicBezTo>
                    <a:pt x="12408" y="6669"/>
                    <a:pt x="12479" y="6597"/>
                    <a:pt x="12479" y="6478"/>
                  </a:cubicBezTo>
                  <a:cubicBezTo>
                    <a:pt x="12479" y="6383"/>
                    <a:pt x="12408" y="6312"/>
                    <a:pt x="12313" y="6312"/>
                  </a:cubicBezTo>
                  <a:lnTo>
                    <a:pt x="12098" y="6312"/>
                  </a:lnTo>
                  <a:lnTo>
                    <a:pt x="12098" y="4621"/>
                  </a:lnTo>
                  <a:lnTo>
                    <a:pt x="12313" y="4621"/>
                  </a:lnTo>
                  <a:cubicBezTo>
                    <a:pt x="12408" y="4621"/>
                    <a:pt x="12479" y="4526"/>
                    <a:pt x="12479" y="4430"/>
                  </a:cubicBezTo>
                  <a:lnTo>
                    <a:pt x="12479" y="3359"/>
                  </a:lnTo>
                  <a:cubicBezTo>
                    <a:pt x="12479" y="3263"/>
                    <a:pt x="12408" y="3192"/>
                    <a:pt x="12313" y="3192"/>
                  </a:cubicBezTo>
                  <a:lnTo>
                    <a:pt x="12098" y="3192"/>
                  </a:lnTo>
                  <a:lnTo>
                    <a:pt x="12098" y="2811"/>
                  </a:lnTo>
                  <a:cubicBezTo>
                    <a:pt x="12098" y="2620"/>
                    <a:pt x="11955" y="2501"/>
                    <a:pt x="11789" y="2501"/>
                  </a:cubicBezTo>
                  <a:lnTo>
                    <a:pt x="11765" y="2501"/>
                  </a:lnTo>
                  <a:cubicBezTo>
                    <a:pt x="11765" y="1906"/>
                    <a:pt x="11693" y="1311"/>
                    <a:pt x="11527" y="715"/>
                  </a:cubicBezTo>
                  <a:cubicBezTo>
                    <a:pt x="11408" y="287"/>
                    <a:pt x="11027" y="1"/>
                    <a:pt x="10598" y="1"/>
                  </a:cubicBezTo>
                  <a:lnTo>
                    <a:pt x="9907" y="1"/>
                  </a:lnTo>
                  <a:cubicBezTo>
                    <a:pt x="9479" y="1"/>
                    <a:pt x="9098" y="287"/>
                    <a:pt x="8979" y="715"/>
                  </a:cubicBezTo>
                  <a:cubicBezTo>
                    <a:pt x="8812" y="1311"/>
                    <a:pt x="8740" y="1906"/>
                    <a:pt x="8740" y="2501"/>
                  </a:cubicBezTo>
                  <a:lnTo>
                    <a:pt x="8717" y="2501"/>
                  </a:lnTo>
                  <a:cubicBezTo>
                    <a:pt x="8550" y="2501"/>
                    <a:pt x="8407" y="2620"/>
                    <a:pt x="8407" y="2811"/>
                  </a:cubicBezTo>
                  <a:lnTo>
                    <a:pt x="8407" y="3192"/>
                  </a:lnTo>
                  <a:lnTo>
                    <a:pt x="8097" y="3192"/>
                  </a:lnTo>
                  <a:lnTo>
                    <a:pt x="8097" y="2811"/>
                  </a:lnTo>
                  <a:cubicBezTo>
                    <a:pt x="8097" y="2620"/>
                    <a:pt x="7955" y="2501"/>
                    <a:pt x="7788" y="2501"/>
                  </a:cubicBezTo>
                  <a:lnTo>
                    <a:pt x="7764" y="2501"/>
                  </a:lnTo>
                  <a:cubicBezTo>
                    <a:pt x="7764" y="1906"/>
                    <a:pt x="7669" y="1311"/>
                    <a:pt x="7526" y="715"/>
                  </a:cubicBezTo>
                  <a:cubicBezTo>
                    <a:pt x="7407" y="287"/>
                    <a:pt x="7026" y="1"/>
                    <a:pt x="6573" y="1"/>
                  </a:cubicBezTo>
                  <a:lnTo>
                    <a:pt x="5907" y="1"/>
                  </a:lnTo>
                  <a:cubicBezTo>
                    <a:pt x="5454" y="1"/>
                    <a:pt x="5073" y="287"/>
                    <a:pt x="4978" y="715"/>
                  </a:cubicBezTo>
                  <a:cubicBezTo>
                    <a:pt x="4811" y="1311"/>
                    <a:pt x="4740" y="1906"/>
                    <a:pt x="4716" y="2501"/>
                  </a:cubicBezTo>
                  <a:lnTo>
                    <a:pt x="4692" y="2501"/>
                  </a:lnTo>
                  <a:cubicBezTo>
                    <a:pt x="4525" y="2501"/>
                    <a:pt x="4382" y="2620"/>
                    <a:pt x="4382" y="2811"/>
                  </a:cubicBezTo>
                  <a:lnTo>
                    <a:pt x="4382" y="3192"/>
                  </a:lnTo>
                  <a:lnTo>
                    <a:pt x="4073" y="3192"/>
                  </a:lnTo>
                  <a:lnTo>
                    <a:pt x="4073" y="2811"/>
                  </a:lnTo>
                  <a:cubicBezTo>
                    <a:pt x="4073" y="2620"/>
                    <a:pt x="3930" y="2501"/>
                    <a:pt x="3763" y="2501"/>
                  </a:cubicBezTo>
                  <a:lnTo>
                    <a:pt x="3739" y="2501"/>
                  </a:lnTo>
                  <a:cubicBezTo>
                    <a:pt x="3739" y="1906"/>
                    <a:pt x="3668" y="1311"/>
                    <a:pt x="3501" y="715"/>
                  </a:cubicBezTo>
                  <a:cubicBezTo>
                    <a:pt x="3382" y="287"/>
                    <a:pt x="3001" y="1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1391215" y="3364597"/>
              <a:ext cx="243834" cy="167743"/>
            </a:xfrm>
            <a:custGeom>
              <a:avLst/>
              <a:gdLst/>
              <a:ahLst/>
              <a:cxnLst/>
              <a:rect l="l" t="t" r="r" b="b"/>
              <a:pathLst>
                <a:path w="7098" h="4883" extrusionOk="0">
                  <a:moveTo>
                    <a:pt x="6740" y="1286"/>
                  </a:moveTo>
                  <a:lnTo>
                    <a:pt x="6740" y="1929"/>
                  </a:lnTo>
                  <a:lnTo>
                    <a:pt x="358" y="1929"/>
                  </a:lnTo>
                  <a:lnTo>
                    <a:pt x="358" y="1286"/>
                  </a:lnTo>
                  <a:close/>
                  <a:moveTo>
                    <a:pt x="1715" y="0"/>
                  </a:moveTo>
                  <a:cubicBezTo>
                    <a:pt x="1620" y="0"/>
                    <a:pt x="1525" y="72"/>
                    <a:pt x="1525" y="191"/>
                  </a:cubicBezTo>
                  <a:lnTo>
                    <a:pt x="1525" y="929"/>
                  </a:lnTo>
                  <a:lnTo>
                    <a:pt x="167" y="929"/>
                  </a:lnTo>
                  <a:cubicBezTo>
                    <a:pt x="72" y="929"/>
                    <a:pt x="1" y="1001"/>
                    <a:pt x="1" y="1120"/>
                  </a:cubicBezTo>
                  <a:lnTo>
                    <a:pt x="1" y="4692"/>
                  </a:lnTo>
                  <a:cubicBezTo>
                    <a:pt x="1" y="4787"/>
                    <a:pt x="72" y="4882"/>
                    <a:pt x="167" y="4882"/>
                  </a:cubicBezTo>
                  <a:lnTo>
                    <a:pt x="6931" y="4882"/>
                  </a:lnTo>
                  <a:cubicBezTo>
                    <a:pt x="7026" y="4882"/>
                    <a:pt x="7097" y="4787"/>
                    <a:pt x="7097" y="4692"/>
                  </a:cubicBezTo>
                  <a:lnTo>
                    <a:pt x="7097" y="3525"/>
                  </a:lnTo>
                  <a:cubicBezTo>
                    <a:pt x="7097" y="3406"/>
                    <a:pt x="7026" y="3334"/>
                    <a:pt x="6931" y="3334"/>
                  </a:cubicBezTo>
                  <a:cubicBezTo>
                    <a:pt x="6812" y="3334"/>
                    <a:pt x="6740" y="3406"/>
                    <a:pt x="6740" y="3525"/>
                  </a:cubicBezTo>
                  <a:lnTo>
                    <a:pt x="6740" y="4501"/>
                  </a:lnTo>
                  <a:lnTo>
                    <a:pt x="358" y="4501"/>
                  </a:lnTo>
                  <a:lnTo>
                    <a:pt x="358" y="2310"/>
                  </a:lnTo>
                  <a:lnTo>
                    <a:pt x="6740" y="2310"/>
                  </a:lnTo>
                  <a:lnTo>
                    <a:pt x="6740" y="2787"/>
                  </a:lnTo>
                  <a:cubicBezTo>
                    <a:pt x="6740" y="2882"/>
                    <a:pt x="6812" y="2953"/>
                    <a:pt x="6931" y="2953"/>
                  </a:cubicBezTo>
                  <a:cubicBezTo>
                    <a:pt x="7026" y="2953"/>
                    <a:pt x="7097" y="2882"/>
                    <a:pt x="7097" y="2787"/>
                  </a:cubicBezTo>
                  <a:lnTo>
                    <a:pt x="7097" y="1120"/>
                  </a:lnTo>
                  <a:cubicBezTo>
                    <a:pt x="7097" y="1001"/>
                    <a:pt x="7026" y="929"/>
                    <a:pt x="6931" y="929"/>
                  </a:cubicBezTo>
                  <a:lnTo>
                    <a:pt x="5573" y="929"/>
                  </a:lnTo>
                  <a:lnTo>
                    <a:pt x="5573" y="191"/>
                  </a:lnTo>
                  <a:cubicBezTo>
                    <a:pt x="5573" y="72"/>
                    <a:pt x="5478" y="0"/>
                    <a:pt x="5383" y="0"/>
                  </a:cubicBezTo>
                  <a:cubicBezTo>
                    <a:pt x="5287" y="0"/>
                    <a:pt x="5192" y="72"/>
                    <a:pt x="5192" y="191"/>
                  </a:cubicBezTo>
                  <a:lnTo>
                    <a:pt x="5192" y="929"/>
                  </a:lnTo>
                  <a:lnTo>
                    <a:pt x="1906" y="929"/>
                  </a:lnTo>
                  <a:lnTo>
                    <a:pt x="1906" y="191"/>
                  </a:lnTo>
                  <a:cubicBezTo>
                    <a:pt x="1906" y="72"/>
                    <a:pt x="1810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6784072-3CF4-38E3-298B-E3DBB69A7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4" y="604669"/>
            <a:ext cx="4002595" cy="34993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1C738AC-FA21-5B78-3BAA-DD2FA759A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0130" y="1981201"/>
            <a:ext cx="3901348" cy="1066436"/>
          </a:xfrm>
        </p:spPr>
        <p:txBody>
          <a:bodyPr/>
          <a:lstStyle/>
          <a:p>
            <a:pPr algn="ctr"/>
            <a:r>
              <a:rPr lang="bg-BG" sz="2800" dirty="0"/>
              <a:t>Метод за изтриване на потребител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EB0881-A0FF-7ED2-94A4-83351699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70" y="1471612"/>
            <a:ext cx="4924425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"/>
          <p:cNvSpPr txBox="1">
            <a:spLocks noGrp="1"/>
          </p:cNvSpPr>
          <p:nvPr>
            <p:ph type="title"/>
          </p:nvPr>
        </p:nvSpPr>
        <p:spPr>
          <a:xfrm>
            <a:off x="321291" y="343690"/>
            <a:ext cx="4020300" cy="10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Развитие и нововъведения</a:t>
            </a:r>
            <a:endParaRPr dirty="0"/>
          </a:p>
        </p:txBody>
      </p:sp>
      <p:pic>
        <p:nvPicPr>
          <p:cNvPr id="364" name="Google Shape;364;p48"/>
          <p:cNvPicPr preferRelativeResize="0"/>
          <p:nvPr/>
        </p:nvPicPr>
        <p:blipFill rotWithShape="1">
          <a:blip r:embed="rId3">
            <a:alphaModFix/>
          </a:blip>
          <a:srcRect l="5953" b="21365"/>
          <a:stretch/>
        </p:blipFill>
        <p:spPr>
          <a:xfrm rot="-803864" flipH="1">
            <a:off x="4993505" y="647826"/>
            <a:ext cx="3460529" cy="1260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5B4053-9C75-685B-519F-DDA631B87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136" y="2736574"/>
            <a:ext cx="4216873" cy="2028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46CC9-C0BC-960A-F5AE-BB7FEEBBC0D8}"/>
              </a:ext>
            </a:extLst>
          </p:cNvPr>
          <p:cNvSpPr txBox="1"/>
          <p:nvPr/>
        </p:nvSpPr>
        <p:spPr>
          <a:xfrm>
            <a:off x="5186976" y="2736575"/>
            <a:ext cx="3267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Екипът ни има за цел да развие Web страницата на каталога в посока подновен дизайн, по-удобен интерфейс и усъвършенстване в сферата на кибер защитата на сайта. В бъдеще се очаква да бъде подновен и графичният дизайн на приложението, с което ще се улесни употребата му.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CACF6-5B62-DF92-9C0A-3A19F797E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67" y="2057684"/>
            <a:ext cx="4014023" cy="27421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Заключение</a:t>
            </a:r>
            <a:endParaRPr dirty="0"/>
          </a:p>
        </p:txBody>
      </p:sp>
      <p:grpSp>
        <p:nvGrpSpPr>
          <p:cNvPr id="382" name="Google Shape;382;p49"/>
          <p:cNvGrpSpPr/>
          <p:nvPr/>
        </p:nvGrpSpPr>
        <p:grpSpPr>
          <a:xfrm>
            <a:off x="3379419" y="2257217"/>
            <a:ext cx="445609" cy="412502"/>
            <a:chOff x="3369335" y="2102280"/>
            <a:chExt cx="429544" cy="397630"/>
          </a:xfrm>
        </p:grpSpPr>
        <p:sp>
          <p:nvSpPr>
            <p:cNvPr id="383" name="Google Shape;383;p49"/>
            <p:cNvSpPr/>
            <p:nvPr/>
          </p:nvSpPr>
          <p:spPr>
            <a:xfrm>
              <a:off x="3577958" y="2430346"/>
              <a:ext cx="12298" cy="47475"/>
            </a:xfrm>
            <a:custGeom>
              <a:avLst/>
              <a:gdLst/>
              <a:ahLst/>
              <a:cxnLst/>
              <a:rect l="l" t="t" r="r" b="b"/>
              <a:pathLst>
                <a:path w="358" h="138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191"/>
                  </a:lnTo>
                  <a:cubicBezTo>
                    <a:pt x="1" y="1310"/>
                    <a:pt x="72" y="1382"/>
                    <a:pt x="167" y="1382"/>
                  </a:cubicBezTo>
                  <a:cubicBezTo>
                    <a:pt x="286" y="1382"/>
                    <a:pt x="358" y="1310"/>
                    <a:pt x="358" y="1191"/>
                  </a:cubicBezTo>
                  <a:lnTo>
                    <a:pt x="358" y="167"/>
                  </a:lnTo>
                  <a:cubicBezTo>
                    <a:pt x="358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9"/>
            <p:cNvSpPr/>
            <p:nvPr/>
          </p:nvSpPr>
          <p:spPr>
            <a:xfrm>
              <a:off x="3369335" y="2102280"/>
              <a:ext cx="429544" cy="397630"/>
            </a:xfrm>
            <a:custGeom>
              <a:avLst/>
              <a:gdLst/>
              <a:ahLst/>
              <a:cxnLst/>
              <a:rect l="l" t="t" r="r" b="b"/>
              <a:pathLst>
                <a:path w="12504" h="11575" extrusionOk="0">
                  <a:moveTo>
                    <a:pt x="6240" y="358"/>
                  </a:moveTo>
                  <a:cubicBezTo>
                    <a:pt x="6383" y="358"/>
                    <a:pt x="6502" y="429"/>
                    <a:pt x="6550" y="549"/>
                  </a:cubicBezTo>
                  <a:cubicBezTo>
                    <a:pt x="6598" y="620"/>
                    <a:pt x="6621" y="691"/>
                    <a:pt x="6621" y="763"/>
                  </a:cubicBezTo>
                  <a:lnTo>
                    <a:pt x="5859" y="763"/>
                  </a:lnTo>
                  <a:cubicBezTo>
                    <a:pt x="5883" y="691"/>
                    <a:pt x="5907" y="620"/>
                    <a:pt x="5931" y="549"/>
                  </a:cubicBezTo>
                  <a:cubicBezTo>
                    <a:pt x="6002" y="429"/>
                    <a:pt x="6121" y="358"/>
                    <a:pt x="6240" y="358"/>
                  </a:cubicBezTo>
                  <a:close/>
                  <a:moveTo>
                    <a:pt x="5669" y="2358"/>
                  </a:moveTo>
                  <a:lnTo>
                    <a:pt x="5669" y="3716"/>
                  </a:lnTo>
                  <a:lnTo>
                    <a:pt x="5216" y="3716"/>
                  </a:lnTo>
                  <a:lnTo>
                    <a:pt x="5216" y="2358"/>
                  </a:lnTo>
                  <a:close/>
                  <a:moveTo>
                    <a:pt x="6479" y="2358"/>
                  </a:moveTo>
                  <a:lnTo>
                    <a:pt x="6479" y="3716"/>
                  </a:lnTo>
                  <a:lnTo>
                    <a:pt x="6026" y="3716"/>
                  </a:lnTo>
                  <a:lnTo>
                    <a:pt x="6026" y="2358"/>
                  </a:lnTo>
                  <a:close/>
                  <a:moveTo>
                    <a:pt x="7288" y="2358"/>
                  </a:moveTo>
                  <a:lnTo>
                    <a:pt x="7288" y="3716"/>
                  </a:lnTo>
                  <a:lnTo>
                    <a:pt x="6836" y="3716"/>
                  </a:lnTo>
                  <a:lnTo>
                    <a:pt x="6836" y="2358"/>
                  </a:lnTo>
                  <a:close/>
                  <a:moveTo>
                    <a:pt x="811" y="2358"/>
                  </a:moveTo>
                  <a:lnTo>
                    <a:pt x="811" y="4645"/>
                  </a:lnTo>
                  <a:lnTo>
                    <a:pt x="525" y="4645"/>
                  </a:lnTo>
                  <a:cubicBezTo>
                    <a:pt x="430" y="4645"/>
                    <a:pt x="358" y="4573"/>
                    <a:pt x="358" y="4478"/>
                  </a:cubicBezTo>
                  <a:lnTo>
                    <a:pt x="358" y="2525"/>
                  </a:lnTo>
                  <a:cubicBezTo>
                    <a:pt x="358" y="2430"/>
                    <a:pt x="430" y="2358"/>
                    <a:pt x="525" y="2358"/>
                  </a:cubicBezTo>
                  <a:close/>
                  <a:moveTo>
                    <a:pt x="1620" y="2358"/>
                  </a:moveTo>
                  <a:lnTo>
                    <a:pt x="1620" y="4645"/>
                  </a:lnTo>
                  <a:lnTo>
                    <a:pt x="1168" y="4645"/>
                  </a:lnTo>
                  <a:lnTo>
                    <a:pt x="1168" y="2358"/>
                  </a:lnTo>
                  <a:close/>
                  <a:moveTo>
                    <a:pt x="2430" y="2358"/>
                  </a:moveTo>
                  <a:lnTo>
                    <a:pt x="2430" y="4645"/>
                  </a:lnTo>
                  <a:lnTo>
                    <a:pt x="1978" y="4645"/>
                  </a:lnTo>
                  <a:lnTo>
                    <a:pt x="1978" y="2358"/>
                  </a:lnTo>
                  <a:close/>
                  <a:moveTo>
                    <a:pt x="3240" y="2358"/>
                  </a:moveTo>
                  <a:lnTo>
                    <a:pt x="3240" y="4645"/>
                  </a:lnTo>
                  <a:lnTo>
                    <a:pt x="2787" y="4645"/>
                  </a:lnTo>
                  <a:lnTo>
                    <a:pt x="2787" y="2358"/>
                  </a:lnTo>
                  <a:close/>
                  <a:moveTo>
                    <a:pt x="4049" y="2358"/>
                  </a:moveTo>
                  <a:lnTo>
                    <a:pt x="4049" y="4645"/>
                  </a:lnTo>
                  <a:lnTo>
                    <a:pt x="3597" y="4645"/>
                  </a:lnTo>
                  <a:lnTo>
                    <a:pt x="3597" y="2358"/>
                  </a:lnTo>
                  <a:close/>
                  <a:moveTo>
                    <a:pt x="4859" y="2358"/>
                  </a:moveTo>
                  <a:lnTo>
                    <a:pt x="4859" y="3906"/>
                  </a:lnTo>
                  <a:lnTo>
                    <a:pt x="4859" y="4645"/>
                  </a:lnTo>
                  <a:lnTo>
                    <a:pt x="4407" y="4645"/>
                  </a:lnTo>
                  <a:lnTo>
                    <a:pt x="4407" y="2358"/>
                  </a:lnTo>
                  <a:close/>
                  <a:moveTo>
                    <a:pt x="6645" y="4073"/>
                  </a:moveTo>
                  <a:lnTo>
                    <a:pt x="6645" y="4240"/>
                  </a:lnTo>
                  <a:cubicBezTo>
                    <a:pt x="6645" y="4478"/>
                    <a:pt x="6455" y="4645"/>
                    <a:pt x="6240" y="4645"/>
                  </a:cubicBezTo>
                  <a:cubicBezTo>
                    <a:pt x="6026" y="4645"/>
                    <a:pt x="5859" y="4478"/>
                    <a:pt x="5859" y="4240"/>
                  </a:cubicBezTo>
                  <a:lnTo>
                    <a:pt x="5859" y="4073"/>
                  </a:lnTo>
                  <a:close/>
                  <a:moveTo>
                    <a:pt x="8098" y="2358"/>
                  </a:moveTo>
                  <a:lnTo>
                    <a:pt x="8098" y="4645"/>
                  </a:lnTo>
                  <a:lnTo>
                    <a:pt x="7645" y="4645"/>
                  </a:lnTo>
                  <a:lnTo>
                    <a:pt x="7645" y="3906"/>
                  </a:lnTo>
                  <a:lnTo>
                    <a:pt x="7645" y="2358"/>
                  </a:lnTo>
                  <a:close/>
                  <a:moveTo>
                    <a:pt x="8908" y="2358"/>
                  </a:moveTo>
                  <a:lnTo>
                    <a:pt x="8908" y="4645"/>
                  </a:lnTo>
                  <a:lnTo>
                    <a:pt x="8455" y="4645"/>
                  </a:lnTo>
                  <a:lnTo>
                    <a:pt x="8455" y="2358"/>
                  </a:lnTo>
                  <a:close/>
                  <a:moveTo>
                    <a:pt x="9693" y="2358"/>
                  </a:moveTo>
                  <a:lnTo>
                    <a:pt x="9693" y="4645"/>
                  </a:lnTo>
                  <a:lnTo>
                    <a:pt x="9265" y="4645"/>
                  </a:lnTo>
                  <a:lnTo>
                    <a:pt x="9265" y="2358"/>
                  </a:lnTo>
                  <a:close/>
                  <a:moveTo>
                    <a:pt x="10503" y="2358"/>
                  </a:moveTo>
                  <a:lnTo>
                    <a:pt x="10503" y="4645"/>
                  </a:lnTo>
                  <a:lnTo>
                    <a:pt x="10075" y="4645"/>
                  </a:lnTo>
                  <a:lnTo>
                    <a:pt x="10075" y="2358"/>
                  </a:lnTo>
                  <a:close/>
                  <a:moveTo>
                    <a:pt x="11313" y="2358"/>
                  </a:moveTo>
                  <a:lnTo>
                    <a:pt x="11313" y="4645"/>
                  </a:lnTo>
                  <a:lnTo>
                    <a:pt x="10884" y="4645"/>
                  </a:lnTo>
                  <a:lnTo>
                    <a:pt x="10884" y="2358"/>
                  </a:lnTo>
                  <a:close/>
                  <a:moveTo>
                    <a:pt x="7288" y="4073"/>
                  </a:moveTo>
                  <a:lnTo>
                    <a:pt x="7288" y="4835"/>
                  </a:lnTo>
                  <a:cubicBezTo>
                    <a:pt x="7288" y="4930"/>
                    <a:pt x="7360" y="5002"/>
                    <a:pt x="7455" y="5002"/>
                  </a:cubicBezTo>
                  <a:lnTo>
                    <a:pt x="7669" y="5002"/>
                  </a:lnTo>
                  <a:lnTo>
                    <a:pt x="7669" y="5883"/>
                  </a:lnTo>
                  <a:cubicBezTo>
                    <a:pt x="7669" y="6026"/>
                    <a:pt x="7669" y="6193"/>
                    <a:pt x="7669" y="6335"/>
                  </a:cubicBezTo>
                  <a:lnTo>
                    <a:pt x="4835" y="6335"/>
                  </a:lnTo>
                  <a:cubicBezTo>
                    <a:pt x="4835" y="6193"/>
                    <a:pt x="4835" y="6026"/>
                    <a:pt x="4835" y="5883"/>
                  </a:cubicBezTo>
                  <a:lnTo>
                    <a:pt x="4835" y="5002"/>
                  </a:lnTo>
                  <a:lnTo>
                    <a:pt x="5026" y="5002"/>
                  </a:lnTo>
                  <a:cubicBezTo>
                    <a:pt x="5145" y="5002"/>
                    <a:pt x="5216" y="4930"/>
                    <a:pt x="5216" y="4835"/>
                  </a:cubicBezTo>
                  <a:lnTo>
                    <a:pt x="5216" y="4073"/>
                  </a:lnTo>
                  <a:lnTo>
                    <a:pt x="5478" y="4073"/>
                  </a:lnTo>
                  <a:lnTo>
                    <a:pt x="5478" y="4240"/>
                  </a:lnTo>
                  <a:cubicBezTo>
                    <a:pt x="5478" y="4668"/>
                    <a:pt x="5836" y="5002"/>
                    <a:pt x="6240" y="5002"/>
                  </a:cubicBezTo>
                  <a:cubicBezTo>
                    <a:pt x="6669" y="5002"/>
                    <a:pt x="7002" y="4668"/>
                    <a:pt x="7002" y="4240"/>
                  </a:cubicBezTo>
                  <a:lnTo>
                    <a:pt x="7002" y="4073"/>
                  </a:lnTo>
                  <a:close/>
                  <a:moveTo>
                    <a:pt x="7645" y="6693"/>
                  </a:moveTo>
                  <a:cubicBezTo>
                    <a:pt x="7622" y="6836"/>
                    <a:pt x="7622" y="6978"/>
                    <a:pt x="7598" y="7121"/>
                  </a:cubicBezTo>
                  <a:lnTo>
                    <a:pt x="4883" y="7121"/>
                  </a:lnTo>
                  <a:cubicBezTo>
                    <a:pt x="4883" y="6978"/>
                    <a:pt x="4859" y="6836"/>
                    <a:pt x="4859" y="6693"/>
                  </a:cubicBezTo>
                  <a:close/>
                  <a:moveTo>
                    <a:pt x="8646" y="9622"/>
                  </a:moveTo>
                  <a:cubicBezTo>
                    <a:pt x="8741" y="9622"/>
                    <a:pt x="8812" y="9669"/>
                    <a:pt x="8836" y="9765"/>
                  </a:cubicBezTo>
                  <a:lnTo>
                    <a:pt x="8955" y="10122"/>
                  </a:lnTo>
                  <a:cubicBezTo>
                    <a:pt x="8979" y="10146"/>
                    <a:pt x="8979" y="10193"/>
                    <a:pt x="8979" y="10241"/>
                  </a:cubicBezTo>
                  <a:lnTo>
                    <a:pt x="8836" y="10836"/>
                  </a:lnTo>
                  <a:cubicBezTo>
                    <a:pt x="8815" y="10919"/>
                    <a:pt x="8723" y="10984"/>
                    <a:pt x="8637" y="10984"/>
                  </a:cubicBezTo>
                  <a:cubicBezTo>
                    <a:pt x="8623" y="10984"/>
                    <a:pt x="8611" y="10982"/>
                    <a:pt x="8598" y="10979"/>
                  </a:cubicBezTo>
                  <a:lnTo>
                    <a:pt x="7074" y="10717"/>
                  </a:lnTo>
                  <a:cubicBezTo>
                    <a:pt x="7122" y="10646"/>
                    <a:pt x="7288" y="10241"/>
                    <a:pt x="7479" y="9622"/>
                  </a:cubicBezTo>
                  <a:close/>
                  <a:moveTo>
                    <a:pt x="7574" y="7478"/>
                  </a:moveTo>
                  <a:cubicBezTo>
                    <a:pt x="7336" y="9145"/>
                    <a:pt x="6883" y="10193"/>
                    <a:pt x="6479" y="11217"/>
                  </a:cubicBezTo>
                  <a:lnTo>
                    <a:pt x="6002" y="11217"/>
                  </a:lnTo>
                  <a:cubicBezTo>
                    <a:pt x="5597" y="10193"/>
                    <a:pt x="5145" y="9145"/>
                    <a:pt x="4931" y="7478"/>
                  </a:cubicBezTo>
                  <a:close/>
                  <a:moveTo>
                    <a:pt x="6240" y="1"/>
                  </a:moveTo>
                  <a:cubicBezTo>
                    <a:pt x="5978" y="1"/>
                    <a:pt x="5716" y="144"/>
                    <a:pt x="5597" y="382"/>
                  </a:cubicBezTo>
                  <a:lnTo>
                    <a:pt x="4192" y="382"/>
                  </a:lnTo>
                  <a:cubicBezTo>
                    <a:pt x="4073" y="382"/>
                    <a:pt x="4002" y="453"/>
                    <a:pt x="4002" y="572"/>
                  </a:cubicBezTo>
                  <a:cubicBezTo>
                    <a:pt x="4002" y="668"/>
                    <a:pt x="4073" y="739"/>
                    <a:pt x="4192" y="739"/>
                  </a:cubicBezTo>
                  <a:lnTo>
                    <a:pt x="5502" y="739"/>
                  </a:lnTo>
                  <a:cubicBezTo>
                    <a:pt x="5502" y="763"/>
                    <a:pt x="5502" y="763"/>
                    <a:pt x="5502" y="787"/>
                  </a:cubicBezTo>
                  <a:cubicBezTo>
                    <a:pt x="5335" y="810"/>
                    <a:pt x="5169" y="906"/>
                    <a:pt x="5073" y="1049"/>
                  </a:cubicBezTo>
                  <a:cubicBezTo>
                    <a:pt x="5002" y="1144"/>
                    <a:pt x="5026" y="1239"/>
                    <a:pt x="5121" y="1311"/>
                  </a:cubicBezTo>
                  <a:cubicBezTo>
                    <a:pt x="5146" y="1327"/>
                    <a:pt x="5178" y="1335"/>
                    <a:pt x="5210" y="1335"/>
                  </a:cubicBezTo>
                  <a:cubicBezTo>
                    <a:pt x="5268" y="1335"/>
                    <a:pt x="5328" y="1309"/>
                    <a:pt x="5359" y="1263"/>
                  </a:cubicBezTo>
                  <a:lnTo>
                    <a:pt x="5383" y="1263"/>
                  </a:lnTo>
                  <a:cubicBezTo>
                    <a:pt x="5431" y="1192"/>
                    <a:pt x="5526" y="1144"/>
                    <a:pt x="5597" y="1144"/>
                  </a:cubicBezTo>
                  <a:lnTo>
                    <a:pt x="6883" y="1144"/>
                  </a:lnTo>
                  <a:cubicBezTo>
                    <a:pt x="6979" y="1144"/>
                    <a:pt x="7074" y="1192"/>
                    <a:pt x="7122" y="1263"/>
                  </a:cubicBezTo>
                  <a:cubicBezTo>
                    <a:pt x="7264" y="1477"/>
                    <a:pt x="7407" y="1715"/>
                    <a:pt x="7503" y="1977"/>
                  </a:cubicBezTo>
                  <a:lnTo>
                    <a:pt x="5002" y="1977"/>
                  </a:lnTo>
                  <a:cubicBezTo>
                    <a:pt x="5002" y="1954"/>
                    <a:pt x="5026" y="1906"/>
                    <a:pt x="5026" y="1882"/>
                  </a:cubicBezTo>
                  <a:cubicBezTo>
                    <a:pt x="5073" y="1787"/>
                    <a:pt x="5026" y="1668"/>
                    <a:pt x="4931" y="1644"/>
                  </a:cubicBezTo>
                  <a:cubicBezTo>
                    <a:pt x="4905" y="1631"/>
                    <a:pt x="4880" y="1625"/>
                    <a:pt x="4855" y="1625"/>
                  </a:cubicBezTo>
                  <a:cubicBezTo>
                    <a:pt x="4788" y="1625"/>
                    <a:pt x="4727" y="1669"/>
                    <a:pt x="4692" y="1739"/>
                  </a:cubicBezTo>
                  <a:cubicBezTo>
                    <a:pt x="4669" y="1811"/>
                    <a:pt x="4645" y="1906"/>
                    <a:pt x="4597" y="1977"/>
                  </a:cubicBezTo>
                  <a:lnTo>
                    <a:pt x="525" y="1977"/>
                  </a:lnTo>
                  <a:cubicBezTo>
                    <a:pt x="239" y="1977"/>
                    <a:pt x="1" y="2239"/>
                    <a:pt x="1" y="2525"/>
                  </a:cubicBezTo>
                  <a:lnTo>
                    <a:pt x="1" y="4478"/>
                  </a:lnTo>
                  <a:cubicBezTo>
                    <a:pt x="1" y="4764"/>
                    <a:pt x="239" y="5002"/>
                    <a:pt x="525" y="5002"/>
                  </a:cubicBezTo>
                  <a:lnTo>
                    <a:pt x="4454" y="5002"/>
                  </a:lnTo>
                  <a:lnTo>
                    <a:pt x="4454" y="5883"/>
                  </a:lnTo>
                  <a:cubicBezTo>
                    <a:pt x="4454" y="7026"/>
                    <a:pt x="4621" y="8145"/>
                    <a:pt x="4907" y="9241"/>
                  </a:cubicBezTo>
                  <a:lnTo>
                    <a:pt x="3835" y="9241"/>
                  </a:lnTo>
                  <a:cubicBezTo>
                    <a:pt x="3597" y="9241"/>
                    <a:pt x="3383" y="9407"/>
                    <a:pt x="3311" y="9646"/>
                  </a:cubicBezTo>
                  <a:lnTo>
                    <a:pt x="3192" y="10003"/>
                  </a:lnTo>
                  <a:cubicBezTo>
                    <a:pt x="3144" y="10098"/>
                    <a:pt x="3144" y="10217"/>
                    <a:pt x="3168" y="10312"/>
                  </a:cubicBezTo>
                  <a:lnTo>
                    <a:pt x="3311" y="10908"/>
                  </a:lnTo>
                  <a:cubicBezTo>
                    <a:pt x="3359" y="11170"/>
                    <a:pt x="3597" y="11360"/>
                    <a:pt x="3859" y="11360"/>
                  </a:cubicBezTo>
                  <a:cubicBezTo>
                    <a:pt x="3883" y="11360"/>
                    <a:pt x="3930" y="11360"/>
                    <a:pt x="3954" y="11336"/>
                  </a:cubicBezTo>
                  <a:lnTo>
                    <a:pt x="4145" y="11313"/>
                  </a:lnTo>
                  <a:cubicBezTo>
                    <a:pt x="4240" y="11289"/>
                    <a:pt x="4311" y="11194"/>
                    <a:pt x="4288" y="11098"/>
                  </a:cubicBezTo>
                  <a:cubicBezTo>
                    <a:pt x="4267" y="11016"/>
                    <a:pt x="4192" y="10951"/>
                    <a:pt x="4111" y="10951"/>
                  </a:cubicBezTo>
                  <a:cubicBezTo>
                    <a:pt x="4098" y="10951"/>
                    <a:pt x="4086" y="10952"/>
                    <a:pt x="4073" y="10955"/>
                  </a:cubicBezTo>
                  <a:lnTo>
                    <a:pt x="3907" y="10979"/>
                  </a:lnTo>
                  <a:cubicBezTo>
                    <a:pt x="3891" y="10982"/>
                    <a:pt x="3876" y="10984"/>
                    <a:pt x="3861" y="10984"/>
                  </a:cubicBezTo>
                  <a:cubicBezTo>
                    <a:pt x="3764" y="10984"/>
                    <a:pt x="3689" y="10919"/>
                    <a:pt x="3668" y="10836"/>
                  </a:cubicBezTo>
                  <a:lnTo>
                    <a:pt x="3526" y="10241"/>
                  </a:lnTo>
                  <a:cubicBezTo>
                    <a:pt x="3526" y="10193"/>
                    <a:pt x="3526" y="10146"/>
                    <a:pt x="3526" y="10122"/>
                  </a:cubicBezTo>
                  <a:lnTo>
                    <a:pt x="3645" y="9765"/>
                  </a:lnTo>
                  <a:cubicBezTo>
                    <a:pt x="3668" y="9669"/>
                    <a:pt x="3764" y="9622"/>
                    <a:pt x="3835" y="9622"/>
                  </a:cubicBezTo>
                  <a:lnTo>
                    <a:pt x="5026" y="9622"/>
                  </a:lnTo>
                  <a:cubicBezTo>
                    <a:pt x="5193" y="10217"/>
                    <a:pt x="5383" y="10670"/>
                    <a:pt x="5407" y="10717"/>
                  </a:cubicBezTo>
                  <a:lnTo>
                    <a:pt x="4812" y="10813"/>
                  </a:lnTo>
                  <a:cubicBezTo>
                    <a:pt x="4716" y="10836"/>
                    <a:pt x="4645" y="10932"/>
                    <a:pt x="4669" y="11027"/>
                  </a:cubicBezTo>
                  <a:cubicBezTo>
                    <a:pt x="4692" y="11122"/>
                    <a:pt x="4764" y="11170"/>
                    <a:pt x="4835" y="11170"/>
                  </a:cubicBezTo>
                  <a:lnTo>
                    <a:pt x="4883" y="11170"/>
                  </a:lnTo>
                  <a:lnTo>
                    <a:pt x="5550" y="11051"/>
                  </a:lnTo>
                  <a:lnTo>
                    <a:pt x="5716" y="11479"/>
                  </a:lnTo>
                  <a:cubicBezTo>
                    <a:pt x="5740" y="11527"/>
                    <a:pt x="5812" y="11575"/>
                    <a:pt x="5883" y="11575"/>
                  </a:cubicBezTo>
                  <a:lnTo>
                    <a:pt x="6621" y="11575"/>
                  </a:lnTo>
                  <a:cubicBezTo>
                    <a:pt x="6693" y="11575"/>
                    <a:pt x="6740" y="11527"/>
                    <a:pt x="6788" y="11479"/>
                  </a:cubicBezTo>
                  <a:lnTo>
                    <a:pt x="6955" y="11051"/>
                  </a:lnTo>
                  <a:lnTo>
                    <a:pt x="8527" y="11336"/>
                  </a:lnTo>
                  <a:cubicBezTo>
                    <a:pt x="8574" y="11360"/>
                    <a:pt x="8598" y="11360"/>
                    <a:pt x="8646" y="11360"/>
                  </a:cubicBezTo>
                  <a:cubicBezTo>
                    <a:pt x="8884" y="11360"/>
                    <a:pt x="9122" y="11170"/>
                    <a:pt x="9193" y="10908"/>
                  </a:cubicBezTo>
                  <a:lnTo>
                    <a:pt x="9336" y="10312"/>
                  </a:lnTo>
                  <a:cubicBezTo>
                    <a:pt x="9360" y="10217"/>
                    <a:pt x="9336" y="10098"/>
                    <a:pt x="9312" y="10003"/>
                  </a:cubicBezTo>
                  <a:lnTo>
                    <a:pt x="9193" y="9646"/>
                  </a:lnTo>
                  <a:cubicBezTo>
                    <a:pt x="9122" y="9407"/>
                    <a:pt x="8884" y="9241"/>
                    <a:pt x="8646" y="9241"/>
                  </a:cubicBezTo>
                  <a:lnTo>
                    <a:pt x="7574" y="9241"/>
                  </a:lnTo>
                  <a:cubicBezTo>
                    <a:pt x="7884" y="8145"/>
                    <a:pt x="8026" y="7026"/>
                    <a:pt x="8026" y="5883"/>
                  </a:cubicBezTo>
                  <a:lnTo>
                    <a:pt x="8026" y="5002"/>
                  </a:lnTo>
                  <a:lnTo>
                    <a:pt x="11956" y="5002"/>
                  </a:lnTo>
                  <a:cubicBezTo>
                    <a:pt x="12265" y="5002"/>
                    <a:pt x="12504" y="4764"/>
                    <a:pt x="12504" y="4478"/>
                  </a:cubicBezTo>
                  <a:lnTo>
                    <a:pt x="12504" y="3859"/>
                  </a:lnTo>
                  <a:cubicBezTo>
                    <a:pt x="12504" y="3763"/>
                    <a:pt x="12408" y="3692"/>
                    <a:pt x="12313" y="3692"/>
                  </a:cubicBezTo>
                  <a:cubicBezTo>
                    <a:pt x="12218" y="3692"/>
                    <a:pt x="12123" y="3763"/>
                    <a:pt x="12123" y="3859"/>
                  </a:cubicBezTo>
                  <a:lnTo>
                    <a:pt x="12123" y="4478"/>
                  </a:lnTo>
                  <a:cubicBezTo>
                    <a:pt x="12123" y="4573"/>
                    <a:pt x="12051" y="4645"/>
                    <a:pt x="11956" y="4645"/>
                  </a:cubicBezTo>
                  <a:lnTo>
                    <a:pt x="11694" y="4645"/>
                  </a:lnTo>
                  <a:lnTo>
                    <a:pt x="11694" y="2358"/>
                  </a:lnTo>
                  <a:lnTo>
                    <a:pt x="11956" y="2358"/>
                  </a:lnTo>
                  <a:cubicBezTo>
                    <a:pt x="12051" y="2358"/>
                    <a:pt x="12123" y="2430"/>
                    <a:pt x="12123" y="2525"/>
                  </a:cubicBezTo>
                  <a:lnTo>
                    <a:pt x="12123" y="3144"/>
                  </a:lnTo>
                  <a:cubicBezTo>
                    <a:pt x="12123" y="3240"/>
                    <a:pt x="12218" y="3311"/>
                    <a:pt x="12313" y="3311"/>
                  </a:cubicBezTo>
                  <a:cubicBezTo>
                    <a:pt x="12408" y="3311"/>
                    <a:pt x="12504" y="3240"/>
                    <a:pt x="12504" y="3144"/>
                  </a:cubicBezTo>
                  <a:lnTo>
                    <a:pt x="12504" y="2525"/>
                  </a:lnTo>
                  <a:cubicBezTo>
                    <a:pt x="12504" y="2239"/>
                    <a:pt x="12265" y="1977"/>
                    <a:pt x="11956" y="1977"/>
                  </a:cubicBezTo>
                  <a:lnTo>
                    <a:pt x="7884" y="1977"/>
                  </a:lnTo>
                  <a:cubicBezTo>
                    <a:pt x="7765" y="1644"/>
                    <a:pt x="7622" y="1311"/>
                    <a:pt x="7407" y="1049"/>
                  </a:cubicBezTo>
                  <a:cubicBezTo>
                    <a:pt x="7312" y="906"/>
                    <a:pt x="7169" y="810"/>
                    <a:pt x="7002" y="787"/>
                  </a:cubicBezTo>
                  <a:cubicBezTo>
                    <a:pt x="7002" y="763"/>
                    <a:pt x="7002" y="763"/>
                    <a:pt x="6979" y="739"/>
                  </a:cubicBezTo>
                  <a:lnTo>
                    <a:pt x="8312" y="739"/>
                  </a:lnTo>
                  <a:cubicBezTo>
                    <a:pt x="8407" y="739"/>
                    <a:pt x="8503" y="668"/>
                    <a:pt x="8503" y="572"/>
                  </a:cubicBezTo>
                  <a:cubicBezTo>
                    <a:pt x="8503" y="453"/>
                    <a:pt x="8407" y="382"/>
                    <a:pt x="8312" y="382"/>
                  </a:cubicBezTo>
                  <a:lnTo>
                    <a:pt x="6883" y="382"/>
                  </a:lnTo>
                  <a:cubicBezTo>
                    <a:pt x="6764" y="144"/>
                    <a:pt x="6526" y="1"/>
                    <a:pt x="6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49"/>
          <p:cNvGrpSpPr/>
          <p:nvPr/>
        </p:nvGrpSpPr>
        <p:grpSpPr>
          <a:xfrm>
            <a:off x="5403031" y="2240681"/>
            <a:ext cx="278398" cy="445573"/>
            <a:chOff x="2074314" y="4039520"/>
            <a:chExt cx="268362" cy="429509"/>
          </a:xfrm>
        </p:grpSpPr>
        <p:sp>
          <p:nvSpPr>
            <p:cNvPr id="386" name="Google Shape;386;p49"/>
            <p:cNvSpPr/>
            <p:nvPr/>
          </p:nvSpPr>
          <p:spPr>
            <a:xfrm>
              <a:off x="2187231" y="4431379"/>
              <a:ext cx="42563" cy="12298"/>
            </a:xfrm>
            <a:custGeom>
              <a:avLst/>
              <a:gdLst/>
              <a:ahLst/>
              <a:cxnLst/>
              <a:rect l="l" t="t" r="r" b="b"/>
              <a:pathLst>
                <a:path w="1239" h="358" extrusionOk="0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0" y="286"/>
                    <a:pt x="95" y="357"/>
                    <a:pt x="191" y="357"/>
                  </a:cubicBezTo>
                  <a:lnTo>
                    <a:pt x="1048" y="357"/>
                  </a:lnTo>
                  <a:cubicBezTo>
                    <a:pt x="1143" y="357"/>
                    <a:pt x="1238" y="286"/>
                    <a:pt x="1238" y="191"/>
                  </a:cubicBezTo>
                  <a:cubicBezTo>
                    <a:pt x="1238" y="96"/>
                    <a:pt x="114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9"/>
            <p:cNvSpPr/>
            <p:nvPr/>
          </p:nvSpPr>
          <p:spPr>
            <a:xfrm>
              <a:off x="2074314" y="4039520"/>
              <a:ext cx="268362" cy="429509"/>
            </a:xfrm>
            <a:custGeom>
              <a:avLst/>
              <a:gdLst/>
              <a:ahLst/>
              <a:cxnLst/>
              <a:rect l="l" t="t" r="r" b="b"/>
              <a:pathLst>
                <a:path w="7812" h="12503" extrusionOk="0">
                  <a:moveTo>
                    <a:pt x="4121" y="1786"/>
                  </a:moveTo>
                  <a:cubicBezTo>
                    <a:pt x="4192" y="1786"/>
                    <a:pt x="4240" y="1834"/>
                    <a:pt x="4240" y="1882"/>
                  </a:cubicBezTo>
                  <a:lnTo>
                    <a:pt x="4335" y="2215"/>
                  </a:lnTo>
                  <a:lnTo>
                    <a:pt x="3478" y="2215"/>
                  </a:lnTo>
                  <a:lnTo>
                    <a:pt x="3573" y="1882"/>
                  </a:lnTo>
                  <a:cubicBezTo>
                    <a:pt x="3573" y="1834"/>
                    <a:pt x="3620" y="1786"/>
                    <a:pt x="3692" y="1786"/>
                  </a:cubicBezTo>
                  <a:close/>
                  <a:moveTo>
                    <a:pt x="5407" y="2572"/>
                  </a:moveTo>
                  <a:cubicBezTo>
                    <a:pt x="5502" y="2572"/>
                    <a:pt x="5597" y="2620"/>
                    <a:pt x="5669" y="2667"/>
                  </a:cubicBezTo>
                  <a:lnTo>
                    <a:pt x="6002" y="2929"/>
                  </a:lnTo>
                  <a:lnTo>
                    <a:pt x="1811" y="2929"/>
                  </a:lnTo>
                  <a:lnTo>
                    <a:pt x="2144" y="2667"/>
                  </a:lnTo>
                  <a:cubicBezTo>
                    <a:pt x="2215" y="2620"/>
                    <a:pt x="2311" y="2572"/>
                    <a:pt x="2430" y="2572"/>
                  </a:cubicBezTo>
                  <a:close/>
                  <a:moveTo>
                    <a:pt x="2477" y="3287"/>
                  </a:moveTo>
                  <a:lnTo>
                    <a:pt x="2644" y="4620"/>
                  </a:lnTo>
                  <a:lnTo>
                    <a:pt x="1858" y="4620"/>
                  </a:lnTo>
                  <a:lnTo>
                    <a:pt x="1501" y="3287"/>
                  </a:lnTo>
                  <a:close/>
                  <a:moveTo>
                    <a:pt x="3716" y="3287"/>
                  </a:moveTo>
                  <a:lnTo>
                    <a:pt x="3716" y="4620"/>
                  </a:lnTo>
                  <a:lnTo>
                    <a:pt x="3001" y="4620"/>
                  </a:lnTo>
                  <a:lnTo>
                    <a:pt x="2835" y="3287"/>
                  </a:lnTo>
                  <a:close/>
                  <a:moveTo>
                    <a:pt x="4978" y="3287"/>
                  </a:moveTo>
                  <a:lnTo>
                    <a:pt x="4811" y="4620"/>
                  </a:lnTo>
                  <a:lnTo>
                    <a:pt x="4097" y="4620"/>
                  </a:lnTo>
                  <a:lnTo>
                    <a:pt x="4097" y="3287"/>
                  </a:lnTo>
                  <a:close/>
                  <a:moveTo>
                    <a:pt x="1882" y="6049"/>
                  </a:moveTo>
                  <a:lnTo>
                    <a:pt x="2120" y="8550"/>
                  </a:lnTo>
                  <a:cubicBezTo>
                    <a:pt x="2168" y="8978"/>
                    <a:pt x="2287" y="9335"/>
                    <a:pt x="2477" y="9574"/>
                  </a:cubicBezTo>
                  <a:lnTo>
                    <a:pt x="2311" y="9574"/>
                  </a:lnTo>
                  <a:cubicBezTo>
                    <a:pt x="1668" y="9574"/>
                    <a:pt x="1120" y="9121"/>
                    <a:pt x="1001" y="8502"/>
                  </a:cubicBezTo>
                  <a:lnTo>
                    <a:pt x="548" y="6049"/>
                  </a:lnTo>
                  <a:close/>
                  <a:moveTo>
                    <a:pt x="7336" y="4977"/>
                  </a:moveTo>
                  <a:cubicBezTo>
                    <a:pt x="7383" y="4977"/>
                    <a:pt x="7407" y="5001"/>
                    <a:pt x="7407" y="5001"/>
                  </a:cubicBezTo>
                  <a:cubicBezTo>
                    <a:pt x="7431" y="5025"/>
                    <a:pt x="7431" y="5049"/>
                    <a:pt x="7431" y="5096"/>
                  </a:cubicBezTo>
                  <a:lnTo>
                    <a:pt x="7312" y="5692"/>
                  </a:lnTo>
                  <a:lnTo>
                    <a:pt x="3358" y="5692"/>
                  </a:lnTo>
                  <a:cubicBezTo>
                    <a:pt x="3263" y="5692"/>
                    <a:pt x="3192" y="5763"/>
                    <a:pt x="3192" y="5859"/>
                  </a:cubicBezTo>
                  <a:cubicBezTo>
                    <a:pt x="3192" y="5978"/>
                    <a:pt x="3263" y="6049"/>
                    <a:pt x="3358" y="6049"/>
                  </a:cubicBezTo>
                  <a:lnTo>
                    <a:pt x="3716" y="6049"/>
                  </a:lnTo>
                  <a:lnTo>
                    <a:pt x="3716" y="9574"/>
                  </a:lnTo>
                  <a:lnTo>
                    <a:pt x="3073" y="9574"/>
                  </a:lnTo>
                  <a:cubicBezTo>
                    <a:pt x="2835" y="9574"/>
                    <a:pt x="2549" y="9193"/>
                    <a:pt x="2501" y="8526"/>
                  </a:cubicBezTo>
                  <a:lnTo>
                    <a:pt x="2263" y="6049"/>
                  </a:lnTo>
                  <a:lnTo>
                    <a:pt x="2644" y="6049"/>
                  </a:lnTo>
                  <a:cubicBezTo>
                    <a:pt x="2739" y="6049"/>
                    <a:pt x="2811" y="5978"/>
                    <a:pt x="2811" y="5859"/>
                  </a:cubicBezTo>
                  <a:cubicBezTo>
                    <a:pt x="2811" y="5763"/>
                    <a:pt x="2739" y="5692"/>
                    <a:pt x="2644" y="5692"/>
                  </a:cubicBezTo>
                  <a:lnTo>
                    <a:pt x="501" y="5692"/>
                  </a:lnTo>
                  <a:lnTo>
                    <a:pt x="382" y="5096"/>
                  </a:lnTo>
                  <a:cubicBezTo>
                    <a:pt x="382" y="5049"/>
                    <a:pt x="382" y="5025"/>
                    <a:pt x="406" y="5001"/>
                  </a:cubicBezTo>
                  <a:cubicBezTo>
                    <a:pt x="406" y="5001"/>
                    <a:pt x="429" y="4977"/>
                    <a:pt x="477" y="4977"/>
                  </a:cubicBezTo>
                  <a:close/>
                  <a:moveTo>
                    <a:pt x="5549" y="6049"/>
                  </a:moveTo>
                  <a:lnTo>
                    <a:pt x="5311" y="8526"/>
                  </a:lnTo>
                  <a:cubicBezTo>
                    <a:pt x="5264" y="9193"/>
                    <a:pt x="4978" y="9574"/>
                    <a:pt x="4740" y="9574"/>
                  </a:cubicBezTo>
                  <a:lnTo>
                    <a:pt x="4097" y="9574"/>
                  </a:lnTo>
                  <a:lnTo>
                    <a:pt x="4097" y="6049"/>
                  </a:lnTo>
                  <a:close/>
                  <a:moveTo>
                    <a:pt x="7264" y="6049"/>
                  </a:moveTo>
                  <a:lnTo>
                    <a:pt x="6812" y="8502"/>
                  </a:lnTo>
                  <a:cubicBezTo>
                    <a:pt x="6693" y="9121"/>
                    <a:pt x="6145" y="9574"/>
                    <a:pt x="5502" y="9574"/>
                  </a:cubicBezTo>
                  <a:lnTo>
                    <a:pt x="5335" y="9574"/>
                  </a:lnTo>
                  <a:cubicBezTo>
                    <a:pt x="5526" y="9335"/>
                    <a:pt x="5645" y="8978"/>
                    <a:pt x="5692" y="8550"/>
                  </a:cubicBezTo>
                  <a:lnTo>
                    <a:pt x="5930" y="6049"/>
                  </a:lnTo>
                  <a:close/>
                  <a:moveTo>
                    <a:pt x="3906" y="0"/>
                  </a:moveTo>
                  <a:cubicBezTo>
                    <a:pt x="3811" y="0"/>
                    <a:pt x="3716" y="72"/>
                    <a:pt x="3716" y="191"/>
                  </a:cubicBezTo>
                  <a:lnTo>
                    <a:pt x="3716" y="1429"/>
                  </a:lnTo>
                  <a:lnTo>
                    <a:pt x="3692" y="1429"/>
                  </a:lnTo>
                  <a:cubicBezTo>
                    <a:pt x="3478" y="1429"/>
                    <a:pt x="3263" y="1572"/>
                    <a:pt x="3216" y="1786"/>
                  </a:cubicBezTo>
                  <a:lnTo>
                    <a:pt x="3097" y="2215"/>
                  </a:lnTo>
                  <a:lnTo>
                    <a:pt x="2430" y="2215"/>
                  </a:lnTo>
                  <a:cubicBezTo>
                    <a:pt x="2239" y="2215"/>
                    <a:pt x="2049" y="2263"/>
                    <a:pt x="1906" y="2382"/>
                  </a:cubicBezTo>
                  <a:lnTo>
                    <a:pt x="1168" y="2953"/>
                  </a:lnTo>
                  <a:cubicBezTo>
                    <a:pt x="1096" y="3001"/>
                    <a:pt x="1072" y="3072"/>
                    <a:pt x="1096" y="3144"/>
                  </a:cubicBezTo>
                  <a:lnTo>
                    <a:pt x="1477" y="4620"/>
                  </a:lnTo>
                  <a:lnTo>
                    <a:pt x="477" y="4620"/>
                  </a:lnTo>
                  <a:cubicBezTo>
                    <a:pt x="334" y="4620"/>
                    <a:pt x="215" y="4668"/>
                    <a:pt x="120" y="4787"/>
                  </a:cubicBezTo>
                  <a:cubicBezTo>
                    <a:pt x="24" y="4882"/>
                    <a:pt x="1" y="5025"/>
                    <a:pt x="24" y="5144"/>
                  </a:cubicBezTo>
                  <a:cubicBezTo>
                    <a:pt x="72" y="5477"/>
                    <a:pt x="572" y="8121"/>
                    <a:pt x="644" y="8573"/>
                  </a:cubicBezTo>
                  <a:cubicBezTo>
                    <a:pt x="787" y="9359"/>
                    <a:pt x="1501" y="9955"/>
                    <a:pt x="2311" y="9955"/>
                  </a:cubicBezTo>
                  <a:lnTo>
                    <a:pt x="2692" y="9955"/>
                  </a:lnTo>
                  <a:lnTo>
                    <a:pt x="2692" y="10431"/>
                  </a:lnTo>
                  <a:cubicBezTo>
                    <a:pt x="2692" y="10550"/>
                    <a:pt x="2787" y="10621"/>
                    <a:pt x="2882" y="10621"/>
                  </a:cubicBezTo>
                  <a:cubicBezTo>
                    <a:pt x="2977" y="10621"/>
                    <a:pt x="3073" y="10550"/>
                    <a:pt x="3073" y="10431"/>
                  </a:cubicBezTo>
                  <a:lnTo>
                    <a:pt x="3073" y="9955"/>
                  </a:lnTo>
                  <a:lnTo>
                    <a:pt x="4740" y="9955"/>
                  </a:lnTo>
                  <a:lnTo>
                    <a:pt x="4740" y="12312"/>
                  </a:lnTo>
                  <a:cubicBezTo>
                    <a:pt x="4740" y="12431"/>
                    <a:pt x="4835" y="12503"/>
                    <a:pt x="4930" y="12503"/>
                  </a:cubicBezTo>
                  <a:cubicBezTo>
                    <a:pt x="5026" y="12503"/>
                    <a:pt x="5121" y="12431"/>
                    <a:pt x="5121" y="12312"/>
                  </a:cubicBezTo>
                  <a:lnTo>
                    <a:pt x="5121" y="9955"/>
                  </a:lnTo>
                  <a:lnTo>
                    <a:pt x="5502" y="9955"/>
                  </a:lnTo>
                  <a:cubicBezTo>
                    <a:pt x="6311" y="9955"/>
                    <a:pt x="7026" y="9359"/>
                    <a:pt x="7169" y="8573"/>
                  </a:cubicBezTo>
                  <a:cubicBezTo>
                    <a:pt x="7240" y="8121"/>
                    <a:pt x="7717" y="5501"/>
                    <a:pt x="7788" y="5144"/>
                  </a:cubicBezTo>
                  <a:cubicBezTo>
                    <a:pt x="7812" y="5025"/>
                    <a:pt x="7788" y="4882"/>
                    <a:pt x="7693" y="4787"/>
                  </a:cubicBezTo>
                  <a:cubicBezTo>
                    <a:pt x="7597" y="4668"/>
                    <a:pt x="7478" y="4620"/>
                    <a:pt x="7336" y="4620"/>
                  </a:cubicBezTo>
                  <a:lnTo>
                    <a:pt x="6335" y="4620"/>
                  </a:lnTo>
                  <a:lnTo>
                    <a:pt x="6359" y="4573"/>
                  </a:lnTo>
                  <a:cubicBezTo>
                    <a:pt x="6383" y="4453"/>
                    <a:pt x="6311" y="4358"/>
                    <a:pt x="6216" y="4334"/>
                  </a:cubicBezTo>
                  <a:cubicBezTo>
                    <a:pt x="6204" y="4331"/>
                    <a:pt x="6191" y="4330"/>
                    <a:pt x="6179" y="4330"/>
                  </a:cubicBezTo>
                  <a:cubicBezTo>
                    <a:pt x="6097" y="4330"/>
                    <a:pt x="6023" y="4395"/>
                    <a:pt x="6002" y="4477"/>
                  </a:cubicBezTo>
                  <a:lnTo>
                    <a:pt x="5954" y="4620"/>
                  </a:lnTo>
                  <a:lnTo>
                    <a:pt x="5168" y="4620"/>
                  </a:lnTo>
                  <a:lnTo>
                    <a:pt x="5335" y="3287"/>
                  </a:lnTo>
                  <a:lnTo>
                    <a:pt x="6311" y="3287"/>
                  </a:lnTo>
                  <a:lnTo>
                    <a:pt x="6192" y="3739"/>
                  </a:lnTo>
                  <a:cubicBezTo>
                    <a:pt x="6169" y="3834"/>
                    <a:pt x="6216" y="3930"/>
                    <a:pt x="6311" y="3953"/>
                  </a:cubicBezTo>
                  <a:cubicBezTo>
                    <a:pt x="6328" y="3957"/>
                    <a:pt x="6345" y="3959"/>
                    <a:pt x="6362" y="3959"/>
                  </a:cubicBezTo>
                  <a:cubicBezTo>
                    <a:pt x="6445" y="3959"/>
                    <a:pt x="6530" y="3913"/>
                    <a:pt x="6550" y="3834"/>
                  </a:cubicBezTo>
                  <a:lnTo>
                    <a:pt x="6716" y="3144"/>
                  </a:lnTo>
                  <a:cubicBezTo>
                    <a:pt x="6740" y="3072"/>
                    <a:pt x="6716" y="3001"/>
                    <a:pt x="6645" y="2953"/>
                  </a:cubicBezTo>
                  <a:lnTo>
                    <a:pt x="5907" y="2382"/>
                  </a:lnTo>
                  <a:cubicBezTo>
                    <a:pt x="5764" y="2263"/>
                    <a:pt x="5573" y="2215"/>
                    <a:pt x="5407" y="2215"/>
                  </a:cubicBezTo>
                  <a:lnTo>
                    <a:pt x="4716" y="2215"/>
                  </a:lnTo>
                  <a:lnTo>
                    <a:pt x="4597" y="1786"/>
                  </a:lnTo>
                  <a:cubicBezTo>
                    <a:pt x="4549" y="1572"/>
                    <a:pt x="4335" y="1429"/>
                    <a:pt x="4121" y="1429"/>
                  </a:cubicBezTo>
                  <a:lnTo>
                    <a:pt x="4097" y="1429"/>
                  </a:lnTo>
                  <a:lnTo>
                    <a:pt x="4097" y="191"/>
                  </a:lnTo>
                  <a:cubicBezTo>
                    <a:pt x="4097" y="72"/>
                    <a:pt x="4001" y="0"/>
                    <a:pt x="3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9"/>
            <p:cNvSpPr/>
            <p:nvPr/>
          </p:nvSpPr>
          <p:spPr>
            <a:xfrm>
              <a:off x="2170845" y="4053571"/>
              <a:ext cx="16420" cy="28513"/>
            </a:xfrm>
            <a:custGeom>
              <a:avLst/>
              <a:gdLst/>
              <a:ahLst/>
              <a:cxnLst/>
              <a:rect l="l" t="t" r="r" b="b"/>
              <a:pathLst>
                <a:path w="478" h="830" extrusionOk="0">
                  <a:moveTo>
                    <a:pt x="257" y="1"/>
                  </a:moveTo>
                  <a:cubicBezTo>
                    <a:pt x="199" y="1"/>
                    <a:pt x="148" y="26"/>
                    <a:pt x="120" y="67"/>
                  </a:cubicBezTo>
                  <a:cubicBezTo>
                    <a:pt x="48" y="163"/>
                    <a:pt x="1" y="282"/>
                    <a:pt x="1" y="401"/>
                  </a:cubicBezTo>
                  <a:cubicBezTo>
                    <a:pt x="1" y="520"/>
                    <a:pt x="48" y="639"/>
                    <a:pt x="120" y="734"/>
                  </a:cubicBezTo>
                  <a:cubicBezTo>
                    <a:pt x="144" y="806"/>
                    <a:pt x="215" y="830"/>
                    <a:pt x="263" y="830"/>
                  </a:cubicBezTo>
                  <a:cubicBezTo>
                    <a:pt x="310" y="830"/>
                    <a:pt x="334" y="806"/>
                    <a:pt x="382" y="782"/>
                  </a:cubicBezTo>
                  <a:cubicBezTo>
                    <a:pt x="453" y="734"/>
                    <a:pt x="477" y="615"/>
                    <a:pt x="406" y="520"/>
                  </a:cubicBezTo>
                  <a:cubicBezTo>
                    <a:pt x="382" y="496"/>
                    <a:pt x="382" y="449"/>
                    <a:pt x="382" y="401"/>
                  </a:cubicBezTo>
                  <a:cubicBezTo>
                    <a:pt x="382" y="377"/>
                    <a:pt x="382" y="329"/>
                    <a:pt x="406" y="282"/>
                  </a:cubicBezTo>
                  <a:cubicBezTo>
                    <a:pt x="477" y="210"/>
                    <a:pt x="453" y="91"/>
                    <a:pt x="382" y="44"/>
                  </a:cubicBezTo>
                  <a:cubicBezTo>
                    <a:pt x="342" y="14"/>
                    <a:pt x="298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9"/>
            <p:cNvSpPr/>
            <p:nvPr/>
          </p:nvSpPr>
          <p:spPr>
            <a:xfrm>
              <a:off x="2150405" y="4039658"/>
              <a:ext cx="21299" cy="56338"/>
            </a:xfrm>
            <a:custGeom>
              <a:avLst/>
              <a:gdLst/>
              <a:ahLst/>
              <a:cxnLst/>
              <a:rect l="l" t="t" r="r" b="b"/>
              <a:pathLst>
                <a:path w="620" h="1640" extrusionOk="0">
                  <a:moveTo>
                    <a:pt x="416" y="1"/>
                  </a:moveTo>
                  <a:cubicBezTo>
                    <a:pt x="361" y="1"/>
                    <a:pt x="304" y="26"/>
                    <a:pt x="262" y="68"/>
                  </a:cubicBezTo>
                  <a:cubicBezTo>
                    <a:pt x="96" y="282"/>
                    <a:pt x="0" y="544"/>
                    <a:pt x="0" y="806"/>
                  </a:cubicBezTo>
                  <a:cubicBezTo>
                    <a:pt x="0" y="1092"/>
                    <a:pt x="96" y="1354"/>
                    <a:pt x="262" y="1568"/>
                  </a:cubicBezTo>
                  <a:cubicBezTo>
                    <a:pt x="310" y="1616"/>
                    <a:pt x="358" y="1639"/>
                    <a:pt x="405" y="1639"/>
                  </a:cubicBezTo>
                  <a:cubicBezTo>
                    <a:pt x="453" y="1639"/>
                    <a:pt x="501" y="1616"/>
                    <a:pt x="524" y="1592"/>
                  </a:cubicBezTo>
                  <a:cubicBezTo>
                    <a:pt x="596" y="1520"/>
                    <a:pt x="620" y="1401"/>
                    <a:pt x="548" y="1330"/>
                  </a:cubicBezTo>
                  <a:cubicBezTo>
                    <a:pt x="429" y="1187"/>
                    <a:pt x="358" y="996"/>
                    <a:pt x="358" y="806"/>
                  </a:cubicBezTo>
                  <a:cubicBezTo>
                    <a:pt x="358" y="615"/>
                    <a:pt x="429" y="449"/>
                    <a:pt x="548" y="306"/>
                  </a:cubicBezTo>
                  <a:cubicBezTo>
                    <a:pt x="620" y="211"/>
                    <a:pt x="596" y="91"/>
                    <a:pt x="524" y="44"/>
                  </a:cubicBezTo>
                  <a:cubicBezTo>
                    <a:pt x="494" y="14"/>
                    <a:pt x="456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9"/>
            <p:cNvSpPr/>
            <p:nvPr/>
          </p:nvSpPr>
          <p:spPr>
            <a:xfrm>
              <a:off x="2229759" y="4053571"/>
              <a:ext cx="16386" cy="28513"/>
            </a:xfrm>
            <a:custGeom>
              <a:avLst/>
              <a:gdLst/>
              <a:ahLst/>
              <a:cxnLst/>
              <a:rect l="l" t="t" r="r" b="b"/>
              <a:pathLst>
                <a:path w="477" h="830" extrusionOk="0">
                  <a:moveTo>
                    <a:pt x="221" y="1"/>
                  </a:moveTo>
                  <a:cubicBezTo>
                    <a:pt x="180" y="1"/>
                    <a:pt x="136" y="14"/>
                    <a:pt x="96" y="44"/>
                  </a:cubicBezTo>
                  <a:cubicBezTo>
                    <a:pt x="24" y="91"/>
                    <a:pt x="0" y="210"/>
                    <a:pt x="72" y="282"/>
                  </a:cubicBezTo>
                  <a:cubicBezTo>
                    <a:pt x="96" y="329"/>
                    <a:pt x="96" y="377"/>
                    <a:pt x="96" y="401"/>
                  </a:cubicBezTo>
                  <a:cubicBezTo>
                    <a:pt x="96" y="449"/>
                    <a:pt x="96" y="496"/>
                    <a:pt x="72" y="520"/>
                  </a:cubicBezTo>
                  <a:cubicBezTo>
                    <a:pt x="0" y="615"/>
                    <a:pt x="24" y="734"/>
                    <a:pt x="96" y="782"/>
                  </a:cubicBezTo>
                  <a:cubicBezTo>
                    <a:pt x="143" y="806"/>
                    <a:pt x="167" y="830"/>
                    <a:pt x="215" y="830"/>
                  </a:cubicBezTo>
                  <a:cubicBezTo>
                    <a:pt x="262" y="830"/>
                    <a:pt x="334" y="806"/>
                    <a:pt x="358" y="734"/>
                  </a:cubicBezTo>
                  <a:cubicBezTo>
                    <a:pt x="429" y="639"/>
                    <a:pt x="477" y="520"/>
                    <a:pt x="477" y="401"/>
                  </a:cubicBezTo>
                  <a:cubicBezTo>
                    <a:pt x="477" y="282"/>
                    <a:pt x="429" y="163"/>
                    <a:pt x="358" y="67"/>
                  </a:cubicBezTo>
                  <a:cubicBezTo>
                    <a:pt x="330" y="26"/>
                    <a:pt x="278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9"/>
            <p:cNvSpPr/>
            <p:nvPr/>
          </p:nvSpPr>
          <p:spPr>
            <a:xfrm>
              <a:off x="2245287" y="4039658"/>
              <a:ext cx="21333" cy="56338"/>
            </a:xfrm>
            <a:custGeom>
              <a:avLst/>
              <a:gdLst/>
              <a:ahLst/>
              <a:cxnLst/>
              <a:rect l="l" t="t" r="r" b="b"/>
              <a:pathLst>
                <a:path w="621" h="1640" extrusionOk="0">
                  <a:moveTo>
                    <a:pt x="204" y="1"/>
                  </a:moveTo>
                  <a:cubicBezTo>
                    <a:pt x="164" y="1"/>
                    <a:pt x="126" y="14"/>
                    <a:pt x="96" y="44"/>
                  </a:cubicBezTo>
                  <a:cubicBezTo>
                    <a:pt x="25" y="115"/>
                    <a:pt x="1" y="211"/>
                    <a:pt x="72" y="306"/>
                  </a:cubicBezTo>
                  <a:cubicBezTo>
                    <a:pt x="191" y="449"/>
                    <a:pt x="263" y="615"/>
                    <a:pt x="263" y="806"/>
                  </a:cubicBezTo>
                  <a:cubicBezTo>
                    <a:pt x="263" y="996"/>
                    <a:pt x="191" y="1187"/>
                    <a:pt x="72" y="1330"/>
                  </a:cubicBezTo>
                  <a:cubicBezTo>
                    <a:pt x="1" y="1401"/>
                    <a:pt x="25" y="1520"/>
                    <a:pt x="96" y="1592"/>
                  </a:cubicBezTo>
                  <a:cubicBezTo>
                    <a:pt x="144" y="1616"/>
                    <a:pt x="168" y="1639"/>
                    <a:pt x="215" y="1639"/>
                  </a:cubicBezTo>
                  <a:cubicBezTo>
                    <a:pt x="263" y="1639"/>
                    <a:pt x="310" y="1616"/>
                    <a:pt x="358" y="1568"/>
                  </a:cubicBezTo>
                  <a:cubicBezTo>
                    <a:pt x="525" y="1354"/>
                    <a:pt x="620" y="1092"/>
                    <a:pt x="620" y="806"/>
                  </a:cubicBezTo>
                  <a:cubicBezTo>
                    <a:pt x="620" y="544"/>
                    <a:pt x="525" y="282"/>
                    <a:pt x="358" y="68"/>
                  </a:cubicBezTo>
                  <a:cubicBezTo>
                    <a:pt x="317" y="26"/>
                    <a:pt x="25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9"/>
            <p:cNvSpPr/>
            <p:nvPr/>
          </p:nvSpPr>
          <p:spPr>
            <a:xfrm>
              <a:off x="2166757" y="4417467"/>
              <a:ext cx="13123" cy="51563"/>
            </a:xfrm>
            <a:custGeom>
              <a:avLst/>
              <a:gdLst/>
              <a:ahLst/>
              <a:cxnLst/>
              <a:rect l="l" t="t" r="r" b="b"/>
              <a:pathLst>
                <a:path w="382" h="1501" extrusionOk="0">
                  <a:moveTo>
                    <a:pt x="191" y="0"/>
                  </a:moveTo>
                  <a:cubicBezTo>
                    <a:pt x="96" y="0"/>
                    <a:pt x="1" y="72"/>
                    <a:pt x="1" y="167"/>
                  </a:cubicBezTo>
                  <a:lnTo>
                    <a:pt x="1" y="1310"/>
                  </a:lnTo>
                  <a:cubicBezTo>
                    <a:pt x="1" y="1429"/>
                    <a:pt x="96" y="1501"/>
                    <a:pt x="191" y="1501"/>
                  </a:cubicBezTo>
                  <a:cubicBezTo>
                    <a:pt x="286" y="1501"/>
                    <a:pt x="382" y="1429"/>
                    <a:pt x="382" y="1310"/>
                  </a:cubicBezTo>
                  <a:lnTo>
                    <a:pt x="382" y="167"/>
                  </a:lnTo>
                  <a:cubicBezTo>
                    <a:pt x="382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49"/>
          <p:cNvGrpSpPr/>
          <p:nvPr/>
        </p:nvGrpSpPr>
        <p:grpSpPr>
          <a:xfrm>
            <a:off x="1513272" y="2240681"/>
            <a:ext cx="297928" cy="445573"/>
            <a:chOff x="3440513" y="4039520"/>
            <a:chExt cx="287187" cy="429509"/>
          </a:xfrm>
        </p:grpSpPr>
        <p:sp>
          <p:nvSpPr>
            <p:cNvPr id="394" name="Google Shape;394;p49"/>
            <p:cNvSpPr/>
            <p:nvPr/>
          </p:nvSpPr>
          <p:spPr>
            <a:xfrm>
              <a:off x="3523956" y="4270197"/>
              <a:ext cx="49124" cy="131742"/>
            </a:xfrm>
            <a:custGeom>
              <a:avLst/>
              <a:gdLst/>
              <a:ahLst/>
              <a:cxnLst/>
              <a:rect l="l" t="t" r="r" b="b"/>
              <a:pathLst>
                <a:path w="1430" h="3835" extrusionOk="0">
                  <a:moveTo>
                    <a:pt x="1239" y="1"/>
                  </a:moveTo>
                  <a:cubicBezTo>
                    <a:pt x="1144" y="1"/>
                    <a:pt x="1049" y="72"/>
                    <a:pt x="1049" y="191"/>
                  </a:cubicBezTo>
                  <a:cubicBezTo>
                    <a:pt x="1001" y="1072"/>
                    <a:pt x="739" y="1858"/>
                    <a:pt x="358" y="2216"/>
                  </a:cubicBezTo>
                  <a:cubicBezTo>
                    <a:pt x="144" y="2430"/>
                    <a:pt x="1" y="2859"/>
                    <a:pt x="1" y="3335"/>
                  </a:cubicBezTo>
                  <a:lnTo>
                    <a:pt x="1" y="3668"/>
                  </a:lnTo>
                  <a:cubicBezTo>
                    <a:pt x="1" y="3764"/>
                    <a:pt x="72" y="3835"/>
                    <a:pt x="191" y="3835"/>
                  </a:cubicBezTo>
                  <a:cubicBezTo>
                    <a:pt x="287" y="3835"/>
                    <a:pt x="358" y="3764"/>
                    <a:pt x="358" y="3668"/>
                  </a:cubicBezTo>
                  <a:lnTo>
                    <a:pt x="358" y="3335"/>
                  </a:lnTo>
                  <a:cubicBezTo>
                    <a:pt x="358" y="2906"/>
                    <a:pt x="501" y="2597"/>
                    <a:pt x="620" y="2478"/>
                  </a:cubicBezTo>
                  <a:cubicBezTo>
                    <a:pt x="1073" y="2049"/>
                    <a:pt x="1358" y="1215"/>
                    <a:pt x="1406" y="215"/>
                  </a:cubicBezTo>
                  <a:cubicBezTo>
                    <a:pt x="1430" y="96"/>
                    <a:pt x="1335" y="25"/>
                    <a:pt x="1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9"/>
            <p:cNvSpPr/>
            <p:nvPr/>
          </p:nvSpPr>
          <p:spPr>
            <a:xfrm>
              <a:off x="3591046" y="4270197"/>
              <a:ext cx="48300" cy="131742"/>
            </a:xfrm>
            <a:custGeom>
              <a:avLst/>
              <a:gdLst/>
              <a:ahLst/>
              <a:cxnLst/>
              <a:rect l="l" t="t" r="r" b="b"/>
              <a:pathLst>
                <a:path w="1406" h="3835" extrusionOk="0">
                  <a:moveTo>
                    <a:pt x="167" y="1"/>
                  </a:moveTo>
                  <a:cubicBezTo>
                    <a:pt x="72" y="25"/>
                    <a:pt x="1" y="96"/>
                    <a:pt x="1" y="215"/>
                  </a:cubicBezTo>
                  <a:cubicBezTo>
                    <a:pt x="48" y="1215"/>
                    <a:pt x="358" y="2049"/>
                    <a:pt x="810" y="2478"/>
                  </a:cubicBezTo>
                  <a:cubicBezTo>
                    <a:pt x="929" y="2597"/>
                    <a:pt x="1049" y="2906"/>
                    <a:pt x="1049" y="3335"/>
                  </a:cubicBezTo>
                  <a:lnTo>
                    <a:pt x="1049" y="3668"/>
                  </a:lnTo>
                  <a:cubicBezTo>
                    <a:pt x="1049" y="3764"/>
                    <a:pt x="1120" y="3835"/>
                    <a:pt x="1239" y="3835"/>
                  </a:cubicBezTo>
                  <a:cubicBezTo>
                    <a:pt x="1334" y="3835"/>
                    <a:pt x="1406" y="3764"/>
                    <a:pt x="1406" y="3668"/>
                  </a:cubicBezTo>
                  <a:lnTo>
                    <a:pt x="1406" y="3335"/>
                  </a:lnTo>
                  <a:cubicBezTo>
                    <a:pt x="1406" y="2859"/>
                    <a:pt x="1287" y="2430"/>
                    <a:pt x="1049" y="2216"/>
                  </a:cubicBezTo>
                  <a:cubicBezTo>
                    <a:pt x="668" y="1858"/>
                    <a:pt x="406" y="1072"/>
                    <a:pt x="358" y="191"/>
                  </a:cubicBezTo>
                  <a:cubicBezTo>
                    <a:pt x="358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9"/>
            <p:cNvSpPr/>
            <p:nvPr/>
          </p:nvSpPr>
          <p:spPr>
            <a:xfrm>
              <a:off x="3565694" y="4212932"/>
              <a:ext cx="32772" cy="15837"/>
            </a:xfrm>
            <a:custGeom>
              <a:avLst/>
              <a:gdLst/>
              <a:ahLst/>
              <a:cxnLst/>
              <a:rect l="l" t="t" r="r" b="b"/>
              <a:pathLst>
                <a:path w="954" h="461" extrusionOk="0">
                  <a:moveTo>
                    <a:pt x="468" y="1"/>
                  </a:moveTo>
                  <a:cubicBezTo>
                    <a:pt x="340" y="1"/>
                    <a:pt x="215" y="48"/>
                    <a:pt x="96" y="144"/>
                  </a:cubicBezTo>
                  <a:cubicBezTo>
                    <a:pt x="0" y="191"/>
                    <a:pt x="0" y="310"/>
                    <a:pt x="48" y="382"/>
                  </a:cubicBezTo>
                  <a:cubicBezTo>
                    <a:pt x="90" y="438"/>
                    <a:pt x="148" y="461"/>
                    <a:pt x="204" y="461"/>
                  </a:cubicBezTo>
                  <a:cubicBezTo>
                    <a:pt x="243" y="461"/>
                    <a:pt x="280" y="449"/>
                    <a:pt x="310" y="429"/>
                  </a:cubicBezTo>
                  <a:cubicBezTo>
                    <a:pt x="370" y="382"/>
                    <a:pt x="423" y="358"/>
                    <a:pt x="474" y="358"/>
                  </a:cubicBezTo>
                  <a:cubicBezTo>
                    <a:pt x="524" y="358"/>
                    <a:pt x="572" y="382"/>
                    <a:pt x="620" y="429"/>
                  </a:cubicBezTo>
                  <a:cubicBezTo>
                    <a:pt x="667" y="453"/>
                    <a:pt x="691" y="453"/>
                    <a:pt x="739" y="453"/>
                  </a:cubicBezTo>
                  <a:cubicBezTo>
                    <a:pt x="786" y="453"/>
                    <a:pt x="858" y="429"/>
                    <a:pt x="882" y="382"/>
                  </a:cubicBezTo>
                  <a:cubicBezTo>
                    <a:pt x="953" y="310"/>
                    <a:pt x="929" y="191"/>
                    <a:pt x="858" y="144"/>
                  </a:cubicBezTo>
                  <a:cubicBezTo>
                    <a:pt x="727" y="48"/>
                    <a:pt x="596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9"/>
            <p:cNvSpPr/>
            <p:nvPr/>
          </p:nvSpPr>
          <p:spPr>
            <a:xfrm>
              <a:off x="3496989" y="4434643"/>
              <a:ext cx="16386" cy="13123"/>
            </a:xfrm>
            <a:custGeom>
              <a:avLst/>
              <a:gdLst/>
              <a:ahLst/>
              <a:cxnLst/>
              <a:rect l="l" t="t" r="r" b="b"/>
              <a:pathLst>
                <a:path w="477" h="382" extrusionOk="0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6"/>
                    <a:pt x="71" y="382"/>
                    <a:pt x="167" y="382"/>
                  </a:cubicBezTo>
                  <a:lnTo>
                    <a:pt x="310" y="382"/>
                  </a:lnTo>
                  <a:cubicBezTo>
                    <a:pt x="405" y="382"/>
                    <a:pt x="476" y="286"/>
                    <a:pt x="476" y="191"/>
                  </a:cubicBezTo>
                  <a:cubicBezTo>
                    <a:pt x="476" y="96"/>
                    <a:pt x="405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9"/>
            <p:cNvSpPr/>
            <p:nvPr/>
          </p:nvSpPr>
          <p:spPr>
            <a:xfrm>
              <a:off x="3573045" y="4434643"/>
              <a:ext cx="17211" cy="13123"/>
            </a:xfrm>
            <a:custGeom>
              <a:avLst/>
              <a:gdLst/>
              <a:ahLst/>
              <a:cxnLst/>
              <a:rect l="l" t="t" r="r" b="b"/>
              <a:pathLst>
                <a:path w="501" h="38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2"/>
                    <a:pt x="191" y="382"/>
                  </a:cubicBezTo>
                  <a:lnTo>
                    <a:pt x="310" y="382"/>
                  </a:lnTo>
                  <a:cubicBezTo>
                    <a:pt x="429" y="382"/>
                    <a:pt x="501" y="286"/>
                    <a:pt x="501" y="191"/>
                  </a:cubicBezTo>
                  <a:cubicBezTo>
                    <a:pt x="501" y="96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9"/>
            <p:cNvSpPr/>
            <p:nvPr/>
          </p:nvSpPr>
          <p:spPr>
            <a:xfrm>
              <a:off x="3649960" y="4434643"/>
              <a:ext cx="17211" cy="13123"/>
            </a:xfrm>
            <a:custGeom>
              <a:avLst/>
              <a:gdLst/>
              <a:ahLst/>
              <a:cxnLst/>
              <a:rect l="l" t="t" r="r" b="b"/>
              <a:pathLst>
                <a:path w="501" h="382" extrusionOk="0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6"/>
                    <a:pt x="72" y="382"/>
                    <a:pt x="191" y="382"/>
                  </a:cubicBezTo>
                  <a:lnTo>
                    <a:pt x="310" y="382"/>
                  </a:lnTo>
                  <a:cubicBezTo>
                    <a:pt x="405" y="382"/>
                    <a:pt x="500" y="286"/>
                    <a:pt x="500" y="191"/>
                  </a:cubicBezTo>
                  <a:cubicBezTo>
                    <a:pt x="500" y="96"/>
                    <a:pt x="405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9"/>
            <p:cNvSpPr/>
            <p:nvPr/>
          </p:nvSpPr>
          <p:spPr>
            <a:xfrm>
              <a:off x="3577958" y="4343849"/>
              <a:ext cx="12298" cy="58090"/>
            </a:xfrm>
            <a:custGeom>
              <a:avLst/>
              <a:gdLst/>
              <a:ahLst/>
              <a:cxnLst/>
              <a:rect l="l" t="t" r="r" b="b"/>
              <a:pathLst>
                <a:path w="358" h="1691" extrusionOk="0">
                  <a:moveTo>
                    <a:pt x="167" y="0"/>
                  </a:moveTo>
                  <a:cubicBezTo>
                    <a:pt x="72" y="0"/>
                    <a:pt x="1" y="95"/>
                    <a:pt x="1" y="191"/>
                  </a:cubicBezTo>
                  <a:lnTo>
                    <a:pt x="1" y="1524"/>
                  </a:lnTo>
                  <a:cubicBezTo>
                    <a:pt x="1" y="1620"/>
                    <a:pt x="72" y="1691"/>
                    <a:pt x="167" y="1691"/>
                  </a:cubicBezTo>
                  <a:cubicBezTo>
                    <a:pt x="286" y="1691"/>
                    <a:pt x="358" y="1620"/>
                    <a:pt x="358" y="1524"/>
                  </a:cubicBezTo>
                  <a:lnTo>
                    <a:pt x="358" y="191"/>
                  </a:lnTo>
                  <a:cubicBezTo>
                    <a:pt x="358" y="95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9"/>
            <p:cNvSpPr/>
            <p:nvPr/>
          </p:nvSpPr>
          <p:spPr>
            <a:xfrm>
              <a:off x="3694962" y="4179404"/>
              <a:ext cx="12298" cy="30299"/>
            </a:xfrm>
            <a:custGeom>
              <a:avLst/>
              <a:gdLst/>
              <a:ahLst/>
              <a:cxnLst/>
              <a:rect l="l" t="t" r="r" b="b"/>
              <a:pathLst>
                <a:path w="358" h="88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691"/>
                  </a:lnTo>
                  <a:cubicBezTo>
                    <a:pt x="0" y="786"/>
                    <a:pt x="72" y="882"/>
                    <a:pt x="167" y="882"/>
                  </a:cubicBezTo>
                  <a:cubicBezTo>
                    <a:pt x="286" y="882"/>
                    <a:pt x="357" y="786"/>
                    <a:pt x="357" y="691"/>
                  </a:cubicBezTo>
                  <a:lnTo>
                    <a:pt x="357" y="167"/>
                  </a:lnTo>
                  <a:cubicBezTo>
                    <a:pt x="357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9"/>
            <p:cNvSpPr/>
            <p:nvPr/>
          </p:nvSpPr>
          <p:spPr>
            <a:xfrm>
              <a:off x="3460163" y="4179404"/>
              <a:ext cx="13123" cy="30299"/>
            </a:xfrm>
            <a:custGeom>
              <a:avLst/>
              <a:gdLst/>
              <a:ahLst/>
              <a:cxnLst/>
              <a:rect l="l" t="t" r="r" b="b"/>
              <a:pathLst>
                <a:path w="382" h="882" extrusionOk="0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lnTo>
                    <a:pt x="0" y="691"/>
                  </a:lnTo>
                  <a:cubicBezTo>
                    <a:pt x="0" y="786"/>
                    <a:pt x="96" y="882"/>
                    <a:pt x="191" y="882"/>
                  </a:cubicBezTo>
                  <a:cubicBezTo>
                    <a:pt x="286" y="882"/>
                    <a:pt x="381" y="786"/>
                    <a:pt x="381" y="691"/>
                  </a:cubicBezTo>
                  <a:lnTo>
                    <a:pt x="381" y="167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9"/>
            <p:cNvSpPr/>
            <p:nvPr/>
          </p:nvSpPr>
          <p:spPr>
            <a:xfrm>
              <a:off x="3440513" y="4039520"/>
              <a:ext cx="287187" cy="429509"/>
            </a:xfrm>
            <a:custGeom>
              <a:avLst/>
              <a:gdLst/>
              <a:ahLst/>
              <a:cxnLst/>
              <a:rect l="l" t="t" r="r" b="b"/>
              <a:pathLst>
                <a:path w="8360" h="12503" extrusionOk="0">
                  <a:moveTo>
                    <a:pt x="1811" y="4692"/>
                  </a:moveTo>
                  <a:lnTo>
                    <a:pt x="1811" y="5311"/>
                  </a:lnTo>
                  <a:lnTo>
                    <a:pt x="1525" y="5311"/>
                  </a:lnTo>
                  <a:lnTo>
                    <a:pt x="1525" y="4692"/>
                  </a:lnTo>
                  <a:close/>
                  <a:moveTo>
                    <a:pt x="6812" y="4692"/>
                  </a:moveTo>
                  <a:lnTo>
                    <a:pt x="6812" y="5311"/>
                  </a:lnTo>
                  <a:lnTo>
                    <a:pt x="6550" y="5311"/>
                  </a:lnTo>
                  <a:lnTo>
                    <a:pt x="6550" y="4692"/>
                  </a:lnTo>
                  <a:close/>
                  <a:moveTo>
                    <a:pt x="763" y="2953"/>
                  </a:moveTo>
                  <a:cubicBezTo>
                    <a:pt x="1025" y="3215"/>
                    <a:pt x="1168" y="3572"/>
                    <a:pt x="1168" y="3953"/>
                  </a:cubicBezTo>
                  <a:lnTo>
                    <a:pt x="1168" y="6716"/>
                  </a:lnTo>
                  <a:lnTo>
                    <a:pt x="358" y="6716"/>
                  </a:lnTo>
                  <a:lnTo>
                    <a:pt x="358" y="3953"/>
                  </a:lnTo>
                  <a:cubicBezTo>
                    <a:pt x="358" y="3572"/>
                    <a:pt x="501" y="3215"/>
                    <a:pt x="763" y="2953"/>
                  </a:cubicBezTo>
                  <a:close/>
                  <a:moveTo>
                    <a:pt x="1168" y="7097"/>
                  </a:moveTo>
                  <a:lnTo>
                    <a:pt x="1168" y="7930"/>
                  </a:lnTo>
                  <a:cubicBezTo>
                    <a:pt x="1168" y="8097"/>
                    <a:pt x="1025" y="8264"/>
                    <a:pt x="834" y="8264"/>
                  </a:cubicBezTo>
                  <a:lnTo>
                    <a:pt x="691" y="8264"/>
                  </a:lnTo>
                  <a:cubicBezTo>
                    <a:pt x="501" y="8264"/>
                    <a:pt x="358" y="8097"/>
                    <a:pt x="358" y="7930"/>
                  </a:cubicBezTo>
                  <a:lnTo>
                    <a:pt x="358" y="7097"/>
                  </a:lnTo>
                  <a:close/>
                  <a:moveTo>
                    <a:pt x="7979" y="7097"/>
                  </a:moveTo>
                  <a:lnTo>
                    <a:pt x="7979" y="7930"/>
                  </a:lnTo>
                  <a:cubicBezTo>
                    <a:pt x="7979" y="8097"/>
                    <a:pt x="7836" y="8264"/>
                    <a:pt x="7669" y="8264"/>
                  </a:cubicBezTo>
                  <a:lnTo>
                    <a:pt x="7502" y="8264"/>
                  </a:lnTo>
                  <a:cubicBezTo>
                    <a:pt x="7336" y="8264"/>
                    <a:pt x="7169" y="8097"/>
                    <a:pt x="7169" y="7930"/>
                  </a:cubicBezTo>
                  <a:lnTo>
                    <a:pt x="7169" y="7097"/>
                  </a:lnTo>
                  <a:close/>
                  <a:moveTo>
                    <a:pt x="5812" y="2572"/>
                  </a:moveTo>
                  <a:cubicBezTo>
                    <a:pt x="5978" y="3048"/>
                    <a:pt x="6050" y="3549"/>
                    <a:pt x="6050" y="4049"/>
                  </a:cubicBezTo>
                  <a:lnTo>
                    <a:pt x="6050" y="8478"/>
                  </a:lnTo>
                  <a:cubicBezTo>
                    <a:pt x="5597" y="8073"/>
                    <a:pt x="5311" y="7502"/>
                    <a:pt x="5240" y="6883"/>
                  </a:cubicBezTo>
                  <a:lnTo>
                    <a:pt x="5073" y="5382"/>
                  </a:lnTo>
                  <a:cubicBezTo>
                    <a:pt x="5026" y="4882"/>
                    <a:pt x="4788" y="4430"/>
                    <a:pt x="4454" y="4072"/>
                  </a:cubicBezTo>
                  <a:cubicBezTo>
                    <a:pt x="4359" y="3989"/>
                    <a:pt x="4234" y="3947"/>
                    <a:pt x="4112" y="3947"/>
                  </a:cubicBezTo>
                  <a:cubicBezTo>
                    <a:pt x="3990" y="3947"/>
                    <a:pt x="3871" y="3989"/>
                    <a:pt x="3787" y="4072"/>
                  </a:cubicBezTo>
                  <a:cubicBezTo>
                    <a:pt x="3430" y="4430"/>
                    <a:pt x="3216" y="4882"/>
                    <a:pt x="3144" y="5382"/>
                  </a:cubicBezTo>
                  <a:lnTo>
                    <a:pt x="2978" y="6883"/>
                  </a:lnTo>
                  <a:cubicBezTo>
                    <a:pt x="2930" y="7502"/>
                    <a:pt x="2620" y="8073"/>
                    <a:pt x="2168" y="8478"/>
                  </a:cubicBezTo>
                  <a:lnTo>
                    <a:pt x="2168" y="4049"/>
                  </a:lnTo>
                  <a:cubicBezTo>
                    <a:pt x="2168" y="3549"/>
                    <a:pt x="2263" y="3048"/>
                    <a:pt x="2406" y="2572"/>
                  </a:cubicBezTo>
                  <a:close/>
                  <a:moveTo>
                    <a:pt x="2263" y="11264"/>
                  </a:moveTo>
                  <a:lnTo>
                    <a:pt x="2430" y="12098"/>
                  </a:lnTo>
                  <a:cubicBezTo>
                    <a:pt x="2430" y="12122"/>
                    <a:pt x="2430" y="12122"/>
                    <a:pt x="2430" y="12122"/>
                  </a:cubicBezTo>
                  <a:cubicBezTo>
                    <a:pt x="2406" y="12122"/>
                    <a:pt x="2406" y="12146"/>
                    <a:pt x="2406" y="12146"/>
                  </a:cubicBezTo>
                  <a:lnTo>
                    <a:pt x="1382" y="12146"/>
                  </a:lnTo>
                  <a:cubicBezTo>
                    <a:pt x="1358" y="12146"/>
                    <a:pt x="1358" y="12122"/>
                    <a:pt x="1334" y="12122"/>
                  </a:cubicBezTo>
                  <a:cubicBezTo>
                    <a:pt x="1334" y="12122"/>
                    <a:pt x="1334" y="12122"/>
                    <a:pt x="1334" y="12098"/>
                  </a:cubicBezTo>
                  <a:lnTo>
                    <a:pt x="1501" y="11264"/>
                  </a:lnTo>
                  <a:close/>
                  <a:moveTo>
                    <a:pt x="4502" y="11264"/>
                  </a:moveTo>
                  <a:lnTo>
                    <a:pt x="4645" y="12098"/>
                  </a:lnTo>
                  <a:cubicBezTo>
                    <a:pt x="4668" y="12122"/>
                    <a:pt x="4645" y="12122"/>
                    <a:pt x="4645" y="12122"/>
                  </a:cubicBezTo>
                  <a:cubicBezTo>
                    <a:pt x="4645" y="12122"/>
                    <a:pt x="4645" y="12146"/>
                    <a:pt x="4621" y="12146"/>
                  </a:cubicBezTo>
                  <a:lnTo>
                    <a:pt x="3597" y="12146"/>
                  </a:lnTo>
                  <a:cubicBezTo>
                    <a:pt x="3597" y="12146"/>
                    <a:pt x="3573" y="12122"/>
                    <a:pt x="3573" y="12122"/>
                  </a:cubicBezTo>
                  <a:cubicBezTo>
                    <a:pt x="3573" y="12122"/>
                    <a:pt x="3573" y="12122"/>
                    <a:pt x="3573" y="12098"/>
                  </a:cubicBezTo>
                  <a:lnTo>
                    <a:pt x="3740" y="11264"/>
                  </a:lnTo>
                  <a:close/>
                  <a:moveTo>
                    <a:pt x="6717" y="11264"/>
                  </a:moveTo>
                  <a:lnTo>
                    <a:pt x="6883" y="12098"/>
                  </a:lnTo>
                  <a:cubicBezTo>
                    <a:pt x="6883" y="12122"/>
                    <a:pt x="6883" y="12122"/>
                    <a:pt x="6883" y="12122"/>
                  </a:cubicBezTo>
                  <a:cubicBezTo>
                    <a:pt x="6883" y="12122"/>
                    <a:pt x="6859" y="12146"/>
                    <a:pt x="6859" y="12146"/>
                  </a:cubicBezTo>
                  <a:lnTo>
                    <a:pt x="5835" y="12146"/>
                  </a:lnTo>
                  <a:cubicBezTo>
                    <a:pt x="5812" y="12146"/>
                    <a:pt x="5812" y="12122"/>
                    <a:pt x="5812" y="12122"/>
                  </a:cubicBezTo>
                  <a:cubicBezTo>
                    <a:pt x="5812" y="12122"/>
                    <a:pt x="5788" y="12122"/>
                    <a:pt x="5788" y="12098"/>
                  </a:cubicBezTo>
                  <a:lnTo>
                    <a:pt x="5954" y="11264"/>
                  </a:lnTo>
                  <a:close/>
                  <a:moveTo>
                    <a:pt x="4121" y="0"/>
                  </a:moveTo>
                  <a:cubicBezTo>
                    <a:pt x="3883" y="0"/>
                    <a:pt x="3644" y="95"/>
                    <a:pt x="3478" y="286"/>
                  </a:cubicBezTo>
                  <a:lnTo>
                    <a:pt x="3216" y="548"/>
                  </a:lnTo>
                  <a:cubicBezTo>
                    <a:pt x="3144" y="619"/>
                    <a:pt x="3168" y="738"/>
                    <a:pt x="3240" y="810"/>
                  </a:cubicBezTo>
                  <a:cubicBezTo>
                    <a:pt x="3275" y="846"/>
                    <a:pt x="3323" y="863"/>
                    <a:pt x="3371" y="863"/>
                  </a:cubicBezTo>
                  <a:cubicBezTo>
                    <a:pt x="3418" y="863"/>
                    <a:pt x="3466" y="846"/>
                    <a:pt x="3502" y="810"/>
                  </a:cubicBezTo>
                  <a:lnTo>
                    <a:pt x="3740" y="524"/>
                  </a:lnTo>
                  <a:cubicBezTo>
                    <a:pt x="3835" y="429"/>
                    <a:pt x="3978" y="357"/>
                    <a:pt x="4121" y="357"/>
                  </a:cubicBezTo>
                  <a:cubicBezTo>
                    <a:pt x="4240" y="357"/>
                    <a:pt x="4383" y="429"/>
                    <a:pt x="4478" y="524"/>
                  </a:cubicBezTo>
                  <a:lnTo>
                    <a:pt x="4811" y="881"/>
                  </a:lnTo>
                  <a:cubicBezTo>
                    <a:pt x="5169" y="1262"/>
                    <a:pt x="5454" y="1715"/>
                    <a:pt x="5669" y="2215"/>
                  </a:cubicBezTo>
                  <a:lnTo>
                    <a:pt x="2549" y="2215"/>
                  </a:lnTo>
                  <a:cubicBezTo>
                    <a:pt x="2692" y="1905"/>
                    <a:pt x="2835" y="1620"/>
                    <a:pt x="3025" y="1358"/>
                  </a:cubicBezTo>
                  <a:cubicBezTo>
                    <a:pt x="3097" y="1262"/>
                    <a:pt x="3073" y="1167"/>
                    <a:pt x="3001" y="1096"/>
                  </a:cubicBezTo>
                  <a:cubicBezTo>
                    <a:pt x="2962" y="1076"/>
                    <a:pt x="2918" y="1064"/>
                    <a:pt x="2878" y="1064"/>
                  </a:cubicBezTo>
                  <a:cubicBezTo>
                    <a:pt x="2820" y="1064"/>
                    <a:pt x="2767" y="1087"/>
                    <a:pt x="2740" y="1143"/>
                  </a:cubicBezTo>
                  <a:cubicBezTo>
                    <a:pt x="2120" y="2001"/>
                    <a:pt x="1811" y="3001"/>
                    <a:pt x="1811" y="4049"/>
                  </a:cubicBezTo>
                  <a:lnTo>
                    <a:pt x="1811" y="4311"/>
                  </a:lnTo>
                  <a:lnTo>
                    <a:pt x="1525" y="4311"/>
                  </a:lnTo>
                  <a:lnTo>
                    <a:pt x="1525" y="3953"/>
                  </a:lnTo>
                  <a:cubicBezTo>
                    <a:pt x="1525" y="3477"/>
                    <a:pt x="1358" y="3025"/>
                    <a:pt x="1025" y="2691"/>
                  </a:cubicBezTo>
                  <a:cubicBezTo>
                    <a:pt x="953" y="2620"/>
                    <a:pt x="858" y="2572"/>
                    <a:pt x="763" y="2572"/>
                  </a:cubicBezTo>
                  <a:cubicBezTo>
                    <a:pt x="668" y="2572"/>
                    <a:pt x="572" y="2620"/>
                    <a:pt x="501" y="2691"/>
                  </a:cubicBezTo>
                  <a:cubicBezTo>
                    <a:pt x="168" y="3025"/>
                    <a:pt x="1" y="3477"/>
                    <a:pt x="1" y="3953"/>
                  </a:cubicBezTo>
                  <a:lnTo>
                    <a:pt x="1" y="7930"/>
                  </a:lnTo>
                  <a:cubicBezTo>
                    <a:pt x="1" y="8311"/>
                    <a:pt x="310" y="8621"/>
                    <a:pt x="691" y="8621"/>
                  </a:cubicBezTo>
                  <a:lnTo>
                    <a:pt x="834" y="8621"/>
                  </a:lnTo>
                  <a:cubicBezTo>
                    <a:pt x="1215" y="8621"/>
                    <a:pt x="1525" y="8311"/>
                    <a:pt x="1525" y="7930"/>
                  </a:cubicBezTo>
                  <a:lnTo>
                    <a:pt x="1525" y="5692"/>
                  </a:lnTo>
                  <a:lnTo>
                    <a:pt x="1811" y="5692"/>
                  </a:lnTo>
                  <a:lnTo>
                    <a:pt x="1811" y="8740"/>
                  </a:lnTo>
                  <a:cubicBezTo>
                    <a:pt x="1715" y="8812"/>
                    <a:pt x="1620" y="8859"/>
                    <a:pt x="1525" y="8907"/>
                  </a:cubicBezTo>
                  <a:cubicBezTo>
                    <a:pt x="1239" y="9026"/>
                    <a:pt x="1001" y="9264"/>
                    <a:pt x="882" y="9550"/>
                  </a:cubicBezTo>
                  <a:cubicBezTo>
                    <a:pt x="834" y="9645"/>
                    <a:pt x="882" y="9764"/>
                    <a:pt x="977" y="9812"/>
                  </a:cubicBezTo>
                  <a:cubicBezTo>
                    <a:pt x="994" y="9816"/>
                    <a:pt x="1010" y="9818"/>
                    <a:pt x="1026" y="9818"/>
                  </a:cubicBezTo>
                  <a:cubicBezTo>
                    <a:pt x="1104" y="9818"/>
                    <a:pt x="1176" y="9772"/>
                    <a:pt x="1215" y="9693"/>
                  </a:cubicBezTo>
                  <a:cubicBezTo>
                    <a:pt x="1311" y="9502"/>
                    <a:pt x="1477" y="9335"/>
                    <a:pt x="1668" y="9240"/>
                  </a:cubicBezTo>
                  <a:cubicBezTo>
                    <a:pt x="2597" y="8812"/>
                    <a:pt x="3240" y="7930"/>
                    <a:pt x="3359" y="6930"/>
                  </a:cubicBezTo>
                  <a:lnTo>
                    <a:pt x="3525" y="5430"/>
                  </a:lnTo>
                  <a:cubicBezTo>
                    <a:pt x="3573" y="5025"/>
                    <a:pt x="3740" y="4620"/>
                    <a:pt x="4049" y="4334"/>
                  </a:cubicBezTo>
                  <a:cubicBezTo>
                    <a:pt x="4061" y="4311"/>
                    <a:pt x="4085" y="4299"/>
                    <a:pt x="4112" y="4299"/>
                  </a:cubicBezTo>
                  <a:cubicBezTo>
                    <a:pt x="4139" y="4299"/>
                    <a:pt x="4168" y="4311"/>
                    <a:pt x="4192" y="4334"/>
                  </a:cubicBezTo>
                  <a:cubicBezTo>
                    <a:pt x="4478" y="4620"/>
                    <a:pt x="4668" y="5025"/>
                    <a:pt x="4716" y="5430"/>
                  </a:cubicBezTo>
                  <a:lnTo>
                    <a:pt x="4883" y="6930"/>
                  </a:lnTo>
                  <a:cubicBezTo>
                    <a:pt x="4978" y="7930"/>
                    <a:pt x="5621" y="8812"/>
                    <a:pt x="6550" y="9240"/>
                  </a:cubicBezTo>
                  <a:cubicBezTo>
                    <a:pt x="6883" y="9383"/>
                    <a:pt x="7074" y="9716"/>
                    <a:pt x="7074" y="10050"/>
                  </a:cubicBezTo>
                  <a:lnTo>
                    <a:pt x="7074" y="10883"/>
                  </a:lnTo>
                  <a:lnTo>
                    <a:pt x="1144" y="10883"/>
                  </a:lnTo>
                  <a:lnTo>
                    <a:pt x="1144" y="10359"/>
                  </a:lnTo>
                  <a:cubicBezTo>
                    <a:pt x="1144" y="10264"/>
                    <a:pt x="1072" y="10169"/>
                    <a:pt x="953" y="10169"/>
                  </a:cubicBezTo>
                  <a:cubicBezTo>
                    <a:pt x="858" y="10169"/>
                    <a:pt x="787" y="10264"/>
                    <a:pt x="787" y="10359"/>
                  </a:cubicBezTo>
                  <a:lnTo>
                    <a:pt x="787" y="10931"/>
                  </a:lnTo>
                  <a:cubicBezTo>
                    <a:pt x="787" y="11098"/>
                    <a:pt x="930" y="11264"/>
                    <a:pt x="1120" y="11264"/>
                  </a:cubicBezTo>
                  <a:lnTo>
                    <a:pt x="977" y="12026"/>
                  </a:lnTo>
                  <a:cubicBezTo>
                    <a:pt x="953" y="12146"/>
                    <a:pt x="977" y="12265"/>
                    <a:pt x="1072" y="12360"/>
                  </a:cubicBezTo>
                  <a:cubicBezTo>
                    <a:pt x="1144" y="12455"/>
                    <a:pt x="1263" y="12503"/>
                    <a:pt x="1382" y="12503"/>
                  </a:cubicBezTo>
                  <a:lnTo>
                    <a:pt x="2406" y="12503"/>
                  </a:lnTo>
                  <a:cubicBezTo>
                    <a:pt x="2525" y="12503"/>
                    <a:pt x="2620" y="12455"/>
                    <a:pt x="2716" y="12360"/>
                  </a:cubicBezTo>
                  <a:cubicBezTo>
                    <a:pt x="2787" y="12265"/>
                    <a:pt x="2811" y="12146"/>
                    <a:pt x="2787" y="12026"/>
                  </a:cubicBezTo>
                  <a:lnTo>
                    <a:pt x="2644" y="11264"/>
                  </a:lnTo>
                  <a:lnTo>
                    <a:pt x="3359" y="11264"/>
                  </a:lnTo>
                  <a:lnTo>
                    <a:pt x="3216" y="12026"/>
                  </a:lnTo>
                  <a:cubicBezTo>
                    <a:pt x="3192" y="12146"/>
                    <a:pt x="3216" y="12265"/>
                    <a:pt x="3287" y="12360"/>
                  </a:cubicBezTo>
                  <a:cubicBezTo>
                    <a:pt x="3383" y="12455"/>
                    <a:pt x="3478" y="12503"/>
                    <a:pt x="3597" y="12503"/>
                  </a:cubicBezTo>
                  <a:lnTo>
                    <a:pt x="4621" y="12503"/>
                  </a:lnTo>
                  <a:cubicBezTo>
                    <a:pt x="4740" y="12503"/>
                    <a:pt x="4859" y="12455"/>
                    <a:pt x="4930" y="12360"/>
                  </a:cubicBezTo>
                  <a:cubicBezTo>
                    <a:pt x="5002" y="12265"/>
                    <a:pt x="5050" y="12146"/>
                    <a:pt x="5026" y="12026"/>
                  </a:cubicBezTo>
                  <a:lnTo>
                    <a:pt x="4859" y="11264"/>
                  </a:lnTo>
                  <a:lnTo>
                    <a:pt x="5597" y="11264"/>
                  </a:lnTo>
                  <a:lnTo>
                    <a:pt x="5431" y="12026"/>
                  </a:lnTo>
                  <a:cubicBezTo>
                    <a:pt x="5431" y="12146"/>
                    <a:pt x="5454" y="12265"/>
                    <a:pt x="5526" y="12360"/>
                  </a:cubicBezTo>
                  <a:cubicBezTo>
                    <a:pt x="5597" y="12455"/>
                    <a:pt x="5716" y="12503"/>
                    <a:pt x="5835" y="12503"/>
                  </a:cubicBezTo>
                  <a:lnTo>
                    <a:pt x="6859" y="12503"/>
                  </a:lnTo>
                  <a:cubicBezTo>
                    <a:pt x="6978" y="12503"/>
                    <a:pt x="7098" y="12455"/>
                    <a:pt x="7169" y="12360"/>
                  </a:cubicBezTo>
                  <a:cubicBezTo>
                    <a:pt x="7240" y="12265"/>
                    <a:pt x="7264" y="12146"/>
                    <a:pt x="7240" y="12026"/>
                  </a:cubicBezTo>
                  <a:lnTo>
                    <a:pt x="7098" y="11264"/>
                  </a:lnTo>
                  <a:lnTo>
                    <a:pt x="7121" y="11264"/>
                  </a:lnTo>
                  <a:cubicBezTo>
                    <a:pt x="7312" y="11264"/>
                    <a:pt x="7455" y="11098"/>
                    <a:pt x="7455" y="10931"/>
                  </a:cubicBezTo>
                  <a:lnTo>
                    <a:pt x="7455" y="10050"/>
                  </a:lnTo>
                  <a:cubicBezTo>
                    <a:pt x="7455" y="9550"/>
                    <a:pt x="7145" y="9097"/>
                    <a:pt x="6693" y="8907"/>
                  </a:cubicBezTo>
                  <a:cubicBezTo>
                    <a:pt x="6597" y="8859"/>
                    <a:pt x="6502" y="8812"/>
                    <a:pt x="6407" y="8740"/>
                  </a:cubicBezTo>
                  <a:lnTo>
                    <a:pt x="6407" y="5692"/>
                  </a:lnTo>
                  <a:lnTo>
                    <a:pt x="6812" y="5692"/>
                  </a:lnTo>
                  <a:lnTo>
                    <a:pt x="6812" y="7930"/>
                  </a:lnTo>
                  <a:cubicBezTo>
                    <a:pt x="6812" y="8311"/>
                    <a:pt x="7121" y="8621"/>
                    <a:pt x="7502" y="8621"/>
                  </a:cubicBezTo>
                  <a:lnTo>
                    <a:pt x="7669" y="8621"/>
                  </a:lnTo>
                  <a:cubicBezTo>
                    <a:pt x="8050" y="8621"/>
                    <a:pt x="8360" y="8311"/>
                    <a:pt x="8360" y="7930"/>
                  </a:cubicBezTo>
                  <a:lnTo>
                    <a:pt x="8360" y="5454"/>
                  </a:lnTo>
                  <a:cubicBezTo>
                    <a:pt x="8360" y="5335"/>
                    <a:pt x="8264" y="5263"/>
                    <a:pt x="8169" y="5263"/>
                  </a:cubicBezTo>
                  <a:cubicBezTo>
                    <a:pt x="8074" y="5263"/>
                    <a:pt x="7979" y="5335"/>
                    <a:pt x="7979" y="5454"/>
                  </a:cubicBezTo>
                  <a:lnTo>
                    <a:pt x="7979" y="6716"/>
                  </a:lnTo>
                  <a:lnTo>
                    <a:pt x="7193" y="6716"/>
                  </a:lnTo>
                  <a:lnTo>
                    <a:pt x="7193" y="3953"/>
                  </a:lnTo>
                  <a:cubicBezTo>
                    <a:pt x="7193" y="3572"/>
                    <a:pt x="7336" y="3215"/>
                    <a:pt x="7574" y="2953"/>
                  </a:cubicBezTo>
                  <a:cubicBezTo>
                    <a:pt x="7836" y="3215"/>
                    <a:pt x="7979" y="3572"/>
                    <a:pt x="7979" y="3953"/>
                  </a:cubicBezTo>
                  <a:lnTo>
                    <a:pt x="7979" y="4715"/>
                  </a:lnTo>
                  <a:cubicBezTo>
                    <a:pt x="7979" y="4811"/>
                    <a:pt x="8074" y="4906"/>
                    <a:pt x="8169" y="4906"/>
                  </a:cubicBezTo>
                  <a:cubicBezTo>
                    <a:pt x="8264" y="4906"/>
                    <a:pt x="8360" y="4811"/>
                    <a:pt x="8360" y="4715"/>
                  </a:cubicBezTo>
                  <a:lnTo>
                    <a:pt x="8360" y="3953"/>
                  </a:lnTo>
                  <a:cubicBezTo>
                    <a:pt x="8360" y="3477"/>
                    <a:pt x="8169" y="3025"/>
                    <a:pt x="7860" y="2691"/>
                  </a:cubicBezTo>
                  <a:cubicBezTo>
                    <a:pt x="7788" y="2620"/>
                    <a:pt x="7693" y="2572"/>
                    <a:pt x="7574" y="2572"/>
                  </a:cubicBezTo>
                  <a:cubicBezTo>
                    <a:pt x="7479" y="2572"/>
                    <a:pt x="7383" y="2620"/>
                    <a:pt x="7312" y="2691"/>
                  </a:cubicBezTo>
                  <a:cubicBezTo>
                    <a:pt x="7002" y="3025"/>
                    <a:pt x="6812" y="3477"/>
                    <a:pt x="6812" y="3953"/>
                  </a:cubicBezTo>
                  <a:lnTo>
                    <a:pt x="6812" y="4311"/>
                  </a:lnTo>
                  <a:lnTo>
                    <a:pt x="6407" y="4311"/>
                  </a:lnTo>
                  <a:lnTo>
                    <a:pt x="6407" y="4049"/>
                  </a:lnTo>
                  <a:cubicBezTo>
                    <a:pt x="6407" y="2786"/>
                    <a:pt x="5931" y="1572"/>
                    <a:pt x="5073" y="619"/>
                  </a:cubicBezTo>
                  <a:lnTo>
                    <a:pt x="4740" y="286"/>
                  </a:lnTo>
                  <a:cubicBezTo>
                    <a:pt x="4573" y="95"/>
                    <a:pt x="4359" y="0"/>
                    <a:pt x="4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EBF7E8E-E3FA-8168-2C37-A23CB1361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97" y="1177297"/>
            <a:ext cx="3426803" cy="34268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FE0E34-14B8-0A8C-13FC-A1732F60D483}"/>
              </a:ext>
            </a:extLst>
          </p:cNvPr>
          <p:cNvSpPr txBox="1"/>
          <p:nvPr/>
        </p:nvSpPr>
        <p:spPr>
          <a:xfrm>
            <a:off x="808382" y="1696278"/>
            <a:ext cx="33315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“</a:t>
            </a:r>
            <a:r>
              <a:rPr lang="en-US" dirty="0" err="1"/>
              <a:t>FlightManager</a:t>
            </a:r>
            <a:r>
              <a:rPr lang="ru-RU" dirty="0"/>
              <a:t>” е инициатива на млади и амбициозни програмисти, които искат да се развиват в областта на софтуерното програмиране.</a:t>
            </a:r>
            <a:r>
              <a:rPr lang="en-US" dirty="0"/>
              <a:t> </a:t>
            </a:r>
            <a:r>
              <a:rPr lang="ru-RU" dirty="0"/>
              <a:t>Приложението е създадено като онлайн </a:t>
            </a:r>
            <a:r>
              <a:rPr lang="bg-BG" dirty="0"/>
              <a:t>сайт</a:t>
            </a:r>
            <a:r>
              <a:rPr lang="ru-RU" dirty="0"/>
              <a:t>, където потребителите могат лесно да запазят своя полет, без излишни трудности и усложнения.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A98D63-A327-0176-ED89-F7D71732DAD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50982" y="463826"/>
            <a:ext cx="2410878" cy="954155"/>
          </a:xfrm>
        </p:spPr>
        <p:txBody>
          <a:bodyPr/>
          <a:lstStyle/>
          <a:p>
            <a:pPr algn="l"/>
            <a:r>
              <a:rPr lang="en-US" sz="3600" dirty="0"/>
              <a:t>GitHub</a:t>
            </a:r>
            <a:r>
              <a:rPr lang="bg-BG" sz="3600" dirty="0"/>
              <a:t> </a:t>
            </a:r>
            <a:r>
              <a:rPr lang="en-US" sz="3600" dirty="0"/>
              <a:t>repository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121939-27FF-D526-DD15-67D01574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01" y="967888"/>
            <a:ext cx="3418651" cy="34186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C33DF1-3CAD-BC21-56E5-3A1291D72B7F}"/>
              </a:ext>
            </a:extLst>
          </p:cNvPr>
          <p:cNvSpPr txBox="1"/>
          <p:nvPr/>
        </p:nvSpPr>
        <p:spPr>
          <a:xfrm>
            <a:off x="662608" y="2001078"/>
            <a:ext cx="2975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https://github.com/Mishev05/Flight-Manager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6"/>
          <p:cNvSpPr txBox="1">
            <a:spLocks noGrp="1"/>
          </p:cNvSpPr>
          <p:nvPr>
            <p:ph type="title"/>
          </p:nvPr>
        </p:nvSpPr>
        <p:spPr>
          <a:xfrm>
            <a:off x="1409353" y="3531964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Използвана литература</a:t>
            </a:r>
            <a:endParaRPr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506F7-242D-ACCB-9585-AA1731B95701}"/>
              </a:ext>
            </a:extLst>
          </p:cNvPr>
          <p:cNvSpPr txBox="1"/>
          <p:nvPr/>
        </p:nvSpPr>
        <p:spPr>
          <a:xfrm>
            <a:off x="1288081" y="799436"/>
            <a:ext cx="6208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/>
              <a:t>Обучителни материали(презентации, задачи), предоставени от </a:t>
            </a:r>
            <a:r>
              <a:rPr lang="en-US" sz="1800" dirty="0" err="1"/>
              <a:t>SoftUni</a:t>
            </a:r>
            <a:r>
              <a:rPr lang="en-US" sz="1800" dirty="0"/>
              <a:t> Foundation </a:t>
            </a:r>
            <a:r>
              <a:rPr lang="bg-BG" sz="1800" dirty="0"/>
              <a:t>на Национална програма „Обучение за ИТ кариера“.</a:t>
            </a:r>
          </a:p>
          <a:p>
            <a:endParaRPr lang="bg-BG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https://github.com/aalishov/School</a:t>
            </a:r>
            <a:endParaRPr lang="bg-BG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Stack Overflow - Where Developers Learn, Share, &amp; Build Careers</a:t>
            </a:r>
            <a:r>
              <a:rPr lang="bg-BG" sz="1800" dirty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Разпределение на ролите</a:t>
            </a:r>
            <a:endParaRPr dirty="0"/>
          </a:p>
        </p:txBody>
      </p:sp>
      <p:graphicFrame>
        <p:nvGraphicFramePr>
          <p:cNvPr id="190" name="Google Shape;190;p38"/>
          <p:cNvGraphicFramePr/>
          <p:nvPr>
            <p:extLst>
              <p:ext uri="{D42A27DB-BD31-4B8C-83A1-F6EECF244321}">
                <p14:modId xmlns:p14="http://schemas.microsoft.com/office/powerpoint/2010/main" val="504100676"/>
              </p:ext>
            </p:extLst>
          </p:nvPr>
        </p:nvGraphicFramePr>
        <p:xfrm>
          <a:off x="828373" y="1843425"/>
          <a:ext cx="7493700" cy="1722030"/>
        </p:xfrm>
        <a:graphic>
          <a:graphicData uri="http://schemas.openxmlformats.org/drawingml/2006/table">
            <a:tbl>
              <a:tblPr>
                <a:noFill/>
                <a:tableStyleId>{95D6C087-0D24-47E5-A3C7-9F9E476B26B9}</a:tableStyleId>
              </a:tblPr>
              <a:tblGrid>
                <a:gridCol w="212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1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Костадин Мишев</a:t>
                      </a:r>
                      <a:endParaRPr sz="1100" b="1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g-BG" sz="11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Отговорник по изработване на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FlightManager.Data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FlightManager.Services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</a:rPr>
                        <a:t>, </a:t>
                      </a:r>
                      <a:r>
                        <a:rPr lang="en-US" sz="1100" b="0" i="0" u="none" strike="noStrike" noProof="0" dirty="0" err="1">
                          <a:solidFill>
                            <a:schemeClr val="dk1"/>
                          </a:solidFill>
                        </a:rPr>
                        <a:t>FlightManager.Web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</a:rPr>
                        <a:t> </a:t>
                      </a:r>
                      <a:r>
                        <a:rPr lang="bg-BG" sz="11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и сътрудник за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FlightManager.ViewModels</a:t>
                      </a:r>
                      <a:endParaRPr sz="11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1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Петър Гавазов</a:t>
                      </a:r>
                      <a:endParaRPr sz="1100" b="1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g-BG" sz="11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Отговорник по изработване на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FlightManager.Web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FlightManager.ViewModels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bg-BG" sz="11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сътрудник за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FlightManager.Services</a:t>
                      </a:r>
                      <a:endParaRPr sz="11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1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Мирослав Чилев</a:t>
                      </a:r>
                      <a:endParaRPr sz="1100" b="1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g-BG" sz="11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Сътрудник по изработване на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FlightManager.Data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FlightManager.Services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FlightManager.Web</a:t>
                      </a:r>
                      <a:endParaRPr sz="11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498FEE-A350-079B-0254-AE4013A56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81828"/>
              </p:ext>
            </p:extLst>
          </p:nvPr>
        </p:nvGraphicFramePr>
        <p:xfrm>
          <a:off x="821927" y="1843425"/>
          <a:ext cx="7493700" cy="531530"/>
        </p:xfrm>
        <a:graphic>
          <a:graphicData uri="http://schemas.openxmlformats.org/drawingml/2006/table">
            <a:tbl>
              <a:tblPr firstRow="1" bandRow="1">
                <a:tableStyleId>{95D6C087-0D24-47E5-A3C7-9F9E476B26B9}</a:tableStyleId>
              </a:tblPr>
              <a:tblGrid>
                <a:gridCol w="7493700">
                  <a:extLst>
                    <a:ext uri="{9D8B030D-6E8A-4147-A177-3AD203B41FA5}">
                      <a16:colId xmlns:a16="http://schemas.microsoft.com/office/drawing/2014/main" val="2742614649"/>
                    </a:ext>
                  </a:extLst>
                </a:gridCol>
              </a:tblGrid>
              <a:tr h="5315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1004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lt1"/>
                </a:solidFill>
                <a:highlight>
                  <a:schemeClr val="dk2"/>
                </a:highlight>
              </a:rPr>
              <a:t>Цели на проекта</a:t>
            </a:r>
            <a:endParaRPr dirty="0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  <p:pic>
        <p:nvPicPr>
          <p:cNvPr id="216" name="Google Shape;21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601898" flipH="1">
            <a:off x="2840476" y="2586256"/>
            <a:ext cx="3175603" cy="210401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D87DF0A-EDA6-FC16-6AD5-CA025149DEAB}"/>
              </a:ext>
            </a:extLst>
          </p:cNvPr>
          <p:cNvSpPr txBox="1"/>
          <p:nvPr/>
        </p:nvSpPr>
        <p:spPr>
          <a:xfrm>
            <a:off x="602974" y="1417983"/>
            <a:ext cx="61357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Основна цел на нашия проект е да демонстрираме нашите знания по  Софтуерно Инженерство, чрез представяне на проекта „ FlightManager“.Това приложение позволява на потребителите на нашата онлайн компания за полети да избират своя полет по лесен начин за тях.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title"/>
          </p:nvPr>
        </p:nvSpPr>
        <p:spPr>
          <a:xfrm>
            <a:off x="264273" y="178903"/>
            <a:ext cx="3843657" cy="158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Основни етапи в реализирането на проекта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B04729-8174-65EB-30AF-814236A70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010" y="293204"/>
            <a:ext cx="4290310" cy="4621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80F303-D782-1249-9DE4-94BA7277A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764" y="2003210"/>
            <a:ext cx="3145949" cy="3140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713100" y="1201112"/>
            <a:ext cx="378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Реализация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1B9D6-1DE9-3486-5D2D-3A337B4EA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25" y="2328844"/>
            <a:ext cx="5050507" cy="1711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09718-5985-6352-91A2-6459764E4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22" y="1613274"/>
            <a:ext cx="2260925" cy="22660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516835" y="605426"/>
            <a:ext cx="8169965" cy="1885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/>
              <a:t>Описание и скрийншоти на приложението</a:t>
            </a:r>
            <a:endParaRPr sz="4000" dirty="0"/>
          </a:p>
        </p:txBody>
      </p:sp>
      <p:pic>
        <p:nvPicPr>
          <p:cNvPr id="238" name="Google Shape;238;p42"/>
          <p:cNvPicPr preferRelativeResize="0"/>
          <p:nvPr/>
        </p:nvPicPr>
        <p:blipFill rotWithShape="1">
          <a:blip r:embed="rId3">
            <a:alphaModFix/>
          </a:blip>
          <a:srcRect l="5953" b="21365"/>
          <a:stretch/>
        </p:blipFill>
        <p:spPr>
          <a:xfrm rot="285205">
            <a:off x="1637688" y="2410656"/>
            <a:ext cx="6563700" cy="239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43"/>
          <p:cNvGrpSpPr/>
          <p:nvPr/>
        </p:nvGrpSpPr>
        <p:grpSpPr>
          <a:xfrm>
            <a:off x="6039781" y="2053233"/>
            <a:ext cx="538546" cy="380029"/>
            <a:chOff x="4702225" y="1907600"/>
            <a:chExt cx="2678000" cy="1889750"/>
          </a:xfrm>
        </p:grpSpPr>
        <p:sp>
          <p:nvSpPr>
            <p:cNvPr id="251" name="Google Shape;251;p43"/>
            <p:cNvSpPr/>
            <p:nvPr/>
          </p:nvSpPr>
          <p:spPr>
            <a:xfrm>
              <a:off x="4702225" y="1907600"/>
              <a:ext cx="2678000" cy="1889750"/>
            </a:xfrm>
            <a:custGeom>
              <a:avLst/>
              <a:gdLst/>
              <a:ahLst/>
              <a:cxnLst/>
              <a:rect l="l" t="t" r="r" b="b"/>
              <a:pathLst>
                <a:path w="107120" h="75590" extrusionOk="0">
                  <a:moveTo>
                    <a:pt x="29190" y="3125"/>
                  </a:moveTo>
                  <a:cubicBezTo>
                    <a:pt x="29658" y="3125"/>
                    <a:pt x="30076" y="3493"/>
                    <a:pt x="30143" y="3960"/>
                  </a:cubicBezTo>
                  <a:lnTo>
                    <a:pt x="31613" y="14637"/>
                  </a:lnTo>
                  <a:cubicBezTo>
                    <a:pt x="30811" y="14537"/>
                    <a:pt x="29992" y="14487"/>
                    <a:pt x="29190" y="14487"/>
                  </a:cubicBezTo>
                  <a:cubicBezTo>
                    <a:pt x="28372" y="14487"/>
                    <a:pt x="27553" y="14537"/>
                    <a:pt x="26751" y="14637"/>
                  </a:cubicBezTo>
                  <a:lnTo>
                    <a:pt x="28221" y="3960"/>
                  </a:lnTo>
                  <a:cubicBezTo>
                    <a:pt x="28288" y="3493"/>
                    <a:pt x="28706" y="3125"/>
                    <a:pt x="29190" y="3125"/>
                  </a:cubicBezTo>
                  <a:close/>
                  <a:moveTo>
                    <a:pt x="56576" y="24077"/>
                  </a:moveTo>
                  <a:lnTo>
                    <a:pt x="56576" y="26166"/>
                  </a:lnTo>
                  <a:lnTo>
                    <a:pt x="52115" y="26166"/>
                  </a:lnTo>
                  <a:lnTo>
                    <a:pt x="52115" y="24077"/>
                  </a:lnTo>
                  <a:close/>
                  <a:moveTo>
                    <a:pt x="61588" y="24077"/>
                  </a:moveTo>
                  <a:cubicBezTo>
                    <a:pt x="62273" y="24077"/>
                    <a:pt x="62942" y="24144"/>
                    <a:pt x="63610" y="24261"/>
                  </a:cubicBezTo>
                  <a:lnTo>
                    <a:pt x="62825" y="26249"/>
                  </a:lnTo>
                  <a:cubicBezTo>
                    <a:pt x="62407" y="26199"/>
                    <a:pt x="62006" y="26166"/>
                    <a:pt x="61588" y="26166"/>
                  </a:cubicBezTo>
                  <a:lnTo>
                    <a:pt x="59717" y="26166"/>
                  </a:lnTo>
                  <a:lnTo>
                    <a:pt x="59717" y="24077"/>
                  </a:lnTo>
                  <a:close/>
                  <a:moveTo>
                    <a:pt x="66567" y="25297"/>
                  </a:moveTo>
                  <a:cubicBezTo>
                    <a:pt x="67436" y="25748"/>
                    <a:pt x="68238" y="26333"/>
                    <a:pt x="68974" y="27018"/>
                  </a:cubicBezTo>
                  <a:lnTo>
                    <a:pt x="67804" y="28789"/>
                  </a:lnTo>
                  <a:lnTo>
                    <a:pt x="67754" y="28739"/>
                  </a:lnTo>
                  <a:cubicBezTo>
                    <a:pt x="67737" y="28722"/>
                    <a:pt x="67720" y="28706"/>
                    <a:pt x="67720" y="28706"/>
                  </a:cubicBezTo>
                  <a:cubicBezTo>
                    <a:pt x="67136" y="28121"/>
                    <a:pt x="66484" y="27636"/>
                    <a:pt x="65799" y="27252"/>
                  </a:cubicBezTo>
                  <a:lnTo>
                    <a:pt x="66567" y="25297"/>
                  </a:lnTo>
                  <a:close/>
                  <a:moveTo>
                    <a:pt x="71179" y="29341"/>
                  </a:moveTo>
                  <a:lnTo>
                    <a:pt x="73117" y="31396"/>
                  </a:lnTo>
                  <a:lnTo>
                    <a:pt x="71814" y="33067"/>
                  </a:lnTo>
                  <a:lnTo>
                    <a:pt x="70009" y="31145"/>
                  </a:lnTo>
                  <a:lnTo>
                    <a:pt x="71179" y="29341"/>
                  </a:lnTo>
                  <a:close/>
                  <a:moveTo>
                    <a:pt x="75289" y="33718"/>
                  </a:moveTo>
                  <a:lnTo>
                    <a:pt x="77378" y="35940"/>
                  </a:lnTo>
                  <a:lnTo>
                    <a:pt x="76108" y="37645"/>
                  </a:lnTo>
                  <a:lnTo>
                    <a:pt x="73986" y="35372"/>
                  </a:lnTo>
                  <a:lnTo>
                    <a:pt x="75289" y="33718"/>
                  </a:lnTo>
                  <a:close/>
                  <a:moveTo>
                    <a:pt x="79550" y="38263"/>
                  </a:moveTo>
                  <a:lnTo>
                    <a:pt x="81488" y="40318"/>
                  </a:lnTo>
                  <a:lnTo>
                    <a:pt x="80235" y="42039"/>
                  </a:lnTo>
                  <a:lnTo>
                    <a:pt x="78297" y="39967"/>
                  </a:lnTo>
                  <a:lnTo>
                    <a:pt x="79550" y="38263"/>
                  </a:lnTo>
                  <a:close/>
                  <a:moveTo>
                    <a:pt x="8472" y="39299"/>
                  </a:moveTo>
                  <a:lnTo>
                    <a:pt x="8472" y="39299"/>
                  </a:lnTo>
                  <a:cubicBezTo>
                    <a:pt x="8154" y="41387"/>
                    <a:pt x="7937" y="43342"/>
                    <a:pt x="7787" y="45180"/>
                  </a:cubicBezTo>
                  <a:lnTo>
                    <a:pt x="3142" y="45180"/>
                  </a:lnTo>
                  <a:lnTo>
                    <a:pt x="3142" y="39950"/>
                  </a:lnTo>
                  <a:lnTo>
                    <a:pt x="8472" y="39299"/>
                  </a:lnTo>
                  <a:close/>
                  <a:moveTo>
                    <a:pt x="83660" y="42640"/>
                  </a:moveTo>
                  <a:lnTo>
                    <a:pt x="85599" y="44712"/>
                  </a:lnTo>
                  <a:lnTo>
                    <a:pt x="84345" y="46417"/>
                  </a:lnTo>
                  <a:lnTo>
                    <a:pt x="82407" y="44361"/>
                  </a:lnTo>
                  <a:lnTo>
                    <a:pt x="83660" y="42640"/>
                  </a:lnTo>
                  <a:close/>
                  <a:moveTo>
                    <a:pt x="87787" y="47035"/>
                  </a:moveTo>
                  <a:lnTo>
                    <a:pt x="89726" y="49090"/>
                  </a:lnTo>
                  <a:lnTo>
                    <a:pt x="88472" y="50811"/>
                  </a:lnTo>
                  <a:lnTo>
                    <a:pt x="86534" y="48739"/>
                  </a:lnTo>
                  <a:lnTo>
                    <a:pt x="87787" y="47035"/>
                  </a:lnTo>
                  <a:close/>
                  <a:moveTo>
                    <a:pt x="91898" y="51412"/>
                  </a:moveTo>
                  <a:lnTo>
                    <a:pt x="93836" y="53484"/>
                  </a:lnTo>
                  <a:lnTo>
                    <a:pt x="92583" y="55188"/>
                  </a:lnTo>
                  <a:lnTo>
                    <a:pt x="90645" y="53133"/>
                  </a:lnTo>
                  <a:lnTo>
                    <a:pt x="91898" y="51412"/>
                  </a:lnTo>
                  <a:close/>
                  <a:moveTo>
                    <a:pt x="96025" y="55807"/>
                  </a:moveTo>
                  <a:lnTo>
                    <a:pt x="97946" y="57862"/>
                  </a:lnTo>
                  <a:lnTo>
                    <a:pt x="96693" y="59566"/>
                  </a:lnTo>
                  <a:lnTo>
                    <a:pt x="94772" y="57511"/>
                  </a:lnTo>
                  <a:lnTo>
                    <a:pt x="96025" y="55807"/>
                  </a:lnTo>
                  <a:close/>
                  <a:moveTo>
                    <a:pt x="100118" y="60184"/>
                  </a:moveTo>
                  <a:lnTo>
                    <a:pt x="102040" y="62223"/>
                  </a:lnTo>
                  <a:lnTo>
                    <a:pt x="100787" y="63927"/>
                  </a:lnTo>
                  <a:lnTo>
                    <a:pt x="98865" y="61889"/>
                  </a:lnTo>
                  <a:lnTo>
                    <a:pt x="100118" y="60184"/>
                  </a:lnTo>
                  <a:close/>
                  <a:moveTo>
                    <a:pt x="75757" y="60452"/>
                  </a:moveTo>
                  <a:lnTo>
                    <a:pt x="82842" y="67219"/>
                  </a:lnTo>
                  <a:cubicBezTo>
                    <a:pt x="82173" y="66801"/>
                    <a:pt x="81371" y="66567"/>
                    <a:pt x="80519" y="66567"/>
                  </a:cubicBezTo>
                  <a:cubicBezTo>
                    <a:pt x="78932" y="66567"/>
                    <a:pt x="77528" y="67402"/>
                    <a:pt x="76726" y="68655"/>
                  </a:cubicBezTo>
                  <a:lnTo>
                    <a:pt x="69508" y="68655"/>
                  </a:lnTo>
                  <a:cubicBezTo>
                    <a:pt x="68706" y="67402"/>
                    <a:pt x="67303" y="66567"/>
                    <a:pt x="65715" y="66567"/>
                  </a:cubicBezTo>
                  <a:cubicBezTo>
                    <a:pt x="64111" y="66567"/>
                    <a:pt x="62708" y="67402"/>
                    <a:pt x="61906" y="68655"/>
                  </a:cubicBezTo>
                  <a:lnTo>
                    <a:pt x="58046" y="68655"/>
                  </a:lnTo>
                  <a:lnTo>
                    <a:pt x="58046" y="66467"/>
                  </a:lnTo>
                  <a:cubicBezTo>
                    <a:pt x="58046" y="63142"/>
                    <a:pt x="60736" y="60452"/>
                    <a:pt x="64061" y="60452"/>
                  </a:cubicBezTo>
                  <a:close/>
                  <a:moveTo>
                    <a:pt x="21555" y="66751"/>
                  </a:moveTo>
                  <a:cubicBezTo>
                    <a:pt x="21972" y="66751"/>
                    <a:pt x="22306" y="67085"/>
                    <a:pt x="22306" y="67503"/>
                  </a:cubicBezTo>
                  <a:lnTo>
                    <a:pt x="22306" y="71713"/>
                  </a:lnTo>
                  <a:cubicBezTo>
                    <a:pt x="22306" y="72131"/>
                    <a:pt x="21972" y="72465"/>
                    <a:pt x="21555" y="72465"/>
                  </a:cubicBezTo>
                  <a:lnTo>
                    <a:pt x="19717" y="72465"/>
                  </a:lnTo>
                  <a:cubicBezTo>
                    <a:pt x="19299" y="72465"/>
                    <a:pt x="18965" y="72131"/>
                    <a:pt x="18965" y="71713"/>
                  </a:cubicBezTo>
                  <a:lnTo>
                    <a:pt x="18965" y="67503"/>
                  </a:lnTo>
                  <a:cubicBezTo>
                    <a:pt x="18965" y="67085"/>
                    <a:pt x="19299" y="66751"/>
                    <a:pt x="19717" y="66751"/>
                  </a:cubicBezTo>
                  <a:close/>
                  <a:moveTo>
                    <a:pt x="38647" y="66751"/>
                  </a:moveTo>
                  <a:cubicBezTo>
                    <a:pt x="39065" y="66751"/>
                    <a:pt x="39399" y="67085"/>
                    <a:pt x="39399" y="67503"/>
                  </a:cubicBezTo>
                  <a:lnTo>
                    <a:pt x="39399" y="71713"/>
                  </a:lnTo>
                  <a:cubicBezTo>
                    <a:pt x="39399" y="72131"/>
                    <a:pt x="39065" y="72465"/>
                    <a:pt x="38647" y="72465"/>
                  </a:cubicBezTo>
                  <a:lnTo>
                    <a:pt x="36810" y="72465"/>
                  </a:lnTo>
                  <a:cubicBezTo>
                    <a:pt x="36392" y="72465"/>
                    <a:pt x="36058" y="72131"/>
                    <a:pt x="36058" y="71713"/>
                  </a:cubicBezTo>
                  <a:lnTo>
                    <a:pt x="36058" y="67503"/>
                  </a:lnTo>
                  <a:cubicBezTo>
                    <a:pt x="36058" y="67085"/>
                    <a:pt x="36392" y="66751"/>
                    <a:pt x="36810" y="66751"/>
                  </a:cubicBezTo>
                  <a:close/>
                  <a:moveTo>
                    <a:pt x="65715" y="69708"/>
                  </a:moveTo>
                  <a:cubicBezTo>
                    <a:pt x="66467" y="69708"/>
                    <a:pt x="67085" y="70326"/>
                    <a:pt x="67085" y="71078"/>
                  </a:cubicBezTo>
                  <a:cubicBezTo>
                    <a:pt x="67085" y="71847"/>
                    <a:pt x="66467" y="72465"/>
                    <a:pt x="65715" y="72465"/>
                  </a:cubicBezTo>
                  <a:cubicBezTo>
                    <a:pt x="64947" y="72465"/>
                    <a:pt x="64329" y="71847"/>
                    <a:pt x="64329" y="71078"/>
                  </a:cubicBezTo>
                  <a:cubicBezTo>
                    <a:pt x="64329" y="70326"/>
                    <a:pt x="64947" y="69708"/>
                    <a:pt x="65715" y="69708"/>
                  </a:cubicBezTo>
                  <a:close/>
                  <a:moveTo>
                    <a:pt x="80519" y="69708"/>
                  </a:moveTo>
                  <a:cubicBezTo>
                    <a:pt x="81288" y="69708"/>
                    <a:pt x="81906" y="70326"/>
                    <a:pt x="81906" y="71078"/>
                  </a:cubicBezTo>
                  <a:cubicBezTo>
                    <a:pt x="81906" y="71847"/>
                    <a:pt x="81288" y="72465"/>
                    <a:pt x="80519" y="72465"/>
                  </a:cubicBezTo>
                  <a:cubicBezTo>
                    <a:pt x="79767" y="72465"/>
                    <a:pt x="79149" y="71847"/>
                    <a:pt x="79149" y="71078"/>
                  </a:cubicBezTo>
                  <a:cubicBezTo>
                    <a:pt x="79149" y="70326"/>
                    <a:pt x="79767" y="69708"/>
                    <a:pt x="80519" y="69708"/>
                  </a:cubicBezTo>
                  <a:close/>
                  <a:moveTo>
                    <a:pt x="29190" y="1"/>
                  </a:moveTo>
                  <a:cubicBezTo>
                    <a:pt x="27152" y="1"/>
                    <a:pt x="25398" y="1521"/>
                    <a:pt x="25114" y="3543"/>
                  </a:cubicBezTo>
                  <a:lnTo>
                    <a:pt x="23493" y="15339"/>
                  </a:lnTo>
                  <a:cubicBezTo>
                    <a:pt x="21154" y="16057"/>
                    <a:pt x="18965" y="17210"/>
                    <a:pt x="17043" y="18747"/>
                  </a:cubicBezTo>
                  <a:cubicBezTo>
                    <a:pt x="16358" y="19299"/>
                    <a:pt x="16258" y="20285"/>
                    <a:pt x="16793" y="20953"/>
                  </a:cubicBezTo>
                  <a:cubicBezTo>
                    <a:pt x="17108" y="21345"/>
                    <a:pt x="17565" y="21545"/>
                    <a:pt x="18024" y="21545"/>
                  </a:cubicBezTo>
                  <a:cubicBezTo>
                    <a:pt x="18367" y="21545"/>
                    <a:pt x="18712" y="21433"/>
                    <a:pt x="18998" y="21204"/>
                  </a:cubicBezTo>
                  <a:cubicBezTo>
                    <a:pt x="21872" y="18881"/>
                    <a:pt x="25498" y="17611"/>
                    <a:pt x="29190" y="17611"/>
                  </a:cubicBezTo>
                  <a:cubicBezTo>
                    <a:pt x="32883" y="17611"/>
                    <a:pt x="36509" y="18898"/>
                    <a:pt x="39383" y="21204"/>
                  </a:cubicBezTo>
                  <a:cubicBezTo>
                    <a:pt x="42273" y="23526"/>
                    <a:pt x="44278" y="26801"/>
                    <a:pt x="45064" y="30410"/>
                  </a:cubicBezTo>
                  <a:cubicBezTo>
                    <a:pt x="46484" y="36909"/>
                    <a:pt x="47286" y="42273"/>
                    <a:pt x="47536" y="46834"/>
                  </a:cubicBezTo>
                  <a:cubicBezTo>
                    <a:pt x="47587" y="47720"/>
                    <a:pt x="47553" y="48605"/>
                    <a:pt x="47419" y="49457"/>
                  </a:cubicBezTo>
                  <a:cubicBezTo>
                    <a:pt x="45331" y="48789"/>
                    <a:pt x="43242" y="48221"/>
                    <a:pt x="41204" y="47770"/>
                  </a:cubicBezTo>
                  <a:cubicBezTo>
                    <a:pt x="41091" y="47746"/>
                    <a:pt x="40978" y="47734"/>
                    <a:pt x="40867" y="47734"/>
                  </a:cubicBezTo>
                  <a:cubicBezTo>
                    <a:pt x="40141" y="47734"/>
                    <a:pt x="39492" y="48234"/>
                    <a:pt x="39332" y="48973"/>
                  </a:cubicBezTo>
                  <a:cubicBezTo>
                    <a:pt x="39149" y="49808"/>
                    <a:pt x="39683" y="50644"/>
                    <a:pt x="40519" y="50828"/>
                  </a:cubicBezTo>
                  <a:cubicBezTo>
                    <a:pt x="42507" y="51262"/>
                    <a:pt x="44529" y="51813"/>
                    <a:pt x="46551" y="52465"/>
                  </a:cubicBezTo>
                  <a:cubicBezTo>
                    <a:pt x="45983" y="53768"/>
                    <a:pt x="45180" y="54988"/>
                    <a:pt x="44161" y="56057"/>
                  </a:cubicBezTo>
                  <a:cubicBezTo>
                    <a:pt x="41772" y="58580"/>
                    <a:pt x="38564" y="59967"/>
                    <a:pt x="35089" y="59967"/>
                  </a:cubicBezTo>
                  <a:lnTo>
                    <a:pt x="23276" y="59967"/>
                  </a:lnTo>
                  <a:cubicBezTo>
                    <a:pt x="19800" y="59967"/>
                    <a:pt x="16592" y="58580"/>
                    <a:pt x="14203" y="56057"/>
                  </a:cubicBezTo>
                  <a:cubicBezTo>
                    <a:pt x="13184" y="54971"/>
                    <a:pt x="12365" y="53735"/>
                    <a:pt x="11797" y="52415"/>
                  </a:cubicBezTo>
                  <a:cubicBezTo>
                    <a:pt x="17238" y="50480"/>
                    <a:pt x="22888" y="49508"/>
                    <a:pt x="28667" y="49508"/>
                  </a:cubicBezTo>
                  <a:cubicBezTo>
                    <a:pt x="30572" y="49508"/>
                    <a:pt x="32490" y="49614"/>
                    <a:pt x="34420" y="49825"/>
                  </a:cubicBezTo>
                  <a:cubicBezTo>
                    <a:pt x="34482" y="49832"/>
                    <a:pt x="34544" y="49836"/>
                    <a:pt x="34605" y="49836"/>
                  </a:cubicBezTo>
                  <a:cubicBezTo>
                    <a:pt x="35395" y="49836"/>
                    <a:pt x="36065" y="49245"/>
                    <a:pt x="36158" y="48438"/>
                  </a:cubicBezTo>
                  <a:cubicBezTo>
                    <a:pt x="36258" y="47586"/>
                    <a:pt x="35623" y="46801"/>
                    <a:pt x="34771" y="46717"/>
                  </a:cubicBezTo>
                  <a:cubicBezTo>
                    <a:pt x="32719" y="46491"/>
                    <a:pt x="30678" y="46378"/>
                    <a:pt x="28652" y="46378"/>
                  </a:cubicBezTo>
                  <a:cubicBezTo>
                    <a:pt x="22590" y="46378"/>
                    <a:pt x="16655" y="47387"/>
                    <a:pt x="10945" y="49391"/>
                  </a:cubicBezTo>
                  <a:cubicBezTo>
                    <a:pt x="10811" y="48555"/>
                    <a:pt x="10778" y="47703"/>
                    <a:pt x="10828" y="46834"/>
                  </a:cubicBezTo>
                  <a:cubicBezTo>
                    <a:pt x="11078" y="42273"/>
                    <a:pt x="11880" y="36909"/>
                    <a:pt x="13301" y="30410"/>
                  </a:cubicBezTo>
                  <a:cubicBezTo>
                    <a:pt x="13668" y="28672"/>
                    <a:pt x="14320" y="27035"/>
                    <a:pt x="15239" y="25514"/>
                  </a:cubicBezTo>
                  <a:cubicBezTo>
                    <a:pt x="15690" y="24762"/>
                    <a:pt x="15439" y="23810"/>
                    <a:pt x="14704" y="23359"/>
                  </a:cubicBezTo>
                  <a:cubicBezTo>
                    <a:pt x="14449" y="23206"/>
                    <a:pt x="14171" y="23134"/>
                    <a:pt x="13897" y="23134"/>
                  </a:cubicBezTo>
                  <a:cubicBezTo>
                    <a:pt x="13364" y="23134"/>
                    <a:pt x="12847" y="23408"/>
                    <a:pt x="12549" y="23894"/>
                  </a:cubicBezTo>
                  <a:cubicBezTo>
                    <a:pt x="11463" y="25715"/>
                    <a:pt x="10677" y="27670"/>
                    <a:pt x="10243" y="29742"/>
                  </a:cubicBezTo>
                  <a:cubicBezTo>
                    <a:pt x="9742" y="31980"/>
                    <a:pt x="9341" y="34086"/>
                    <a:pt x="8990" y="36074"/>
                  </a:cubicBezTo>
                  <a:lnTo>
                    <a:pt x="1387" y="37010"/>
                  </a:lnTo>
                  <a:cubicBezTo>
                    <a:pt x="602" y="37110"/>
                    <a:pt x="1" y="37778"/>
                    <a:pt x="1" y="38564"/>
                  </a:cubicBezTo>
                  <a:lnTo>
                    <a:pt x="1" y="46751"/>
                  </a:lnTo>
                  <a:cubicBezTo>
                    <a:pt x="1" y="47620"/>
                    <a:pt x="702" y="48321"/>
                    <a:pt x="1571" y="48321"/>
                  </a:cubicBezTo>
                  <a:lnTo>
                    <a:pt x="7686" y="48321"/>
                  </a:lnTo>
                  <a:cubicBezTo>
                    <a:pt x="7870" y="52014"/>
                    <a:pt x="9341" y="55473"/>
                    <a:pt x="11930" y="58213"/>
                  </a:cubicBezTo>
                  <a:cubicBezTo>
                    <a:pt x="14905" y="61371"/>
                    <a:pt x="18931" y="63092"/>
                    <a:pt x="23276" y="63092"/>
                  </a:cubicBezTo>
                  <a:lnTo>
                    <a:pt x="27620" y="63092"/>
                  </a:lnTo>
                  <a:lnTo>
                    <a:pt x="27620" y="64612"/>
                  </a:lnTo>
                  <a:lnTo>
                    <a:pt x="25297" y="66467"/>
                  </a:lnTo>
                  <a:cubicBezTo>
                    <a:pt x="24846" y="64829"/>
                    <a:pt x="23342" y="63610"/>
                    <a:pt x="21555" y="63610"/>
                  </a:cubicBezTo>
                  <a:lnTo>
                    <a:pt x="19717" y="63610"/>
                  </a:lnTo>
                  <a:cubicBezTo>
                    <a:pt x="17578" y="63610"/>
                    <a:pt x="15824" y="65364"/>
                    <a:pt x="15824" y="67503"/>
                  </a:cubicBezTo>
                  <a:lnTo>
                    <a:pt x="15824" y="71713"/>
                  </a:lnTo>
                  <a:cubicBezTo>
                    <a:pt x="15824" y="73852"/>
                    <a:pt x="17578" y="75589"/>
                    <a:pt x="19717" y="75589"/>
                  </a:cubicBezTo>
                  <a:lnTo>
                    <a:pt x="21555" y="75589"/>
                  </a:lnTo>
                  <a:cubicBezTo>
                    <a:pt x="23693" y="75589"/>
                    <a:pt x="25448" y="73852"/>
                    <a:pt x="25448" y="71713"/>
                  </a:cubicBezTo>
                  <a:lnTo>
                    <a:pt x="25448" y="70360"/>
                  </a:lnTo>
                  <a:lnTo>
                    <a:pt x="29190" y="67369"/>
                  </a:lnTo>
                  <a:lnTo>
                    <a:pt x="32933" y="70360"/>
                  </a:lnTo>
                  <a:lnTo>
                    <a:pt x="32933" y="71713"/>
                  </a:lnTo>
                  <a:cubicBezTo>
                    <a:pt x="32933" y="73852"/>
                    <a:pt x="34671" y="75589"/>
                    <a:pt x="36810" y="75589"/>
                  </a:cubicBezTo>
                  <a:lnTo>
                    <a:pt x="38647" y="75589"/>
                  </a:lnTo>
                  <a:cubicBezTo>
                    <a:pt x="40786" y="75589"/>
                    <a:pt x="42541" y="73852"/>
                    <a:pt x="42541" y="71713"/>
                  </a:cubicBezTo>
                  <a:lnTo>
                    <a:pt x="42541" y="67503"/>
                  </a:lnTo>
                  <a:cubicBezTo>
                    <a:pt x="42541" y="65364"/>
                    <a:pt x="40786" y="63610"/>
                    <a:pt x="38647" y="63610"/>
                  </a:cubicBezTo>
                  <a:lnTo>
                    <a:pt x="36810" y="63610"/>
                  </a:lnTo>
                  <a:cubicBezTo>
                    <a:pt x="35022" y="63610"/>
                    <a:pt x="33518" y="64829"/>
                    <a:pt x="33067" y="66467"/>
                  </a:cubicBezTo>
                  <a:lnTo>
                    <a:pt x="30744" y="64612"/>
                  </a:lnTo>
                  <a:lnTo>
                    <a:pt x="30744" y="63092"/>
                  </a:lnTo>
                  <a:lnTo>
                    <a:pt x="35089" y="63092"/>
                  </a:lnTo>
                  <a:cubicBezTo>
                    <a:pt x="39433" y="63092"/>
                    <a:pt x="43460" y="61371"/>
                    <a:pt x="46434" y="58213"/>
                  </a:cubicBezTo>
                  <a:cubicBezTo>
                    <a:pt x="49408" y="55072"/>
                    <a:pt x="50912" y="50978"/>
                    <a:pt x="50678" y="46667"/>
                  </a:cubicBezTo>
                  <a:cubicBezTo>
                    <a:pt x="50611" y="45648"/>
                    <a:pt x="50527" y="44595"/>
                    <a:pt x="50427" y="43493"/>
                  </a:cubicBezTo>
                  <a:lnTo>
                    <a:pt x="58013" y="43493"/>
                  </a:lnTo>
                  <a:lnTo>
                    <a:pt x="62892" y="48154"/>
                  </a:lnTo>
                  <a:cubicBezTo>
                    <a:pt x="63192" y="48455"/>
                    <a:pt x="63593" y="48589"/>
                    <a:pt x="63978" y="48589"/>
                  </a:cubicBezTo>
                  <a:cubicBezTo>
                    <a:pt x="64395" y="48589"/>
                    <a:pt x="64796" y="48438"/>
                    <a:pt x="65114" y="48104"/>
                  </a:cubicBezTo>
                  <a:cubicBezTo>
                    <a:pt x="65699" y="47486"/>
                    <a:pt x="65682" y="46483"/>
                    <a:pt x="65064" y="45899"/>
                  </a:cubicBezTo>
                  <a:lnTo>
                    <a:pt x="59717" y="40803"/>
                  </a:lnTo>
                  <a:cubicBezTo>
                    <a:pt x="59433" y="40518"/>
                    <a:pt x="59049" y="40368"/>
                    <a:pt x="58648" y="40368"/>
                  </a:cubicBezTo>
                  <a:lnTo>
                    <a:pt x="50043" y="40368"/>
                  </a:lnTo>
                  <a:cubicBezTo>
                    <a:pt x="49525" y="36458"/>
                    <a:pt x="48539" y="31446"/>
                    <a:pt x="48021" y="29290"/>
                  </a:cubicBezTo>
                  <a:lnTo>
                    <a:pt x="61588" y="29290"/>
                  </a:lnTo>
                  <a:cubicBezTo>
                    <a:pt x="63075" y="29290"/>
                    <a:pt x="64462" y="29875"/>
                    <a:pt x="65481" y="30894"/>
                  </a:cubicBezTo>
                  <a:lnTo>
                    <a:pt x="91313" y="58430"/>
                  </a:lnTo>
                  <a:cubicBezTo>
                    <a:pt x="91330" y="58447"/>
                    <a:pt x="100904" y="68639"/>
                    <a:pt x="100920" y="68655"/>
                  </a:cubicBezTo>
                  <a:lnTo>
                    <a:pt x="88873" y="68639"/>
                  </a:lnTo>
                  <a:lnTo>
                    <a:pt x="69592" y="50226"/>
                  </a:lnTo>
                  <a:cubicBezTo>
                    <a:pt x="69283" y="49933"/>
                    <a:pt x="68891" y="49787"/>
                    <a:pt x="68501" y="49787"/>
                  </a:cubicBezTo>
                  <a:cubicBezTo>
                    <a:pt x="68089" y="49787"/>
                    <a:pt x="67678" y="49950"/>
                    <a:pt x="67369" y="50276"/>
                  </a:cubicBezTo>
                  <a:cubicBezTo>
                    <a:pt x="66785" y="50894"/>
                    <a:pt x="66801" y="51880"/>
                    <a:pt x="67420" y="52482"/>
                  </a:cubicBezTo>
                  <a:lnTo>
                    <a:pt x="72482" y="57310"/>
                  </a:lnTo>
                  <a:lnTo>
                    <a:pt x="64061" y="57310"/>
                  </a:lnTo>
                  <a:cubicBezTo>
                    <a:pt x="59015" y="57310"/>
                    <a:pt x="54905" y="61421"/>
                    <a:pt x="54905" y="66467"/>
                  </a:cubicBezTo>
                  <a:lnTo>
                    <a:pt x="54905" y="70226"/>
                  </a:lnTo>
                  <a:cubicBezTo>
                    <a:pt x="54905" y="71095"/>
                    <a:pt x="55607" y="71797"/>
                    <a:pt x="56475" y="71797"/>
                  </a:cubicBezTo>
                  <a:lnTo>
                    <a:pt x="61254" y="71797"/>
                  </a:lnTo>
                  <a:cubicBezTo>
                    <a:pt x="61588" y="73952"/>
                    <a:pt x="63460" y="75589"/>
                    <a:pt x="65715" y="75589"/>
                  </a:cubicBezTo>
                  <a:cubicBezTo>
                    <a:pt x="67954" y="75589"/>
                    <a:pt x="69826" y="73952"/>
                    <a:pt x="70160" y="71797"/>
                  </a:cubicBezTo>
                  <a:lnTo>
                    <a:pt x="76075" y="71797"/>
                  </a:lnTo>
                  <a:cubicBezTo>
                    <a:pt x="76409" y="73952"/>
                    <a:pt x="78280" y="75589"/>
                    <a:pt x="80519" y="75589"/>
                  </a:cubicBezTo>
                  <a:cubicBezTo>
                    <a:pt x="82775" y="75589"/>
                    <a:pt x="84646" y="73952"/>
                    <a:pt x="84980" y="71797"/>
                  </a:cubicBezTo>
                  <a:lnTo>
                    <a:pt x="104546" y="71797"/>
                  </a:lnTo>
                  <a:cubicBezTo>
                    <a:pt x="105164" y="71797"/>
                    <a:pt x="105732" y="71412"/>
                    <a:pt x="105983" y="70844"/>
                  </a:cubicBezTo>
                  <a:cubicBezTo>
                    <a:pt x="106234" y="70276"/>
                    <a:pt x="106117" y="69608"/>
                    <a:pt x="105682" y="69157"/>
                  </a:cubicBezTo>
                  <a:lnTo>
                    <a:pt x="102959" y="66249"/>
                  </a:lnTo>
                  <a:lnTo>
                    <a:pt x="104212" y="64545"/>
                  </a:lnTo>
                  <a:lnTo>
                    <a:pt x="104229" y="64562"/>
                  </a:lnTo>
                  <a:cubicBezTo>
                    <a:pt x="104546" y="64879"/>
                    <a:pt x="104964" y="65046"/>
                    <a:pt x="105381" y="65046"/>
                  </a:cubicBezTo>
                  <a:cubicBezTo>
                    <a:pt x="105766" y="65046"/>
                    <a:pt x="106150" y="64913"/>
                    <a:pt x="106451" y="64629"/>
                  </a:cubicBezTo>
                  <a:cubicBezTo>
                    <a:pt x="107086" y="64027"/>
                    <a:pt x="107119" y="63041"/>
                    <a:pt x="106518" y="62407"/>
                  </a:cubicBezTo>
                  <a:cubicBezTo>
                    <a:pt x="106501" y="62390"/>
                    <a:pt x="71322" y="24911"/>
                    <a:pt x="71302" y="24911"/>
                  </a:cubicBezTo>
                  <a:lnTo>
                    <a:pt x="71302" y="24911"/>
                  </a:lnTo>
                  <a:cubicBezTo>
                    <a:pt x="71302" y="24911"/>
                    <a:pt x="71332" y="24944"/>
                    <a:pt x="71396" y="25013"/>
                  </a:cubicBezTo>
                  <a:cubicBezTo>
                    <a:pt x="68773" y="22390"/>
                    <a:pt x="65298" y="20936"/>
                    <a:pt x="61588" y="20936"/>
                  </a:cubicBezTo>
                  <a:lnTo>
                    <a:pt x="47670" y="20936"/>
                  </a:lnTo>
                  <a:cubicBezTo>
                    <a:pt x="46801" y="20936"/>
                    <a:pt x="46099" y="21638"/>
                    <a:pt x="46099" y="22507"/>
                  </a:cubicBezTo>
                  <a:cubicBezTo>
                    <a:pt x="46099" y="23376"/>
                    <a:pt x="46801" y="24077"/>
                    <a:pt x="47670" y="24077"/>
                  </a:cubicBezTo>
                  <a:lnTo>
                    <a:pt x="48990" y="24077"/>
                  </a:lnTo>
                  <a:lnTo>
                    <a:pt x="48990" y="26166"/>
                  </a:lnTo>
                  <a:lnTo>
                    <a:pt x="46968" y="26166"/>
                  </a:lnTo>
                  <a:cubicBezTo>
                    <a:pt x="45732" y="23292"/>
                    <a:pt x="43810" y="20752"/>
                    <a:pt x="41354" y="18764"/>
                  </a:cubicBezTo>
                  <a:cubicBezTo>
                    <a:pt x="39416" y="17210"/>
                    <a:pt x="37211" y="16057"/>
                    <a:pt x="34871" y="15339"/>
                  </a:cubicBezTo>
                  <a:lnTo>
                    <a:pt x="33251" y="3543"/>
                  </a:lnTo>
                  <a:cubicBezTo>
                    <a:pt x="32967" y="1521"/>
                    <a:pt x="31229" y="1"/>
                    <a:pt x="29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3"/>
            <p:cNvSpPr/>
            <p:nvPr/>
          </p:nvSpPr>
          <p:spPr>
            <a:xfrm>
              <a:off x="5968325" y="2755125"/>
              <a:ext cx="997100" cy="761950"/>
            </a:xfrm>
            <a:custGeom>
              <a:avLst/>
              <a:gdLst/>
              <a:ahLst/>
              <a:cxnLst/>
              <a:rect l="l" t="t" r="r" b="b"/>
              <a:pathLst>
                <a:path w="39884" h="30478" extrusionOk="0">
                  <a:moveTo>
                    <a:pt x="1571" y="1"/>
                  </a:moveTo>
                  <a:cubicBezTo>
                    <a:pt x="702" y="1"/>
                    <a:pt x="0" y="703"/>
                    <a:pt x="0" y="1572"/>
                  </a:cubicBezTo>
                  <a:cubicBezTo>
                    <a:pt x="0" y="2440"/>
                    <a:pt x="702" y="3142"/>
                    <a:pt x="1571" y="3142"/>
                  </a:cubicBezTo>
                  <a:lnTo>
                    <a:pt x="10176" y="3142"/>
                  </a:lnTo>
                  <a:lnTo>
                    <a:pt x="37060" y="30026"/>
                  </a:lnTo>
                  <a:cubicBezTo>
                    <a:pt x="37361" y="30327"/>
                    <a:pt x="37762" y="30477"/>
                    <a:pt x="38163" y="30477"/>
                  </a:cubicBezTo>
                  <a:cubicBezTo>
                    <a:pt x="38564" y="30477"/>
                    <a:pt x="38965" y="30327"/>
                    <a:pt x="39282" y="30026"/>
                  </a:cubicBezTo>
                  <a:cubicBezTo>
                    <a:pt x="39884" y="29408"/>
                    <a:pt x="39884" y="28422"/>
                    <a:pt x="39282" y="27804"/>
                  </a:cubicBezTo>
                  <a:lnTo>
                    <a:pt x="11930" y="469"/>
                  </a:lnTo>
                  <a:cubicBezTo>
                    <a:pt x="11629" y="168"/>
                    <a:pt x="11228" y="1"/>
                    <a:pt x="10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3"/>
            <p:cNvSpPr/>
            <p:nvPr/>
          </p:nvSpPr>
          <p:spPr>
            <a:xfrm>
              <a:off x="5127875" y="2552650"/>
              <a:ext cx="593600" cy="340775"/>
            </a:xfrm>
            <a:custGeom>
              <a:avLst/>
              <a:gdLst/>
              <a:ahLst/>
              <a:cxnLst/>
              <a:rect l="l" t="t" r="r" b="b"/>
              <a:pathLst>
                <a:path w="23744" h="13631" extrusionOk="0">
                  <a:moveTo>
                    <a:pt x="17211" y="3135"/>
                  </a:moveTo>
                  <a:cubicBezTo>
                    <a:pt x="17634" y="3135"/>
                    <a:pt x="18057" y="3219"/>
                    <a:pt x="18464" y="3388"/>
                  </a:cubicBezTo>
                  <a:cubicBezTo>
                    <a:pt x="19249" y="3722"/>
                    <a:pt x="19867" y="4357"/>
                    <a:pt x="20201" y="5159"/>
                  </a:cubicBezTo>
                  <a:cubicBezTo>
                    <a:pt x="20519" y="5961"/>
                    <a:pt x="20519" y="6847"/>
                    <a:pt x="20168" y="7632"/>
                  </a:cubicBezTo>
                  <a:cubicBezTo>
                    <a:pt x="19834" y="8434"/>
                    <a:pt x="19215" y="9052"/>
                    <a:pt x="18413" y="9370"/>
                  </a:cubicBezTo>
                  <a:cubicBezTo>
                    <a:pt x="16559" y="10122"/>
                    <a:pt x="14570" y="10489"/>
                    <a:pt x="12482" y="10489"/>
                  </a:cubicBezTo>
                  <a:cubicBezTo>
                    <a:pt x="10494" y="10489"/>
                    <a:pt x="8355" y="10155"/>
                    <a:pt x="6166" y="9470"/>
                  </a:cubicBezTo>
                  <a:cubicBezTo>
                    <a:pt x="4462" y="8935"/>
                    <a:pt x="3493" y="7114"/>
                    <a:pt x="4027" y="5410"/>
                  </a:cubicBezTo>
                  <a:cubicBezTo>
                    <a:pt x="4462" y="4023"/>
                    <a:pt x="5748" y="3138"/>
                    <a:pt x="7118" y="3138"/>
                  </a:cubicBezTo>
                  <a:cubicBezTo>
                    <a:pt x="7436" y="3138"/>
                    <a:pt x="7770" y="3188"/>
                    <a:pt x="8088" y="3288"/>
                  </a:cubicBezTo>
                  <a:cubicBezTo>
                    <a:pt x="9673" y="3779"/>
                    <a:pt x="11130" y="4026"/>
                    <a:pt x="12476" y="4026"/>
                  </a:cubicBezTo>
                  <a:cubicBezTo>
                    <a:pt x="13740" y="4026"/>
                    <a:pt x="14906" y="3808"/>
                    <a:pt x="15991" y="3371"/>
                  </a:cubicBezTo>
                  <a:cubicBezTo>
                    <a:pt x="16387" y="3215"/>
                    <a:pt x="16799" y="3135"/>
                    <a:pt x="17211" y="3135"/>
                  </a:cubicBezTo>
                  <a:close/>
                  <a:moveTo>
                    <a:pt x="17187" y="0"/>
                  </a:moveTo>
                  <a:cubicBezTo>
                    <a:pt x="16383" y="0"/>
                    <a:pt x="15578" y="155"/>
                    <a:pt x="14804" y="464"/>
                  </a:cubicBezTo>
                  <a:cubicBezTo>
                    <a:pt x="14105" y="748"/>
                    <a:pt x="13325" y="891"/>
                    <a:pt x="12455" y="891"/>
                  </a:cubicBezTo>
                  <a:cubicBezTo>
                    <a:pt x="11433" y="891"/>
                    <a:pt x="10288" y="694"/>
                    <a:pt x="9006" y="297"/>
                  </a:cubicBezTo>
                  <a:cubicBezTo>
                    <a:pt x="8379" y="99"/>
                    <a:pt x="7742" y="5"/>
                    <a:pt x="7115" y="5"/>
                  </a:cubicBezTo>
                  <a:cubicBezTo>
                    <a:pt x="4405" y="5"/>
                    <a:pt x="1878" y="1760"/>
                    <a:pt x="1036" y="4474"/>
                  </a:cubicBezTo>
                  <a:cubicBezTo>
                    <a:pt x="1" y="7833"/>
                    <a:pt x="1872" y="11408"/>
                    <a:pt x="5230" y="12461"/>
                  </a:cubicBezTo>
                  <a:cubicBezTo>
                    <a:pt x="7720" y="13229"/>
                    <a:pt x="10176" y="13630"/>
                    <a:pt x="12482" y="13630"/>
                  </a:cubicBezTo>
                  <a:cubicBezTo>
                    <a:pt x="14971" y="13630"/>
                    <a:pt x="17361" y="13179"/>
                    <a:pt x="19583" y="12277"/>
                  </a:cubicBezTo>
                  <a:cubicBezTo>
                    <a:pt x="21154" y="11642"/>
                    <a:pt x="22390" y="10422"/>
                    <a:pt x="23058" y="8869"/>
                  </a:cubicBezTo>
                  <a:cubicBezTo>
                    <a:pt x="23727" y="7298"/>
                    <a:pt x="23743" y="5560"/>
                    <a:pt x="23109" y="3990"/>
                  </a:cubicBezTo>
                  <a:cubicBezTo>
                    <a:pt x="22457" y="2402"/>
                    <a:pt x="21254" y="1183"/>
                    <a:pt x="19683" y="514"/>
                  </a:cubicBezTo>
                  <a:cubicBezTo>
                    <a:pt x="18878" y="172"/>
                    <a:pt x="18033" y="0"/>
                    <a:pt x="17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3"/>
          <p:cNvGrpSpPr/>
          <p:nvPr/>
        </p:nvGrpSpPr>
        <p:grpSpPr>
          <a:xfrm>
            <a:off x="2566126" y="2046436"/>
            <a:ext cx="537621" cy="393638"/>
            <a:chOff x="899775" y="1856225"/>
            <a:chExt cx="2673400" cy="1957425"/>
          </a:xfrm>
        </p:grpSpPr>
        <p:sp>
          <p:nvSpPr>
            <p:cNvPr id="255" name="Google Shape;255;p43"/>
            <p:cNvSpPr/>
            <p:nvPr/>
          </p:nvSpPr>
          <p:spPr>
            <a:xfrm>
              <a:off x="1290750" y="2936850"/>
              <a:ext cx="339200" cy="78550"/>
            </a:xfrm>
            <a:custGeom>
              <a:avLst/>
              <a:gdLst/>
              <a:ahLst/>
              <a:cxnLst/>
              <a:rect l="l" t="t" r="r" b="b"/>
              <a:pathLst>
                <a:path w="13568" h="3142" extrusionOk="0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1"/>
                    <a:pt x="1571" y="3141"/>
                  </a:cubicBezTo>
                  <a:lnTo>
                    <a:pt x="11997" y="3141"/>
                  </a:lnTo>
                  <a:cubicBezTo>
                    <a:pt x="12866" y="3141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3"/>
            <p:cNvSpPr/>
            <p:nvPr/>
          </p:nvSpPr>
          <p:spPr>
            <a:xfrm>
              <a:off x="1290750" y="3090150"/>
              <a:ext cx="339200" cy="78125"/>
            </a:xfrm>
            <a:custGeom>
              <a:avLst/>
              <a:gdLst/>
              <a:ahLst/>
              <a:cxnLst/>
              <a:rect l="l" t="t" r="r" b="b"/>
              <a:pathLst>
                <a:path w="13568" h="3125" extrusionOk="0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23"/>
                    <a:pt x="702" y="3125"/>
                    <a:pt x="1571" y="3125"/>
                  </a:cubicBezTo>
                  <a:lnTo>
                    <a:pt x="11997" y="3125"/>
                  </a:lnTo>
                  <a:cubicBezTo>
                    <a:pt x="12866" y="3125"/>
                    <a:pt x="13568" y="2423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3"/>
            <p:cNvSpPr/>
            <p:nvPr/>
          </p:nvSpPr>
          <p:spPr>
            <a:xfrm>
              <a:off x="1290750" y="3243450"/>
              <a:ext cx="339200" cy="78125"/>
            </a:xfrm>
            <a:custGeom>
              <a:avLst/>
              <a:gdLst/>
              <a:ahLst/>
              <a:cxnLst/>
              <a:rect l="l" t="t" r="r" b="b"/>
              <a:pathLst>
                <a:path w="13568" h="3125" extrusionOk="0">
                  <a:moveTo>
                    <a:pt x="1571" y="0"/>
                  </a:moveTo>
                  <a:cubicBezTo>
                    <a:pt x="702" y="0"/>
                    <a:pt x="1" y="702"/>
                    <a:pt x="1" y="1554"/>
                  </a:cubicBezTo>
                  <a:cubicBezTo>
                    <a:pt x="1" y="2423"/>
                    <a:pt x="702" y="3125"/>
                    <a:pt x="1571" y="3125"/>
                  </a:cubicBezTo>
                  <a:lnTo>
                    <a:pt x="11997" y="3125"/>
                  </a:lnTo>
                  <a:cubicBezTo>
                    <a:pt x="12866" y="3125"/>
                    <a:pt x="13568" y="2423"/>
                    <a:pt x="13568" y="1554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3"/>
            <p:cNvSpPr/>
            <p:nvPr/>
          </p:nvSpPr>
          <p:spPr>
            <a:xfrm>
              <a:off x="1290750" y="3396325"/>
              <a:ext cx="339200" cy="78550"/>
            </a:xfrm>
            <a:custGeom>
              <a:avLst/>
              <a:gdLst/>
              <a:ahLst/>
              <a:cxnLst/>
              <a:rect l="l" t="t" r="r" b="b"/>
              <a:pathLst>
                <a:path w="13568" h="3142" extrusionOk="0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2"/>
                    <a:pt x="1571" y="3142"/>
                  </a:cubicBezTo>
                  <a:lnTo>
                    <a:pt x="11997" y="3142"/>
                  </a:lnTo>
                  <a:cubicBezTo>
                    <a:pt x="12866" y="3142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3"/>
            <p:cNvSpPr/>
            <p:nvPr/>
          </p:nvSpPr>
          <p:spPr>
            <a:xfrm>
              <a:off x="1290750" y="3549625"/>
              <a:ext cx="339200" cy="78550"/>
            </a:xfrm>
            <a:custGeom>
              <a:avLst/>
              <a:gdLst/>
              <a:ahLst/>
              <a:cxnLst/>
              <a:rect l="l" t="t" r="r" b="b"/>
              <a:pathLst>
                <a:path w="13568" h="3142" extrusionOk="0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2"/>
                    <a:pt x="1571" y="3142"/>
                  </a:cubicBezTo>
                  <a:lnTo>
                    <a:pt x="11997" y="3142"/>
                  </a:lnTo>
                  <a:cubicBezTo>
                    <a:pt x="12866" y="3142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3"/>
            <p:cNvSpPr/>
            <p:nvPr/>
          </p:nvSpPr>
          <p:spPr>
            <a:xfrm>
              <a:off x="2115325" y="3214575"/>
              <a:ext cx="241875" cy="96975"/>
            </a:xfrm>
            <a:custGeom>
              <a:avLst/>
              <a:gdLst/>
              <a:ahLst/>
              <a:cxnLst/>
              <a:rect l="l" t="t" r="r" b="b"/>
              <a:pathLst>
                <a:path w="9675" h="3879" extrusionOk="0">
                  <a:moveTo>
                    <a:pt x="1792" y="0"/>
                  </a:moveTo>
                  <a:cubicBezTo>
                    <a:pt x="1207" y="0"/>
                    <a:pt x="649" y="323"/>
                    <a:pt x="385" y="888"/>
                  </a:cubicBezTo>
                  <a:cubicBezTo>
                    <a:pt x="0" y="1673"/>
                    <a:pt x="334" y="2609"/>
                    <a:pt x="1120" y="2976"/>
                  </a:cubicBezTo>
                  <a:cubicBezTo>
                    <a:pt x="2356" y="3578"/>
                    <a:pt x="3593" y="3879"/>
                    <a:pt x="4846" y="3879"/>
                  </a:cubicBezTo>
                  <a:cubicBezTo>
                    <a:pt x="6082" y="3879"/>
                    <a:pt x="7335" y="3578"/>
                    <a:pt x="8572" y="2976"/>
                  </a:cubicBezTo>
                  <a:cubicBezTo>
                    <a:pt x="9340" y="2609"/>
                    <a:pt x="9675" y="1673"/>
                    <a:pt x="9290" y="888"/>
                  </a:cubicBezTo>
                  <a:cubicBezTo>
                    <a:pt x="9026" y="323"/>
                    <a:pt x="8468" y="0"/>
                    <a:pt x="7883" y="0"/>
                  </a:cubicBezTo>
                  <a:cubicBezTo>
                    <a:pt x="7655" y="0"/>
                    <a:pt x="7422" y="49"/>
                    <a:pt x="7202" y="153"/>
                  </a:cubicBezTo>
                  <a:cubicBezTo>
                    <a:pt x="6408" y="537"/>
                    <a:pt x="5623" y="729"/>
                    <a:pt x="4837" y="729"/>
                  </a:cubicBezTo>
                  <a:cubicBezTo>
                    <a:pt x="4052" y="729"/>
                    <a:pt x="3267" y="537"/>
                    <a:pt x="2473" y="153"/>
                  </a:cubicBezTo>
                  <a:cubicBezTo>
                    <a:pt x="2253" y="49"/>
                    <a:pt x="2020" y="0"/>
                    <a:pt x="1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3"/>
            <p:cNvSpPr/>
            <p:nvPr/>
          </p:nvSpPr>
          <p:spPr>
            <a:xfrm>
              <a:off x="2101125" y="2380875"/>
              <a:ext cx="270275" cy="78550"/>
            </a:xfrm>
            <a:custGeom>
              <a:avLst/>
              <a:gdLst/>
              <a:ahLst/>
              <a:cxnLst/>
              <a:rect l="l" t="t" r="r" b="b"/>
              <a:pathLst>
                <a:path w="10811" h="3142" extrusionOk="0">
                  <a:moveTo>
                    <a:pt x="1571" y="0"/>
                  </a:moveTo>
                  <a:cubicBezTo>
                    <a:pt x="702" y="0"/>
                    <a:pt x="0" y="702"/>
                    <a:pt x="0" y="1571"/>
                  </a:cubicBezTo>
                  <a:cubicBezTo>
                    <a:pt x="0" y="2440"/>
                    <a:pt x="702" y="3141"/>
                    <a:pt x="1571" y="3141"/>
                  </a:cubicBezTo>
                  <a:lnTo>
                    <a:pt x="9240" y="3141"/>
                  </a:lnTo>
                  <a:cubicBezTo>
                    <a:pt x="10109" y="3141"/>
                    <a:pt x="10811" y="2440"/>
                    <a:pt x="10811" y="1571"/>
                  </a:cubicBezTo>
                  <a:cubicBezTo>
                    <a:pt x="10811" y="702"/>
                    <a:pt x="10109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3"/>
            <p:cNvSpPr/>
            <p:nvPr/>
          </p:nvSpPr>
          <p:spPr>
            <a:xfrm>
              <a:off x="2101125" y="2250950"/>
              <a:ext cx="270275" cy="78150"/>
            </a:xfrm>
            <a:custGeom>
              <a:avLst/>
              <a:gdLst/>
              <a:ahLst/>
              <a:cxnLst/>
              <a:rect l="l" t="t" r="r" b="b"/>
              <a:pathLst>
                <a:path w="10811" h="3126" extrusionOk="0">
                  <a:moveTo>
                    <a:pt x="1571" y="1"/>
                  </a:moveTo>
                  <a:cubicBezTo>
                    <a:pt x="702" y="1"/>
                    <a:pt x="0" y="703"/>
                    <a:pt x="0" y="1555"/>
                  </a:cubicBezTo>
                  <a:cubicBezTo>
                    <a:pt x="0" y="2424"/>
                    <a:pt x="702" y="3125"/>
                    <a:pt x="1571" y="3125"/>
                  </a:cubicBezTo>
                  <a:lnTo>
                    <a:pt x="9240" y="3125"/>
                  </a:lnTo>
                  <a:cubicBezTo>
                    <a:pt x="10109" y="3125"/>
                    <a:pt x="10811" y="2424"/>
                    <a:pt x="10811" y="1555"/>
                  </a:cubicBezTo>
                  <a:cubicBezTo>
                    <a:pt x="10811" y="703"/>
                    <a:pt x="10109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3"/>
            <p:cNvSpPr/>
            <p:nvPr/>
          </p:nvSpPr>
          <p:spPr>
            <a:xfrm>
              <a:off x="2101125" y="2120625"/>
              <a:ext cx="270275" cy="78550"/>
            </a:xfrm>
            <a:custGeom>
              <a:avLst/>
              <a:gdLst/>
              <a:ahLst/>
              <a:cxnLst/>
              <a:rect l="l" t="t" r="r" b="b"/>
              <a:pathLst>
                <a:path w="10811" h="3142" extrusionOk="0">
                  <a:moveTo>
                    <a:pt x="1571" y="1"/>
                  </a:moveTo>
                  <a:cubicBezTo>
                    <a:pt x="702" y="1"/>
                    <a:pt x="0" y="703"/>
                    <a:pt x="0" y="1571"/>
                  </a:cubicBezTo>
                  <a:cubicBezTo>
                    <a:pt x="0" y="2440"/>
                    <a:pt x="702" y="3142"/>
                    <a:pt x="1571" y="3142"/>
                  </a:cubicBezTo>
                  <a:lnTo>
                    <a:pt x="9240" y="3142"/>
                  </a:lnTo>
                  <a:cubicBezTo>
                    <a:pt x="10109" y="3142"/>
                    <a:pt x="10811" y="2440"/>
                    <a:pt x="10811" y="1571"/>
                  </a:cubicBezTo>
                  <a:cubicBezTo>
                    <a:pt x="10811" y="703"/>
                    <a:pt x="10109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3"/>
            <p:cNvSpPr/>
            <p:nvPr/>
          </p:nvSpPr>
          <p:spPr>
            <a:xfrm>
              <a:off x="2842550" y="2936850"/>
              <a:ext cx="339225" cy="78550"/>
            </a:xfrm>
            <a:custGeom>
              <a:avLst/>
              <a:gdLst/>
              <a:ahLst/>
              <a:cxnLst/>
              <a:rect l="l" t="t" r="r" b="b"/>
              <a:pathLst>
                <a:path w="13569" h="3142" extrusionOk="0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1"/>
                    <a:pt x="1572" y="3141"/>
                  </a:cubicBezTo>
                  <a:lnTo>
                    <a:pt x="11998" y="3141"/>
                  </a:lnTo>
                  <a:cubicBezTo>
                    <a:pt x="12867" y="3141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2842550" y="3090150"/>
              <a:ext cx="339225" cy="78125"/>
            </a:xfrm>
            <a:custGeom>
              <a:avLst/>
              <a:gdLst/>
              <a:ahLst/>
              <a:cxnLst/>
              <a:rect l="l" t="t" r="r" b="b"/>
              <a:pathLst>
                <a:path w="13569" h="3125" extrusionOk="0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23"/>
                    <a:pt x="703" y="3125"/>
                    <a:pt x="1572" y="3125"/>
                  </a:cubicBezTo>
                  <a:lnTo>
                    <a:pt x="11998" y="3125"/>
                  </a:lnTo>
                  <a:cubicBezTo>
                    <a:pt x="12867" y="3125"/>
                    <a:pt x="13568" y="2423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3"/>
            <p:cNvSpPr/>
            <p:nvPr/>
          </p:nvSpPr>
          <p:spPr>
            <a:xfrm>
              <a:off x="2842550" y="3243450"/>
              <a:ext cx="339225" cy="78125"/>
            </a:xfrm>
            <a:custGeom>
              <a:avLst/>
              <a:gdLst/>
              <a:ahLst/>
              <a:cxnLst/>
              <a:rect l="l" t="t" r="r" b="b"/>
              <a:pathLst>
                <a:path w="13569" h="3125" extrusionOk="0">
                  <a:moveTo>
                    <a:pt x="1572" y="0"/>
                  </a:moveTo>
                  <a:cubicBezTo>
                    <a:pt x="703" y="0"/>
                    <a:pt x="1" y="702"/>
                    <a:pt x="1" y="1554"/>
                  </a:cubicBezTo>
                  <a:cubicBezTo>
                    <a:pt x="1" y="2423"/>
                    <a:pt x="703" y="3125"/>
                    <a:pt x="1572" y="3125"/>
                  </a:cubicBezTo>
                  <a:lnTo>
                    <a:pt x="11998" y="3125"/>
                  </a:lnTo>
                  <a:cubicBezTo>
                    <a:pt x="12867" y="3125"/>
                    <a:pt x="13568" y="2423"/>
                    <a:pt x="13568" y="1554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3"/>
            <p:cNvSpPr/>
            <p:nvPr/>
          </p:nvSpPr>
          <p:spPr>
            <a:xfrm>
              <a:off x="2842550" y="3396325"/>
              <a:ext cx="339225" cy="78550"/>
            </a:xfrm>
            <a:custGeom>
              <a:avLst/>
              <a:gdLst/>
              <a:ahLst/>
              <a:cxnLst/>
              <a:rect l="l" t="t" r="r" b="b"/>
              <a:pathLst>
                <a:path w="13569" h="3142" extrusionOk="0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2"/>
                    <a:pt x="1572" y="3142"/>
                  </a:cubicBezTo>
                  <a:lnTo>
                    <a:pt x="11998" y="3142"/>
                  </a:lnTo>
                  <a:cubicBezTo>
                    <a:pt x="12867" y="3142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3"/>
            <p:cNvSpPr/>
            <p:nvPr/>
          </p:nvSpPr>
          <p:spPr>
            <a:xfrm>
              <a:off x="2842550" y="3549625"/>
              <a:ext cx="339225" cy="78550"/>
            </a:xfrm>
            <a:custGeom>
              <a:avLst/>
              <a:gdLst/>
              <a:ahLst/>
              <a:cxnLst/>
              <a:rect l="l" t="t" r="r" b="b"/>
              <a:pathLst>
                <a:path w="13569" h="3142" extrusionOk="0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2"/>
                    <a:pt x="1572" y="3142"/>
                  </a:cubicBezTo>
                  <a:lnTo>
                    <a:pt x="11998" y="3142"/>
                  </a:lnTo>
                  <a:cubicBezTo>
                    <a:pt x="12867" y="3142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3"/>
            <p:cNvSpPr/>
            <p:nvPr/>
          </p:nvSpPr>
          <p:spPr>
            <a:xfrm>
              <a:off x="899775" y="1856225"/>
              <a:ext cx="2673400" cy="1957425"/>
            </a:xfrm>
            <a:custGeom>
              <a:avLst/>
              <a:gdLst/>
              <a:ahLst/>
              <a:cxnLst/>
              <a:rect l="l" t="t" r="r" b="b"/>
              <a:pathLst>
                <a:path w="106936" h="78297" extrusionOk="0">
                  <a:moveTo>
                    <a:pt x="57495" y="30677"/>
                  </a:moveTo>
                  <a:cubicBezTo>
                    <a:pt x="57829" y="30677"/>
                    <a:pt x="58113" y="30961"/>
                    <a:pt x="58113" y="31312"/>
                  </a:cubicBezTo>
                  <a:lnTo>
                    <a:pt x="58113" y="35807"/>
                  </a:lnTo>
                  <a:lnTo>
                    <a:pt x="48806" y="35807"/>
                  </a:lnTo>
                  <a:lnTo>
                    <a:pt x="48806" y="31312"/>
                  </a:lnTo>
                  <a:cubicBezTo>
                    <a:pt x="48806" y="30961"/>
                    <a:pt x="49090" y="30677"/>
                    <a:pt x="49424" y="30677"/>
                  </a:cubicBezTo>
                  <a:close/>
                  <a:moveTo>
                    <a:pt x="43092" y="57778"/>
                  </a:moveTo>
                  <a:cubicBezTo>
                    <a:pt x="42875" y="59098"/>
                    <a:pt x="42707" y="60368"/>
                    <a:pt x="42607" y="61571"/>
                  </a:cubicBezTo>
                  <a:lnTo>
                    <a:pt x="34854" y="60368"/>
                  </a:lnTo>
                  <a:lnTo>
                    <a:pt x="34854" y="57778"/>
                  </a:lnTo>
                  <a:close/>
                  <a:moveTo>
                    <a:pt x="72064" y="57778"/>
                  </a:moveTo>
                  <a:lnTo>
                    <a:pt x="72064" y="60368"/>
                  </a:lnTo>
                  <a:lnTo>
                    <a:pt x="64312" y="61571"/>
                  </a:lnTo>
                  <a:cubicBezTo>
                    <a:pt x="64211" y="60368"/>
                    <a:pt x="64044" y="59098"/>
                    <a:pt x="63827" y="57778"/>
                  </a:cubicBezTo>
                  <a:close/>
                  <a:moveTo>
                    <a:pt x="72064" y="38931"/>
                  </a:moveTo>
                  <a:lnTo>
                    <a:pt x="72064" y="54654"/>
                  </a:lnTo>
                  <a:lnTo>
                    <a:pt x="62992" y="54654"/>
                  </a:lnTo>
                  <a:cubicBezTo>
                    <a:pt x="61588" y="51379"/>
                    <a:pt x="58564" y="49023"/>
                    <a:pt x="55022" y="48472"/>
                  </a:cubicBezTo>
                  <a:lnTo>
                    <a:pt x="55022" y="45898"/>
                  </a:lnTo>
                  <a:cubicBezTo>
                    <a:pt x="55022" y="45030"/>
                    <a:pt x="54320" y="44328"/>
                    <a:pt x="53468" y="44328"/>
                  </a:cubicBezTo>
                  <a:cubicBezTo>
                    <a:pt x="52599" y="44328"/>
                    <a:pt x="51897" y="45030"/>
                    <a:pt x="51897" y="45898"/>
                  </a:cubicBezTo>
                  <a:lnTo>
                    <a:pt x="51897" y="48472"/>
                  </a:lnTo>
                  <a:cubicBezTo>
                    <a:pt x="51246" y="48572"/>
                    <a:pt x="50594" y="48739"/>
                    <a:pt x="49959" y="48973"/>
                  </a:cubicBezTo>
                  <a:cubicBezTo>
                    <a:pt x="49157" y="49257"/>
                    <a:pt x="48723" y="50159"/>
                    <a:pt x="49023" y="50961"/>
                  </a:cubicBezTo>
                  <a:cubicBezTo>
                    <a:pt x="49247" y="51606"/>
                    <a:pt x="49855" y="52002"/>
                    <a:pt x="50503" y="52002"/>
                  </a:cubicBezTo>
                  <a:cubicBezTo>
                    <a:pt x="50677" y="52002"/>
                    <a:pt x="50855" y="51974"/>
                    <a:pt x="51028" y="51913"/>
                  </a:cubicBezTo>
                  <a:cubicBezTo>
                    <a:pt x="51814" y="51629"/>
                    <a:pt x="52632" y="51496"/>
                    <a:pt x="53468" y="51496"/>
                  </a:cubicBezTo>
                  <a:cubicBezTo>
                    <a:pt x="56977" y="51496"/>
                    <a:pt x="59951" y="54035"/>
                    <a:pt x="60586" y="57444"/>
                  </a:cubicBezTo>
                  <a:cubicBezTo>
                    <a:pt x="60820" y="58630"/>
                    <a:pt x="60987" y="59783"/>
                    <a:pt x="61104" y="60886"/>
                  </a:cubicBezTo>
                  <a:cubicBezTo>
                    <a:pt x="58539" y="61797"/>
                    <a:pt x="55999" y="62252"/>
                    <a:pt x="53459" y="62252"/>
                  </a:cubicBezTo>
                  <a:cubicBezTo>
                    <a:pt x="50920" y="62252"/>
                    <a:pt x="48380" y="61797"/>
                    <a:pt x="45815" y="60886"/>
                  </a:cubicBezTo>
                  <a:cubicBezTo>
                    <a:pt x="45932" y="59783"/>
                    <a:pt x="46116" y="58630"/>
                    <a:pt x="46333" y="57444"/>
                  </a:cubicBezTo>
                  <a:cubicBezTo>
                    <a:pt x="46467" y="56692"/>
                    <a:pt x="46734" y="55974"/>
                    <a:pt x="47102" y="55289"/>
                  </a:cubicBezTo>
                  <a:cubicBezTo>
                    <a:pt x="47503" y="54537"/>
                    <a:pt x="47219" y="53584"/>
                    <a:pt x="46467" y="53167"/>
                  </a:cubicBezTo>
                  <a:cubicBezTo>
                    <a:pt x="46227" y="53041"/>
                    <a:pt x="45969" y="52981"/>
                    <a:pt x="45716" y="52981"/>
                  </a:cubicBezTo>
                  <a:cubicBezTo>
                    <a:pt x="45157" y="52981"/>
                    <a:pt x="44621" y="53273"/>
                    <a:pt x="44345" y="53802"/>
                  </a:cubicBezTo>
                  <a:cubicBezTo>
                    <a:pt x="44195" y="54086"/>
                    <a:pt x="44061" y="54353"/>
                    <a:pt x="43927" y="54654"/>
                  </a:cubicBezTo>
                  <a:lnTo>
                    <a:pt x="34854" y="54654"/>
                  </a:lnTo>
                  <a:lnTo>
                    <a:pt x="34854" y="38931"/>
                  </a:lnTo>
                  <a:close/>
                  <a:moveTo>
                    <a:pt x="45631" y="64127"/>
                  </a:moveTo>
                  <a:lnTo>
                    <a:pt x="45631" y="64127"/>
                  </a:lnTo>
                  <a:cubicBezTo>
                    <a:pt x="48238" y="64946"/>
                    <a:pt x="50845" y="65364"/>
                    <a:pt x="53468" y="65364"/>
                  </a:cubicBezTo>
                  <a:cubicBezTo>
                    <a:pt x="56074" y="65364"/>
                    <a:pt x="58681" y="64946"/>
                    <a:pt x="61287" y="64127"/>
                  </a:cubicBezTo>
                  <a:lnTo>
                    <a:pt x="61287" y="64127"/>
                  </a:lnTo>
                  <a:cubicBezTo>
                    <a:pt x="61254" y="65481"/>
                    <a:pt x="60703" y="66767"/>
                    <a:pt x="59734" y="67770"/>
                  </a:cubicBezTo>
                  <a:cubicBezTo>
                    <a:pt x="58681" y="68839"/>
                    <a:pt x="57261" y="69424"/>
                    <a:pt x="55757" y="69424"/>
                  </a:cubicBezTo>
                  <a:lnTo>
                    <a:pt x="51162" y="69424"/>
                  </a:lnTo>
                  <a:cubicBezTo>
                    <a:pt x="49658" y="69424"/>
                    <a:pt x="48238" y="68839"/>
                    <a:pt x="47185" y="67770"/>
                  </a:cubicBezTo>
                  <a:cubicBezTo>
                    <a:pt x="46216" y="66767"/>
                    <a:pt x="45665" y="65497"/>
                    <a:pt x="45631" y="64127"/>
                  </a:cubicBezTo>
                  <a:close/>
                  <a:moveTo>
                    <a:pt x="9992" y="38931"/>
                  </a:moveTo>
                  <a:lnTo>
                    <a:pt x="9992" y="75172"/>
                  </a:lnTo>
                  <a:lnTo>
                    <a:pt x="7051" y="75172"/>
                  </a:lnTo>
                  <a:lnTo>
                    <a:pt x="7051" y="38931"/>
                  </a:lnTo>
                  <a:close/>
                  <a:moveTo>
                    <a:pt x="31713" y="38931"/>
                  </a:moveTo>
                  <a:lnTo>
                    <a:pt x="31713" y="75172"/>
                  </a:lnTo>
                  <a:lnTo>
                    <a:pt x="13133" y="75172"/>
                  </a:lnTo>
                  <a:lnTo>
                    <a:pt x="13133" y="38931"/>
                  </a:lnTo>
                  <a:close/>
                  <a:moveTo>
                    <a:pt x="34854" y="63543"/>
                  </a:moveTo>
                  <a:lnTo>
                    <a:pt x="42524" y="64729"/>
                  </a:lnTo>
                  <a:cubicBezTo>
                    <a:pt x="42707" y="66700"/>
                    <a:pt x="43543" y="68522"/>
                    <a:pt x="44946" y="69959"/>
                  </a:cubicBezTo>
                  <a:cubicBezTo>
                    <a:pt x="46133" y="71162"/>
                    <a:pt x="47603" y="71980"/>
                    <a:pt x="49207" y="72348"/>
                  </a:cubicBezTo>
                  <a:lnTo>
                    <a:pt x="48255" y="75172"/>
                  </a:lnTo>
                  <a:lnTo>
                    <a:pt x="34854" y="75172"/>
                  </a:lnTo>
                  <a:lnTo>
                    <a:pt x="34854" y="63543"/>
                  </a:lnTo>
                  <a:close/>
                  <a:moveTo>
                    <a:pt x="54470" y="72565"/>
                  </a:moveTo>
                  <a:lnTo>
                    <a:pt x="55356" y="75172"/>
                  </a:lnTo>
                  <a:lnTo>
                    <a:pt x="51563" y="75172"/>
                  </a:lnTo>
                  <a:lnTo>
                    <a:pt x="52449" y="72565"/>
                  </a:lnTo>
                  <a:close/>
                  <a:moveTo>
                    <a:pt x="72064" y="63543"/>
                  </a:moveTo>
                  <a:lnTo>
                    <a:pt x="72064" y="75172"/>
                  </a:lnTo>
                  <a:lnTo>
                    <a:pt x="58681" y="75172"/>
                  </a:lnTo>
                  <a:lnTo>
                    <a:pt x="57712" y="72348"/>
                  </a:lnTo>
                  <a:cubicBezTo>
                    <a:pt x="59316" y="71980"/>
                    <a:pt x="60786" y="71162"/>
                    <a:pt x="61972" y="69959"/>
                  </a:cubicBezTo>
                  <a:cubicBezTo>
                    <a:pt x="63376" y="68522"/>
                    <a:pt x="64228" y="66700"/>
                    <a:pt x="64395" y="64729"/>
                  </a:cubicBezTo>
                  <a:lnTo>
                    <a:pt x="72064" y="63543"/>
                  </a:lnTo>
                  <a:close/>
                  <a:moveTo>
                    <a:pt x="99868" y="38931"/>
                  </a:moveTo>
                  <a:lnTo>
                    <a:pt x="99868" y="75172"/>
                  </a:lnTo>
                  <a:lnTo>
                    <a:pt x="96927" y="75172"/>
                  </a:lnTo>
                  <a:lnTo>
                    <a:pt x="96927" y="66934"/>
                  </a:lnTo>
                  <a:cubicBezTo>
                    <a:pt x="96927" y="66082"/>
                    <a:pt x="96225" y="65380"/>
                    <a:pt x="95356" y="65380"/>
                  </a:cubicBezTo>
                  <a:cubicBezTo>
                    <a:pt x="94487" y="65380"/>
                    <a:pt x="93786" y="66082"/>
                    <a:pt x="93786" y="66934"/>
                  </a:cubicBezTo>
                  <a:lnTo>
                    <a:pt x="93786" y="75172"/>
                  </a:lnTo>
                  <a:lnTo>
                    <a:pt x="75206" y="75172"/>
                  </a:lnTo>
                  <a:lnTo>
                    <a:pt x="75206" y="38931"/>
                  </a:lnTo>
                  <a:lnTo>
                    <a:pt x="93786" y="38931"/>
                  </a:lnTo>
                  <a:lnTo>
                    <a:pt x="93786" y="60669"/>
                  </a:lnTo>
                  <a:cubicBezTo>
                    <a:pt x="93786" y="61538"/>
                    <a:pt x="94487" y="62239"/>
                    <a:pt x="95356" y="62239"/>
                  </a:cubicBezTo>
                  <a:cubicBezTo>
                    <a:pt x="96225" y="62239"/>
                    <a:pt x="96927" y="61538"/>
                    <a:pt x="96927" y="60669"/>
                  </a:cubicBezTo>
                  <a:lnTo>
                    <a:pt x="96927" y="38931"/>
                  </a:lnTo>
                  <a:close/>
                  <a:moveTo>
                    <a:pt x="53459" y="0"/>
                  </a:moveTo>
                  <a:cubicBezTo>
                    <a:pt x="53196" y="0"/>
                    <a:pt x="52933" y="67"/>
                    <a:pt x="52699" y="201"/>
                  </a:cubicBezTo>
                  <a:lnTo>
                    <a:pt x="43342" y="5380"/>
                  </a:lnTo>
                  <a:cubicBezTo>
                    <a:pt x="42574" y="5798"/>
                    <a:pt x="42306" y="6751"/>
                    <a:pt x="42724" y="7519"/>
                  </a:cubicBezTo>
                  <a:cubicBezTo>
                    <a:pt x="43008" y="8031"/>
                    <a:pt x="43540" y="8318"/>
                    <a:pt x="44092" y="8318"/>
                  </a:cubicBezTo>
                  <a:cubicBezTo>
                    <a:pt x="44352" y="8318"/>
                    <a:pt x="44617" y="8254"/>
                    <a:pt x="44863" y="8121"/>
                  </a:cubicBezTo>
                  <a:lnTo>
                    <a:pt x="53468" y="3359"/>
                  </a:lnTo>
                  <a:lnTo>
                    <a:pt x="103794" y="31228"/>
                  </a:lnTo>
                  <a:lnTo>
                    <a:pt x="103794" y="35807"/>
                  </a:lnTo>
                  <a:lnTo>
                    <a:pt x="61254" y="35807"/>
                  </a:lnTo>
                  <a:lnTo>
                    <a:pt x="61254" y="31312"/>
                  </a:lnTo>
                  <a:cubicBezTo>
                    <a:pt x="61254" y="29240"/>
                    <a:pt x="59566" y="27553"/>
                    <a:pt x="57495" y="27553"/>
                  </a:cubicBezTo>
                  <a:lnTo>
                    <a:pt x="49424" y="27553"/>
                  </a:lnTo>
                  <a:cubicBezTo>
                    <a:pt x="47352" y="27553"/>
                    <a:pt x="45665" y="29240"/>
                    <a:pt x="45665" y="31312"/>
                  </a:cubicBezTo>
                  <a:lnTo>
                    <a:pt x="45665" y="35807"/>
                  </a:lnTo>
                  <a:lnTo>
                    <a:pt x="3125" y="35807"/>
                  </a:lnTo>
                  <a:lnTo>
                    <a:pt x="3125" y="31228"/>
                  </a:lnTo>
                  <a:lnTo>
                    <a:pt x="39299" y="11195"/>
                  </a:lnTo>
                  <a:cubicBezTo>
                    <a:pt x="40051" y="10777"/>
                    <a:pt x="40318" y="9825"/>
                    <a:pt x="39900" y="9073"/>
                  </a:cubicBezTo>
                  <a:cubicBezTo>
                    <a:pt x="39614" y="8557"/>
                    <a:pt x="39076" y="8262"/>
                    <a:pt x="38523" y="8262"/>
                  </a:cubicBezTo>
                  <a:cubicBezTo>
                    <a:pt x="38271" y="8262"/>
                    <a:pt x="38015" y="8324"/>
                    <a:pt x="37778" y="8455"/>
                  </a:cubicBezTo>
                  <a:lnTo>
                    <a:pt x="802" y="28939"/>
                  </a:lnTo>
                  <a:cubicBezTo>
                    <a:pt x="301" y="29207"/>
                    <a:pt x="0" y="29741"/>
                    <a:pt x="0" y="30309"/>
                  </a:cubicBezTo>
                  <a:lnTo>
                    <a:pt x="0" y="37360"/>
                  </a:lnTo>
                  <a:cubicBezTo>
                    <a:pt x="0" y="38229"/>
                    <a:pt x="702" y="38931"/>
                    <a:pt x="1554" y="38931"/>
                  </a:cubicBezTo>
                  <a:lnTo>
                    <a:pt x="3927" y="38931"/>
                  </a:lnTo>
                  <a:lnTo>
                    <a:pt x="3927" y="75172"/>
                  </a:lnTo>
                  <a:lnTo>
                    <a:pt x="1554" y="75172"/>
                  </a:lnTo>
                  <a:cubicBezTo>
                    <a:pt x="702" y="75172"/>
                    <a:pt x="0" y="75873"/>
                    <a:pt x="0" y="76726"/>
                  </a:cubicBezTo>
                  <a:cubicBezTo>
                    <a:pt x="0" y="77594"/>
                    <a:pt x="702" y="78296"/>
                    <a:pt x="1554" y="78296"/>
                  </a:cubicBezTo>
                  <a:lnTo>
                    <a:pt x="105365" y="78296"/>
                  </a:lnTo>
                  <a:cubicBezTo>
                    <a:pt x="106233" y="78296"/>
                    <a:pt x="106935" y="77594"/>
                    <a:pt x="106935" y="76726"/>
                  </a:cubicBezTo>
                  <a:cubicBezTo>
                    <a:pt x="106935" y="75873"/>
                    <a:pt x="106233" y="75172"/>
                    <a:pt x="105365" y="75172"/>
                  </a:cubicBezTo>
                  <a:lnTo>
                    <a:pt x="103009" y="75172"/>
                  </a:lnTo>
                  <a:lnTo>
                    <a:pt x="103009" y="38931"/>
                  </a:lnTo>
                  <a:lnTo>
                    <a:pt x="105365" y="38931"/>
                  </a:lnTo>
                  <a:cubicBezTo>
                    <a:pt x="106233" y="38931"/>
                    <a:pt x="106935" y="38229"/>
                    <a:pt x="106935" y="37360"/>
                  </a:cubicBezTo>
                  <a:lnTo>
                    <a:pt x="106935" y="30309"/>
                  </a:lnTo>
                  <a:cubicBezTo>
                    <a:pt x="106935" y="29741"/>
                    <a:pt x="106618" y="29207"/>
                    <a:pt x="106117" y="28939"/>
                  </a:cubicBezTo>
                  <a:lnTo>
                    <a:pt x="54220" y="201"/>
                  </a:lnTo>
                  <a:cubicBezTo>
                    <a:pt x="53986" y="67"/>
                    <a:pt x="53723" y="0"/>
                    <a:pt x="53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18B40-E67C-B361-C30F-2476F1A4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7172">
            <a:off x="652955" y="441286"/>
            <a:ext cx="2994968" cy="1458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0B511F-6651-A6A6-65F0-BD363BEF5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98624">
            <a:off x="4962354" y="2858432"/>
            <a:ext cx="3513925" cy="19657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ECD39B-BB79-2ECC-9DEE-C1F57B86F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57501">
            <a:off x="4703702" y="560095"/>
            <a:ext cx="3103747" cy="16950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0C878E-EE11-1379-736A-90877ACF9F4B}"/>
              </a:ext>
            </a:extLst>
          </p:cNvPr>
          <p:cNvSpPr txBox="1"/>
          <p:nvPr/>
        </p:nvSpPr>
        <p:spPr>
          <a:xfrm rot="378012">
            <a:off x="1002757" y="2079202"/>
            <a:ext cx="1775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Структура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D93ED3-2717-8C18-7D72-74FCD3D55DDB}"/>
              </a:ext>
            </a:extLst>
          </p:cNvPr>
          <p:cNvSpPr txBox="1"/>
          <p:nvPr/>
        </p:nvSpPr>
        <p:spPr>
          <a:xfrm rot="20280000">
            <a:off x="2501874" y="4330443"/>
            <a:ext cx="1286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Начална страница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161241-FADA-F3F8-7F1A-ED118A2EAA75}"/>
              </a:ext>
            </a:extLst>
          </p:cNvPr>
          <p:cNvSpPr txBox="1"/>
          <p:nvPr/>
        </p:nvSpPr>
        <p:spPr>
          <a:xfrm rot="20844946">
            <a:off x="6270732" y="2199356"/>
            <a:ext cx="140037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bg-BG" dirty="0" err="1"/>
              <a:t>Registration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EC6762-9C90-89C0-2B67-1F1520ECD336}"/>
              </a:ext>
            </a:extLst>
          </p:cNvPr>
          <p:cNvSpPr txBox="1"/>
          <p:nvPr/>
        </p:nvSpPr>
        <p:spPr>
          <a:xfrm rot="553679">
            <a:off x="5424111" y="4761657"/>
            <a:ext cx="12315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dirty="0" err="1"/>
              <a:t>Login</a:t>
            </a:r>
            <a:endParaRPr lang="en-US" dirty="0" err="1"/>
          </a:p>
        </p:txBody>
      </p:sp>
      <p:pic>
        <p:nvPicPr>
          <p:cNvPr id="2" name="Картина 1" descr="Картина, която съдържа небе, летателен апарат, самолет,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66D519EF-4AD2-281F-027F-470061FAF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1200000">
            <a:off x="778175" y="2759428"/>
            <a:ext cx="3351509" cy="17352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1021170" y="950575"/>
            <a:ext cx="7101900" cy="11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dirty="0"/>
              <a:t>Програмен код </a:t>
            </a:r>
            <a:endParaRPr sz="5400" dirty="0"/>
          </a:p>
        </p:txBody>
      </p:sp>
      <p:pic>
        <p:nvPicPr>
          <p:cNvPr id="276" name="Google Shape;276;p44"/>
          <p:cNvPicPr preferRelativeResize="0"/>
          <p:nvPr/>
        </p:nvPicPr>
        <p:blipFill rotWithShape="1">
          <a:blip r:embed="rId3">
            <a:alphaModFix/>
          </a:blip>
          <a:srcRect b="14449"/>
          <a:stretch/>
        </p:blipFill>
        <p:spPr>
          <a:xfrm>
            <a:off x="861822" y="2439663"/>
            <a:ext cx="7421477" cy="178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019519-7439-C4A2-7825-D8C62C593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35" y="1266055"/>
            <a:ext cx="4584128" cy="2656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56BF55-67A3-D272-EF6E-BEB6ECEA6DC2}"/>
              </a:ext>
            </a:extLst>
          </p:cNvPr>
          <p:cNvSpPr txBox="1"/>
          <p:nvPr/>
        </p:nvSpPr>
        <p:spPr>
          <a:xfrm>
            <a:off x="5074571" y="2117324"/>
            <a:ext cx="3943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Метод за редактиране на полет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rline Business Plan by Slidesgo">
  <a:themeElements>
    <a:clrScheme name="Simple Light">
      <a:dk1>
        <a:srgbClr val="302C3E"/>
      </a:dk1>
      <a:lt1>
        <a:srgbClr val="F6F6F6"/>
      </a:lt1>
      <a:dk2>
        <a:srgbClr val="157DD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C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Презентация на цял екран (16:9)</PresentationFormat>
  <Paragraphs>34</Paragraphs>
  <Slides>15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16" baseType="lpstr">
      <vt:lpstr>Airline Business Plan by Slidesgo</vt:lpstr>
      <vt:lpstr>FlightManager</vt:lpstr>
      <vt:lpstr>Разпределение на ролите</vt:lpstr>
      <vt:lpstr>Цели на проекта</vt:lpstr>
      <vt:lpstr>Основни етапи в реализирането на проекта</vt:lpstr>
      <vt:lpstr>Реализация</vt:lpstr>
      <vt:lpstr>Описание и скрийншоти на приложението</vt:lpstr>
      <vt:lpstr>Презентация на PowerPoint</vt:lpstr>
      <vt:lpstr>Програмен код </vt:lpstr>
      <vt:lpstr>Презентация на PowerPoint</vt:lpstr>
      <vt:lpstr>Презентация на PowerPoint</vt:lpstr>
      <vt:lpstr>Презентация на PowerPoint</vt:lpstr>
      <vt:lpstr>Развитие и нововъведения</vt:lpstr>
      <vt:lpstr>Заключение</vt:lpstr>
      <vt:lpstr>GitHub repository</vt:lpstr>
      <vt:lpstr>Използвана 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FlightManager</dc:title>
  <dc:creator>Pepi</dc:creator>
  <cp:lastModifiedBy>Петър Гавазов 05</cp:lastModifiedBy>
  <cp:revision>19</cp:revision>
  <dcterms:modified xsi:type="dcterms:W3CDTF">2024-04-20T22:25:16Z</dcterms:modified>
</cp:coreProperties>
</file>