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84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din Mishev" userId="bde7404321c54893" providerId="LiveId" clId="{3EEEEEB1-ED2E-442B-A36A-57824472C7E1}"/>
    <pc:docChg chg="undo redo custSel addSld delSld modSld">
      <pc:chgData name="Kostadin Mishev" userId="bde7404321c54893" providerId="LiveId" clId="{3EEEEEB1-ED2E-442B-A36A-57824472C7E1}" dt="2023-05-12T20:19:20.831" v="587"/>
      <pc:docMkLst>
        <pc:docMk/>
      </pc:docMkLst>
      <pc:sldChg chg="addSp delSp modSp mod modTransition setBg modAnim">
        <pc:chgData name="Kostadin Mishev" userId="bde7404321c54893" providerId="LiveId" clId="{3EEEEEB1-ED2E-442B-A36A-57824472C7E1}" dt="2023-05-12T20:19:20.831" v="587"/>
        <pc:sldMkLst>
          <pc:docMk/>
          <pc:sldMk cId="771903720" sldId="256"/>
        </pc:sldMkLst>
        <pc:spChg chg="mod">
          <ac:chgData name="Kostadin Mishev" userId="bde7404321c54893" providerId="LiveId" clId="{3EEEEEB1-ED2E-442B-A36A-57824472C7E1}" dt="2023-05-12T18:36:01.025" v="7" actId="164"/>
          <ac:spMkLst>
            <pc:docMk/>
            <pc:sldMk cId="771903720" sldId="256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27:34.838" v="217" actId="14100"/>
          <ac:spMkLst>
            <pc:docMk/>
            <pc:sldMk cId="771903720" sldId="256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27:39.416" v="218" actId="1076"/>
          <ac:spMkLst>
            <pc:docMk/>
            <pc:sldMk cId="771903720" sldId="256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8:35:30.965" v="6" actId="164"/>
          <ac:spMkLst>
            <pc:docMk/>
            <pc:sldMk cId="771903720" sldId="256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29:30.133" v="232" actId="14100"/>
          <ac:spMkLst>
            <pc:docMk/>
            <pc:sldMk cId="771903720" sldId="256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29:34.246" v="233" actId="1076"/>
          <ac:spMkLst>
            <pc:docMk/>
            <pc:sldMk cId="771903720" sldId="256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8:39:40.802" v="47" actId="14861"/>
          <ac:spMkLst>
            <pc:docMk/>
            <pc:sldMk cId="771903720" sldId="256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29:44.378" v="236" actId="1076"/>
          <ac:spMkLst>
            <pc:docMk/>
            <pc:sldMk cId="771903720" sldId="256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29:49.672" v="237" actId="1076"/>
          <ac:spMkLst>
            <pc:docMk/>
            <pc:sldMk cId="771903720" sldId="256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8:40:44.351" v="61" actId="14861"/>
          <ac:spMkLst>
            <pc:docMk/>
            <pc:sldMk cId="771903720" sldId="256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29:55.357" v="238" actId="14100"/>
          <ac:spMkLst>
            <pc:docMk/>
            <pc:sldMk cId="771903720" sldId="256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30:00.912" v="239" actId="1076"/>
          <ac:spMkLst>
            <pc:docMk/>
            <pc:sldMk cId="771903720" sldId="256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18:41:30.487" v="71" actId="14861"/>
          <ac:spMkLst>
            <pc:docMk/>
            <pc:sldMk cId="771903720" sldId="256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19:30:07.532" v="242" actId="1076"/>
          <ac:spMkLst>
            <pc:docMk/>
            <pc:sldMk cId="771903720" sldId="256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19:30:10.749" v="243" actId="1076"/>
          <ac:spMkLst>
            <pc:docMk/>
            <pc:sldMk cId="771903720" sldId="256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18:34:04.763" v="1" actId="164"/>
          <ac:spMkLst>
            <pc:docMk/>
            <pc:sldMk cId="771903720" sldId="256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19:30:14.532" v="244" actId="14100"/>
          <ac:spMkLst>
            <pc:docMk/>
            <pc:sldMk cId="771903720" sldId="256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19:30:18.109" v="245" actId="1076"/>
          <ac:spMkLst>
            <pc:docMk/>
            <pc:sldMk cId="771903720" sldId="256"/>
            <ac:spMk id="21" creationId="{A96D051E-0DE0-D736-5048-D9DDD4EA0838}"/>
          </ac:spMkLst>
        </pc:spChg>
        <pc:spChg chg="add mod">
          <ac:chgData name="Kostadin Mishev" userId="bde7404321c54893" providerId="LiveId" clId="{3EEEEEB1-ED2E-442B-A36A-57824472C7E1}" dt="2023-05-12T19:32:15.743" v="273" actId="1076"/>
          <ac:spMkLst>
            <pc:docMk/>
            <pc:sldMk cId="771903720" sldId="256"/>
            <ac:spMk id="27" creationId="{E93C4FFA-EFD3-1FFD-B81D-290B4EF5E4FC}"/>
          </ac:spMkLst>
        </pc:spChg>
        <pc:spChg chg="add mod">
          <ac:chgData name="Kostadin Mishev" userId="bde7404321c54893" providerId="LiveId" clId="{3EEEEEB1-ED2E-442B-A36A-57824472C7E1}" dt="2023-05-12T19:32:35.401" v="278" actId="1076"/>
          <ac:spMkLst>
            <pc:docMk/>
            <pc:sldMk cId="771903720" sldId="256"/>
            <ac:spMk id="28" creationId="{8C48651F-BB22-0721-C950-38D488C92966}"/>
          </ac:spMkLst>
        </pc:spChg>
        <pc:spChg chg="add mod">
          <ac:chgData name="Kostadin Mishev" userId="bde7404321c54893" providerId="LiveId" clId="{3EEEEEB1-ED2E-442B-A36A-57824472C7E1}" dt="2023-05-12T19:32:39.221" v="279" actId="1076"/>
          <ac:spMkLst>
            <pc:docMk/>
            <pc:sldMk cId="771903720" sldId="256"/>
            <ac:spMk id="29" creationId="{73A1956E-F415-68EC-5CF2-DFF9B8A41E36}"/>
          </ac:spMkLst>
        </pc:spChg>
        <pc:spChg chg="add mod ord">
          <ac:chgData name="Kostadin Mishev" userId="bde7404321c54893" providerId="LiveId" clId="{3EEEEEB1-ED2E-442B-A36A-57824472C7E1}" dt="2023-05-12T19:32:31.032" v="277" actId="1076"/>
          <ac:spMkLst>
            <pc:docMk/>
            <pc:sldMk cId="771903720" sldId="256"/>
            <ac:spMk id="30" creationId="{A7C5D7BC-13E2-3BA4-5EC9-1C54C27758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3" creationId="{391BC535-6929-0DC0-21C0-489D2019D821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4" creationId="{2F551C3D-4D9A-D503-A472-540C1A03B3D2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5" creationId="{A423F38B-66D9-4155-5C6B-50F470561A0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6" creationId="{A02950D1-9EB5-A01A-90B7-D8C0E29545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0" creationId="{251F1665-4020-09B3-DB08-91C422B3A99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1" creationId="{30144AE4-F93B-3C96-A42F-AA39BE66394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2" creationId="{8C25020D-490E-AE39-D435-7B4C920ABFB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3" creationId="{A8E902E2-F920-4696-634A-35F373343E4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8" creationId="{2C5BBE0E-E0E0-D351-09E0-E447EE933F8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9" creationId="{731134B4-056A-2870-B63F-4D65C366D6DD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0" creationId="{73854712-14B5-4C82-6CA8-A8434048058E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1" creationId="{EC04B4FE-DA64-6175-C5CC-8DDE564BD30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4" creationId="{036E908A-895B-A500-DBE5-98816CB51E9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7" creationId="{1737F838-7C1D-454B-F76D-048C9ED3500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8" creationId="{8CB579B1-B3FA-4F49-84E0-83BB42E6522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9" creationId="{DB88FB98-73FC-AB85-1187-186D039F48F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2" creationId="{B674C973-5BD3-178F-310F-953866CEB63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3" creationId="{FD341245-FC3C-A88C-042D-45705D35E58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4" creationId="{16B53842-97F0-F716-B601-CA4AD01B41E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5" creationId="{5B9D6E62-92D4-F3B6-04B6-D0F55EC45D9C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8" creationId="{43068B4A-8A8A-9246-7899-6858393EEE0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0" creationId="{475DC059-4FCF-3B1A-F79B-39F59034A34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1" creationId="{B843E943-CE26-26D8-F8A7-50B01694B22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2" creationId="{C871BD05-7734-443E-B0D2-53086F1D87F2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6" creationId="{50335121-0F92-AA53-F507-04DBBA3EFE3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7" creationId="{1CF1B41F-FC9A-FD00-EAD4-980727999F39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8" creationId="{A9BC3D01-5EBE-7F45-F719-CEEB6589877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9" creationId="{9ECBDE87-646E-C395-E806-17AD5AF7E4D0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3" creationId="{564BF8FD-EEE9-48EC-04C0-BDB303A2197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4" creationId="{39F4AE81-47DD-CEF0-8A54-9D1DDD79601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5" creationId="{217513DB-7F5F-3BAE-06CC-8D3D1256CBF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6" creationId="{8A14ACDA-C20C-5F12-4CD7-DA1D2D5FE0D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1" creationId="{9CC1E90E-AE40-FE43-CB37-431B205276B1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2" creationId="{87C1B661-2607-E430-9240-A57981A437D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3" creationId="{32B7F6D9-6504-AC73-1D12-164575D0272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4" creationId="{A20D6776-C73C-4699-304E-6C7545E6057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7" creationId="{AF31E33C-1399-60FC-13F7-1BFE6EEC402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0" creationId="{1B548435-AF22-E622-2FBA-7B0F3394D7B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1" creationId="{A68E897D-2823-8E70-5492-82FBC1732BF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2" creationId="{21C5B514-7297-C36F-A4DB-191DE3DD4CB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5" creationId="{DF544F63-4CC4-0D03-27F0-ECF4E6DF3C67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6" creationId="{4FE2A7A4-D9FA-B89F-5BE6-8A8470C85A8F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7" creationId="{BA3CB624-C6A1-3E7A-9D3C-391EC1DA9F6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8" creationId="{874CD666-E614-9B8E-F693-4E588D4945E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1" creationId="{CE7D4F13-0405-460B-4823-0E2BBC263F7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3" creationId="{DC89F2A4-A8A5-292C-F409-EEF274B281E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4" creationId="{8832853B-C2A4-1CC9-2475-1230456FADD4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5" creationId="{C0B85FD3-1E4A-0C95-308F-DD6DBFD74ADE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9" creationId="{68D6D2A0-0C5A-387B-74E9-B95A7593C9C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0" creationId="{8F26664E-3E1F-6911-3CB6-D3A989B2F7B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1" creationId="{E3A9E2DA-4BC8-3960-80E7-BDFE0E7BD55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2" creationId="{B3F78156-535F-2F3C-A576-F276911BAE0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6" creationId="{94CADECD-C9AD-79AC-7B89-700CB442A66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7" creationId="{05B87ACF-064A-C432-5F6D-7A5EEF2224B2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8" creationId="{39C4CBFC-FEC1-6C37-7F48-6D6F4CAD018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9" creationId="{D4E34838-B529-2195-14E6-CB1D8E8963C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4" creationId="{97AB5AD3-5ED6-B5D9-EC33-6224EB88428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5" creationId="{C2D02502-65AC-671E-113D-055B07BC628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6" creationId="{65165CBC-6151-167F-A085-CD0062B0831B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7" creationId="{96592561-2CAA-630A-7A40-C14D48F421A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0" creationId="{543B32F1-3997-5618-450C-C30F6C1BFF1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3" creationId="{0C70A7E0-B74C-4877-829A-9B536690E3B9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4" creationId="{354F0AFF-F035-2C47-94BE-ED571B9776B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5" creationId="{BC19C569-302F-BC9D-B63D-BDEB6B694D8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8" creationId="{6B4918C4-8B79-2666-B20E-F5C0F38CC3A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9" creationId="{80443F47-E584-792A-C9F5-008279D5C383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0" creationId="{18A01C3B-B629-B39A-A35D-03CE4777A76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1" creationId="{D9F80752-689F-A293-35A3-8D180B5FD645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4" creationId="{83424C13-A3F2-F98B-A29C-461395275E0B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6" creationId="{D03BB12A-C8BC-A0A9-ABE1-F6C1C25C5E01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7" creationId="{ED28417D-F023-65DD-4232-19FC420FFA2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8" creationId="{70EEB8E4-47B2-1470-DF71-EED514E132D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2" creationId="{CFEA666D-1A29-A860-ED80-889F9A5DFC5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3" creationId="{9CFE29F6-E236-687A-68BF-187C093ADD7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4" creationId="{6F6A4A83-BD4D-EE3A-5047-8AE9A9B2EF0D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5" creationId="{1DA5EC90-A6DB-D2AC-F3BA-399399EF160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9" creationId="{BF2AD718-942C-56CA-64A6-3E7FC03296A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0" creationId="{09202DF9-9710-B7C9-8499-CDBC7DE3AAB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1" creationId="{AEFD8C22-FF71-D629-A525-908AC71C9DDE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2" creationId="{28F003AB-272A-B558-DF0A-FEFEC3C42A3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8" creationId="{C42FA1C3-B601-AE89-A8E4-10E3D2B81F3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9" creationId="{D9C4DED3-CE6F-D01B-E5F1-CC3C9E830C5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0" creationId="{9DF526CD-8FC0-8CA6-7E1F-139E4797A03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1" creationId="{15537652-41D9-838D-BC4B-47E18E00AAF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4" creationId="{A4A3172E-CECE-40B3-4682-15763D5FBD5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7" creationId="{953A9829-4765-FD7F-E9FD-D325F793D1D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8" creationId="{DB9DA5EF-3780-0EEE-8965-560ED8900E3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9" creationId="{603B9E26-502A-D437-51B7-E5B785EBFF6B}"/>
          </ac:spMkLst>
        </pc:spChg>
        <pc:grpChg chg="add mod">
          <ac:chgData name="Kostadin Mishev" userId="bde7404321c54893" providerId="LiveId" clId="{3EEEEEB1-ED2E-442B-A36A-57824472C7E1}" dt="2023-05-12T18:34:20.372" v="2" actId="164"/>
          <ac:grpSpMkLst>
            <pc:docMk/>
            <pc:sldMk cId="771903720" sldId="256"/>
            <ac:grpSpMk id="2" creationId="{E2E7C96C-B2E7-9B59-FD42-F10AFA4DFC2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3" creationId="{8826B7C7-4A50-A529-ACF0-EAF4C6A0B2B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2" creationId="{1DE3DB2B-ED19-E9B8-8A25-8E3077DCF59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3" creationId="{DE68D511-DD71-C762-BF1B-1AF9E2731E1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4" creationId="{26E27A2D-C333-2580-EB62-24B1B70C2C6B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5" creationId="{DDE0ECD9-5E8F-3BF0-DF94-450172795892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6" creationId="{39CA77B4-B3B5-F107-653B-CCDB6F6F30E1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1" creationId="{98991F3E-C2E5-E044-6D87-3EA168EEAEC6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2" creationId="{0040D89E-27CB-3312-782A-77C3B20945A5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7" creationId="{1EA82BF6-2B5C-8B6C-93A9-381205C52A9B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8" creationId="{9F9C1CE6-2AEC-4195-3DE4-22BDE84B4B86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44" creationId="{FF1187CB-B750-C621-E3B5-FBAD266733C0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45" creationId="{FC224E26-9722-42FA-1137-F064CF6021DA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52" creationId="{E69ED9D5-8C9D-3AFA-ABFF-F454A6BFD8D5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3" creationId="{9F4E2C48-9E00-BC9A-6CAC-DA590F013D41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6" creationId="{34797FE7-7037-AE3A-95B1-B677BF35889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0" creationId="{DC0A22AF-164A-4054-6128-759F5438F1F9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1" creationId="{C8B59243-6316-AB37-8D07-D300422CD435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6" creationId="{33F46267-BBB2-B427-1330-34399AF1C26A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7" creationId="{030DCBB0-F816-E3E0-577E-EEA639B78C5C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73" creationId="{E9377A6C-B854-AF47-4E4B-3A1C44DC0512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74" creationId="{1CAD30B7-23E4-0041-CBD7-E28ACA318C0E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0" creationId="{640AB463-540C-639A-045A-550B84116334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1" creationId="{9340201D-8012-6C81-C5C4-3559E879A2A9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7" creationId="{0AB592F5-2C53-7C6E-E50F-5BB464B3A9B7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8" creationId="{310CD955-3C96-3760-FB83-CDF844A9D20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95" creationId="{4A73FD1F-F1DE-EA7E-7B66-D0C85B163A4C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6" creationId="{935F44F8-9E4E-AA73-6765-38F6B07418E5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9" creationId="{97904457-9E7E-BD0F-5C6C-1475A0997951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3" creationId="{30B2E87A-F91D-B452-B461-0B4BE01BEF1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04" creationId="{43054ECA-40F8-CA71-79BA-B8DB1BBFDF9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9" creationId="{0F0BA364-FCAD-A0E4-C264-5E8D28BEDD8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0" creationId="{61A6A379-05E5-29D9-887A-47A8D3FFFC3D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16" creationId="{1B0367BE-96CD-533B-5648-CD126AA7BC7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7" creationId="{59DB99D4-FCEC-8615-349F-1C2CE6EFE2B6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23" creationId="{35C2085E-EAF5-FDBA-F897-B29087E688E7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24" creationId="{CB179E21-35EE-E5F0-73F6-7FE54591814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0" creationId="{8DCF9710-8AAE-C9AA-8B0D-01B272D8D185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1" creationId="{E82C8CAE-7420-4DDF-DB46-2D011C5F7F90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8" creationId="{92079022-8C23-0B99-A2C0-1E2DDB5CFFA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9" creationId="{D08BB290-4BAC-47B0-6BA7-85F1EDBAEA81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42" creationId="{C32E820D-4C64-91D0-BF39-AE28E4786F50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6" creationId="{A3169629-D770-9292-3892-3C35950A1A17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7" creationId="{20E3B6CE-21A3-BF9A-1FB6-4403ECB31194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2" creationId="{56BAA3C2-6C97-9F35-0208-39F814205219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3" creationId="{9156DE92-4BD4-41B8-9A4A-F18F1DDF8ED1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9" creationId="{8C362E64-B5A8-59E8-5AA2-F808BE837204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0" creationId="{2B6A3A42-B794-4E34-69B2-A52A0A4C0A6C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6" creationId="{B972EC94-CE1B-F8E8-BC23-715F694690F6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7" creationId="{F73BB243-DEC2-A93F-8F1B-BD99FA92810E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3" creationId="{AF62A173-D3E3-A9CC-254B-9FCF1D4F7218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4" creationId="{0E7690BF-3FD9-C686-BC9E-444C71F0392C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6" creationId="{D5CD4BF9-104F-DD33-5DD3-773EC41DBC56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2" creationId="{EB0A94FE-FEED-345A-A9FA-78D4A43F9A5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3" creationId="{3AA203DF-7C24-A544-EAFC-635AE5A6E91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6" creationId="{71EB77F1-9611-9AD8-5626-82DF083FDCAF}"/>
          </ac:grpSpMkLst>
        </pc:grp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39" creationId="{C1A7BF5F-9A8B-7E9B-6E61-AB7B478A1567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6" creationId="{8829C5F8-0118-A5F2-66F7-62A1093C4606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7" creationId="{D81813E6-786C-C1F4-B909-C582E690DA5C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55" creationId="{C823F523-B4A7-4362-9407-D320EB488BD5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69" creationId="{45EC9599-3DD0-F53D-805F-7189462A2D29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75" creationId="{FCEBDD64-B065-13AE-A47F-84EF47820D63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2" creationId="{681C850F-DCF4-0D3F-2D7C-0E8757455A7F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9" creationId="{CF27E651-688B-8132-F369-5D86CDAFE6BB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0" creationId="{34A92B76-A613-7B20-A25F-8B048D8355B2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8" creationId="{DBEED676-70EF-802E-8EF0-E39EA669FC8E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2" creationId="{6CD54589-722E-9639-48A7-A49E50C245B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8" creationId="{3A6DC175-1F59-92AB-F821-76C4742B1CBA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25" creationId="{5326E59E-8B19-6FBA-3F4B-0AA01A0804FF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2" creationId="{CBC9D034-EA0F-8778-B240-EE424CC23CE1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3" creationId="{6058E548-F84C-EF5E-8945-E3ECDD52F93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41" creationId="{5E9D6BC5-716A-1134-745E-6E286A96CE97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55" creationId="{6CAC2B93-FC1E-9B2B-753E-63B05BF1AC33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1" creationId="{6675DD2B-6A72-0B02-3EC8-FA1AE51F5608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8" creationId="{E88A5975-9ED4-8971-04E1-86662B7D7B9A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5" creationId="{78A6C544-AFEE-4C17-4E22-A8ED399B35D2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7" creationId="{25DAA1D4-5365-8B98-14D0-3C561E44D804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85" creationId="{EC497A0D-F042-2D75-8AB7-1063E71EDE0D}"/>
          </ac:picMkLst>
        </pc:picChg>
      </pc:sldChg>
      <pc:sldChg chg="addSp modSp add del mod">
        <pc:chgData name="Kostadin Mishev" userId="bde7404321c54893" providerId="LiveId" clId="{3EEEEEB1-ED2E-442B-A36A-57824472C7E1}" dt="2023-05-12T19:27:28.124" v="216" actId="2696"/>
        <pc:sldMkLst>
          <pc:docMk/>
          <pc:sldMk cId="3068564448" sldId="257"/>
        </pc:sldMkLst>
        <pc:spChg chg="add mod ord">
          <ac:chgData name="Kostadin Mishev" userId="bde7404321c54893" providerId="LiveId" clId="{3EEEEEB1-ED2E-442B-A36A-57824472C7E1}" dt="2023-05-12T19:24:49.729" v="201" actId="164"/>
          <ac:spMkLst>
            <pc:docMk/>
            <pc:sldMk cId="3068564448" sldId="257"/>
            <ac:spMk id="27" creationId="{76067073-0FB4-027A-7F38-7F5CA0B6925A}"/>
          </ac:spMkLst>
        </pc:spChg>
        <pc:grpChg chg="mod ord">
          <ac:chgData name="Kostadin Mishev" userId="bde7404321c54893" providerId="LiveId" clId="{3EEEEEB1-ED2E-442B-A36A-57824472C7E1}" dt="2023-05-12T19:25:39.765" v="210" actId="1076"/>
          <ac:grpSpMkLst>
            <pc:docMk/>
            <pc:sldMk cId="3068564448" sldId="257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4:49.729" v="201" actId="164"/>
          <ac:grpSpMkLst>
            <pc:docMk/>
            <pc:sldMk cId="3068564448" sldId="257"/>
            <ac:grpSpMk id="26" creationId="{39CA77B4-B3B5-F107-653B-CCDB6F6F30E1}"/>
          </ac:grpSpMkLst>
        </pc:grpChg>
        <pc:grpChg chg="add mod ord">
          <ac:chgData name="Kostadin Mishev" userId="bde7404321c54893" providerId="LiveId" clId="{3EEEEEB1-ED2E-442B-A36A-57824472C7E1}" dt="2023-05-12T19:26:26.001" v="212" actId="1076"/>
          <ac:grpSpMkLst>
            <pc:docMk/>
            <pc:sldMk cId="3068564448" sldId="257"/>
            <ac:grpSpMk id="28" creationId="{428D94E3-F8C4-D51F-B55D-08D50388650F}"/>
          </ac:grpSpMkLst>
        </pc:grpChg>
      </pc:sldChg>
      <pc:sldChg chg="delSp modSp add del mod">
        <pc:chgData name="Kostadin Mishev" userId="bde7404321c54893" providerId="LiveId" clId="{3EEEEEB1-ED2E-442B-A36A-57824472C7E1}" dt="2023-05-12T19:38:34.159" v="329" actId="2696"/>
        <pc:sldMkLst>
          <pc:docMk/>
          <pc:sldMk cId="2577871972" sldId="258"/>
        </pc:sldMkLst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3" creationId="{8826B7C7-4A50-A529-ACF0-EAF4C6A0B2B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2" creationId="{1DE3DB2B-ED19-E9B8-8A25-8E3077DCF591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3" creationId="{DE68D511-DD71-C762-BF1B-1AF9E2731E1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4" creationId="{26E27A2D-C333-2580-EB62-24B1B70C2C6B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7:18.027" v="215" actId="1076"/>
          <ac:grpSpMkLst>
            <pc:docMk/>
            <pc:sldMk cId="2577871972" sldId="258"/>
            <ac:grpSpMk id="28" creationId="{428D94E3-F8C4-D51F-B55D-08D50388650F}"/>
          </ac:grpSpMkLst>
        </pc:grpChg>
      </pc:sldChg>
      <pc:sldChg chg="addSp delSp modSp add mod modAnim">
        <pc:chgData name="Kostadin Mishev" userId="bde7404321c54893" providerId="LiveId" clId="{3EEEEEB1-ED2E-442B-A36A-57824472C7E1}" dt="2023-05-12T20:14:30.677" v="579" actId="1076"/>
        <pc:sldMkLst>
          <pc:docMk/>
          <pc:sldMk cId="697196949" sldId="259"/>
        </pc:sldMkLst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56:00.976" v="472" actId="14100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57:03.020" v="490" actId="20577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54:35.687" v="450" actId="14100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54:39.364" v="451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54:55.105" v="456" actId="14100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54:59.555" v="457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55:03.656" v="458" actId="14100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55:08.963" v="459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1" creationId="{A96D051E-0DE0-D736-5048-D9DDD4EA0838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7" creationId="{E93C4FFA-EFD3-1FFD-B81D-290B4EF5E4FC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8" creationId="{8C48651F-BB22-0721-C950-38D488C9296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9" creationId="{73A1956E-F415-68EC-5CF2-DFF9B8A41E3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0" creationId="{A7C5D7BC-13E2-3BA4-5EC9-1C54C2775824}"/>
          </ac:spMkLst>
        </pc:spChg>
        <pc:spChg chg="add del">
          <ac:chgData name="Kostadin Mishev" userId="bde7404321c54893" providerId="LiveId" clId="{3EEEEEB1-ED2E-442B-A36A-57824472C7E1}" dt="2023-05-12T19:37:46.427" v="323" actId="22"/>
          <ac:spMkLst>
            <pc:docMk/>
            <pc:sldMk cId="697196949" sldId="259"/>
            <ac:spMk id="32" creationId="{791AC1F3-B40C-0699-720E-71DCF84254FA}"/>
          </ac:spMkLst>
        </pc:spChg>
        <pc:spChg chg="add mod">
          <ac:chgData name="Kostadin Mishev" userId="bde7404321c54893" providerId="LiveId" clId="{3EEEEEB1-ED2E-442B-A36A-57824472C7E1}" dt="2023-05-12T19:55:49.406" v="470" actId="1076"/>
          <ac:spMkLst>
            <pc:docMk/>
            <pc:sldMk cId="697196949" sldId="259"/>
            <ac:spMk id="34" creationId="{57F376DE-2238-9461-5242-3CDC8DB5B443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36" creationId="{F99401D9-2025-7AD3-FCE2-F7BD76EEB81F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7" creationId="{EB06612D-696D-9787-8B43-BF59AFA46887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9" creationId="{75F1E25F-D018-98BA-670F-C538D3B26ACB}"/>
          </ac:spMkLst>
        </pc:spChg>
        <pc:spChg chg="add 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40" creationId="{E8809E11-F067-2C14-8CAB-7DFC1663412C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2" creationId="{C4E1EBC1-323C-395F-629C-E713BF85DA7E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43" creationId="{C0CE157F-DC22-83BC-E9F6-AD8A264E4A52}"/>
          </ac:spMkLst>
        </pc:spChg>
        <pc:spChg chg="add 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45" creationId="{38563709-F1E9-7EE8-FDF7-A4B036294782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6" creationId="{A7C2F58C-E5BE-B0E3-A246-E91585D438E3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7" creationId="{28B33958-F3F0-4C95-39C1-E072FF26E16F}"/>
          </ac:spMkLst>
        </pc:spChg>
        <pc:spChg chg="add del">
          <ac:chgData name="Kostadin Mishev" userId="bde7404321c54893" providerId="LiveId" clId="{3EEEEEB1-ED2E-442B-A36A-57824472C7E1}" dt="2023-05-12T19:46:44.097" v="412" actId="22"/>
          <ac:spMkLst>
            <pc:docMk/>
            <pc:sldMk cId="697196949" sldId="259"/>
            <ac:spMk id="50" creationId="{C37AFA61-D392-DF9D-D6F9-88686360B55F}"/>
          </ac:spMkLst>
        </pc:spChg>
        <pc:spChg chg="add 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52" creationId="{3ED5CF1E-9E0B-0BD7-479A-EDE6654A3740}"/>
          </ac:spMkLst>
        </pc:spChg>
        <pc:spChg chg="add mod">
          <ac:chgData name="Kostadin Mishev" userId="bde7404321c54893" providerId="LiveId" clId="{3EEEEEB1-ED2E-442B-A36A-57824472C7E1}" dt="2023-05-12T20:07:43.306" v="550" actId="2085"/>
          <ac:spMkLst>
            <pc:docMk/>
            <pc:sldMk cId="697196949" sldId="259"/>
            <ac:spMk id="54" creationId="{5340E370-1B81-D4EE-9FA2-9B696B8DE5CA}"/>
          </ac:spMkLst>
        </pc:spChg>
        <pc:spChg chg="add mod">
          <ac:chgData name="Kostadin Mishev" userId="bde7404321c54893" providerId="LiveId" clId="{3EEEEEB1-ED2E-442B-A36A-57824472C7E1}" dt="2023-05-12T20:14:30.677" v="579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 or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 or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22" creationId="{1DE3DB2B-ED19-E9B8-8A25-8E3077DCF591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 or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24" creationId="{26E27A2D-C333-2580-EB62-24B1B70C2C6B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 ord">
          <ac:chgData name="Kostadin Mishev" userId="bde7404321c54893" providerId="LiveId" clId="{3EEEEEB1-ED2E-442B-A36A-57824472C7E1}" dt="2023-05-12T19:53:54.504" v="447" actId="1076"/>
          <ac:grpSpMkLst>
            <pc:docMk/>
            <pc:sldMk cId="697196949" sldId="259"/>
            <ac:grpSpMk id="26" creationId="{39CA77B4-B3B5-F107-653B-CCDB6F6F30E1}"/>
          </ac:grpSpMkLst>
        </pc:grpChg>
        <pc:grpChg chg="add mod">
          <ac:chgData name="Kostadin Mishev" userId="bde7404321c54893" providerId="LiveId" clId="{3EEEEEB1-ED2E-442B-A36A-57824472C7E1}" dt="2023-05-12T19:55:57.282" v="471" actId="1076"/>
          <ac:grpSpMkLst>
            <pc:docMk/>
            <pc:sldMk cId="697196949" sldId="259"/>
            <ac:grpSpMk id="35" creationId="{F27B5008-F602-2971-4A9A-68068FA11742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38" creationId="{A76111AE-5F1F-83A5-53FA-E55D4D706FF8}"/>
          </ac:grpSpMkLst>
        </pc:grpChg>
        <pc:grpChg chg="add mo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41" creationId="{4DB1BFCA-4A27-D8EE-7D65-7C7C0011A723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44" creationId="{86C76EC5-E028-AF9B-A5C7-0C5F4DF789F8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3" creationId="{8EA90CD1-6D7A-FBA9-E0AE-559C3DFD9172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56" creationId="{825DE7DC-40B3-CA2B-359E-C42FE61FCD3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8" creationId="{497BEA68-F63B-B815-B9A7-675B494DDBFA}"/>
          </ac:grpSpMkLst>
        </pc:grp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49" creationId="{6291DB5C-8724-1739-924C-3BAEA2C86A30}"/>
          </ac:picMkLst>
        </pc:picChg>
        <pc:picChg chg="add mod">
          <ac:chgData name="Kostadin Mishev" userId="bde7404321c54893" providerId="LiveId" clId="{3EEEEEB1-ED2E-442B-A36A-57824472C7E1}" dt="2023-05-12T19:54:47.865" v="455" actId="14100"/>
          <ac:picMkLst>
            <pc:docMk/>
            <pc:sldMk cId="697196949" sldId="259"/>
            <ac:picMk id="2052" creationId="{5E26C1F4-1389-8027-D35C-CAFDD1D6AD8D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55" creationId="{88906BC5-32CD-FA10-4358-8CBDF23F4CFF}"/>
          </ac:picMkLst>
        </pc:pic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8" creationId="{3CE888E8-D4E9-F184-F343-DC79FE50B063}"/>
          </ac:picMkLst>
        </pc:picChg>
        <pc:picChg chg="add del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9" creationId="{E85834C8-DC27-12C5-AB95-6E3A5E0FCE44}"/>
          </ac:picMkLst>
        </pc:picChg>
        <pc:picChg chg="add mod">
          <ac:chgData name="Kostadin Mishev" userId="bde7404321c54893" providerId="LiveId" clId="{3EEEEEB1-ED2E-442B-A36A-57824472C7E1}" dt="2023-05-12T20:09:04.079" v="56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9BC-0DDF-9C8C-9ABF-B9648F3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FA9-49CA-2649-A81E-36904201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E6ED-9D67-3E56-9064-BD5C742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D62-7341-8B1D-1C3B-AC9E079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9A1-51D0-0739-C25E-1256446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B5-5C95-4A6B-A0F8-6FEBD145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D95A-3E4F-BC9C-3220-917B1B07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5D9-08A6-DD5B-AFA9-7FB2C29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607F-6AFA-1BA0-8211-1B4939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A493-4213-DCC7-E95D-468F842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6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9502-C009-2886-DDB8-EC16C6E6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88EA-FAF6-FB5F-9C47-58146AD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3E4B-1040-3223-0EE7-06C04CA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0A27-957A-F54D-FDF0-4030689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90D3-09B0-179A-54D8-E093F96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8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CCD-A0F8-7D58-746C-4310242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B2B1-DDD7-2DA1-4402-1440368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B6B-8433-3E97-C81A-D646E7C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2F4-20FE-7866-418B-C9C64E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AB22-4C7A-798D-55C1-CAAEB4A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30B-08E1-0D08-46EC-7C9BFD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6DB0-A849-0075-4313-1FC71569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BCB2-3D7A-4AC1-D8FD-5861EF6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849-753D-1AB3-413F-1248A54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B36D-6F94-4FDD-F1DB-D02DBA3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FD6-2256-D4E9-6EEF-8B9C516D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C6FB-3232-90EE-2CD8-B14B73F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C6F-D542-08D2-5543-B864254B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EBC0-CDAA-ECD3-05C6-AF67DBD7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1EC3-43FD-E0FF-7D90-B4E4199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EEBD-049C-A698-B9D8-2A7E8BA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258-8FF9-29AA-21F9-67E00CF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CE3-E154-9D9E-8E70-3DFFB1F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701-FC55-6C29-22A4-7F487FCA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41A0-A889-42A4-DBCD-B0A00E8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6614-99D3-C770-5699-1B6372C4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9D9D-06B7-A9B9-954E-F5DC202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0F3A-4DC0-AEA0-35FC-F7A5D24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03A9-2F3C-A1BB-7E94-A68AB6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EB-B4D2-C61B-8BA7-764E9DE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C412-FE23-BD19-7B96-2AEFDE3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79FC9-D787-255B-415B-6F2F58B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5A69-35D0-4370-B2CF-1B91E71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5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86AF-4FC0-D729-91E8-BDCE32D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9987-35A8-E4FF-85BC-7CFF98C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FBD-D3B2-98A9-EF8E-716F11EF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06E-F3CD-3D76-03EF-20B92122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67D2-58D9-0333-123C-85A59FD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302A-CEA9-5B44-5877-652215C1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125-7859-2CFC-DEC3-B9CDB040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D9A-5FCC-FDE3-1B8F-FABA4B2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062-88BF-1FA9-82E6-BAAD3D7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027-6D1A-D772-0073-AC8E122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BCFC-CC10-0B70-F1FC-CFDA6F5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480-4037-7216-5E0E-BB8EB942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E5E6-DD3F-869F-D251-25E54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9677-1A6D-5844-672D-E4BCCB9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646F-544F-FE98-1F33-FF5A0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EC310-1BC0-1113-278B-4571D31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8E33-4B34-DB18-40A4-46BE9B5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A2-5094-2A41-E322-C7A5F92DA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11C-C9CA-487F-9A80-4A0EA951D3C7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56B5-E153-1913-1BCC-0AD3FC4F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8F88-8626-7F62-92C2-F5ED2400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169629-D770-9292-3892-3C35950A1A17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0E3B6CE-21A3-BF9A-1FB6-4403ECB31194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43F47-E584-792A-C9F5-008279D5C383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18A01C3B-B629-B39A-A35D-03CE4777A760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F80752-689F-A293-35A3-8D180B5FD645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B4918C4-8B79-2666-B20E-F5C0F38CC3A4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BAA3C2-6C97-9F35-0208-39F814205219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56DE92-4BD4-41B8-9A4A-F18F1DDF8ED1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3BB12A-C8BC-A0A9-ABE1-F6C1C25C5E01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ED28417D-F023-65DD-4232-19FC420FFA29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0EEB8E4-47B2-1470-DF71-EED514E132D2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83424C13-A3F2-F98B-A29C-46139527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55" name="Picture 1">
              <a:extLst>
                <a:ext uri="{FF2B5EF4-FFF2-40B4-BE49-F238E27FC236}">
                  <a16:creationId xmlns:a16="http://schemas.microsoft.com/office/drawing/2014/main" id="{6CAC2B93-FC1E-9B2B-753E-63B05BF1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362E64-B5A8-59E8-5AA2-F808BE837204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B6A3A42-B794-4E34-69B2-A52A0A4C0A6C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CFE29F6-E236-687A-68BF-187C093ADD79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6F6A4A83-BD4D-EE3A-5047-8AE9A9B2EF0D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DA5EC90-A6DB-D2AC-F3BA-399399EF160C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675DD2B-6A72-0B02-3EC8-FA1AE51F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FEA666D-1A29-A860-ED80-889F9A5D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972EC94-CE1B-F8E8-BC23-715F694690F6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73BB243-DEC2-A93F-8F1B-BD99FA92810E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9202DF9-9710-B7C9-8499-CDBC7DE3AAB9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AEFD8C22-FF71-D629-A525-908AC71C9DDE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8F003AB-272A-B558-DF0A-FEFEC3C42A3A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168" name="Picture 3">
              <a:extLst>
                <a:ext uri="{FF2B5EF4-FFF2-40B4-BE49-F238E27FC236}">
                  <a16:creationId xmlns:a16="http://schemas.microsoft.com/office/drawing/2014/main" id="{E88A5975-9ED4-8971-04E1-86662B7D7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BF2AD718-942C-56CA-64A6-3E7FC032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62A173-D3E3-A9CC-254B-9FCF1D4F7218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E7690BF-3FD9-C686-BC9E-444C71F0392C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5CD4BF9-104F-DD33-5DD3-773EC41DBC56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9C4DED3-CE6F-D01B-E5F1-CC3C9E830C59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0" name="Rectangle: Top Corners Rounded 179">
                  <a:extLst>
                    <a:ext uri="{FF2B5EF4-FFF2-40B4-BE49-F238E27FC236}">
                      <a16:creationId xmlns:a16="http://schemas.microsoft.com/office/drawing/2014/main" id="{9DF526CD-8FC0-8CA6-7E1F-139E4797A03F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5537652-41D9-838D-BC4B-47E18E00AAF4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177" name="Picture 5">
                <a:extLst>
                  <a:ext uri="{FF2B5EF4-FFF2-40B4-BE49-F238E27FC236}">
                    <a16:creationId xmlns:a16="http://schemas.microsoft.com/office/drawing/2014/main" id="{25DAA1D4-5365-8B98-14D0-3C561E44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178" name="Rectangle 12">
                <a:extLst>
                  <a:ext uri="{FF2B5EF4-FFF2-40B4-BE49-F238E27FC236}">
                    <a16:creationId xmlns:a16="http://schemas.microsoft.com/office/drawing/2014/main" id="{C42FA1C3-B601-AE89-A8E4-10E3D2B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8A6C544-AFEE-4C17-4E22-A8ED399B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B0A94FE-FEED-345A-A9FA-78D4A43F9A50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428315" y="36450"/>
            <a:chExt cx="14902493" cy="70589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AA203DF-7C24-A544-EAFC-635AE5A6E910}"/>
                </a:ext>
              </a:extLst>
            </p:cNvPr>
            <p:cNvGrpSpPr/>
            <p:nvPr/>
          </p:nvGrpSpPr>
          <p:grpSpPr>
            <a:xfrm>
              <a:off x="-1428315" y="36450"/>
              <a:ext cx="14902493" cy="6858000"/>
              <a:chOff x="-3954780" y="0"/>
              <a:chExt cx="1490249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1EB77F1-9611-9AD8-5626-82DF083FDCAF}"/>
                  </a:ext>
                </a:extLst>
              </p:cNvPr>
              <p:cNvGrpSpPr/>
              <p:nvPr/>
            </p:nvGrpSpPr>
            <p:grpSpPr>
              <a:xfrm>
                <a:off x="-3954780" y="0"/>
                <a:ext cx="14902493" cy="6858000"/>
                <a:chOff x="-3954780" y="0"/>
                <a:chExt cx="14902493" cy="6858000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B9DA5EF-3780-0EEE-8965-560ED8900E3C}"/>
                    </a:ext>
                  </a:extLst>
                </p:cNvPr>
                <p:cNvSpPr/>
                <p:nvPr/>
              </p:nvSpPr>
              <p:spPr>
                <a:xfrm>
                  <a:off x="-3954780" y="0"/>
                  <a:ext cx="11039475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89" name="Rectangle: Top Corners Rounded 188">
                  <a:extLst>
                    <a:ext uri="{FF2B5EF4-FFF2-40B4-BE49-F238E27FC236}">
                      <a16:creationId xmlns:a16="http://schemas.microsoft.com/office/drawing/2014/main" id="{603B9E26-502A-D437-51B7-E5B785EBFF6B}"/>
                    </a:ext>
                  </a:extLst>
                </p:cNvPr>
                <p:cNvSpPr/>
                <p:nvPr/>
              </p:nvSpPr>
              <p:spPr>
                <a:xfrm rot="5400000">
                  <a:off x="8540904" y="-982612"/>
                  <a:ext cx="942975" cy="3870642"/>
                </a:xfrm>
                <a:prstGeom prst="round2Same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53A9829-4765-FD7F-E9FD-D325F793D1D0}"/>
                  </a:ext>
                </a:extLst>
              </p:cNvPr>
              <p:cNvSpPr txBox="1"/>
              <p:nvPr/>
            </p:nvSpPr>
            <p:spPr>
              <a:xfrm>
                <a:off x="10143488" y="696076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6</a:t>
                </a:r>
                <a:endParaRPr lang="bg-BG" sz="4000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A3172E-CECE-40B3-4682-15763D5FBD5C}"/>
                </a:ext>
              </a:extLst>
            </p:cNvPr>
            <p:cNvSpPr txBox="1"/>
            <p:nvPr/>
          </p:nvSpPr>
          <p:spPr>
            <a:xfrm>
              <a:off x="152400" y="213360"/>
              <a:ext cx="9454354" cy="5866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6000"/>
                </a:lnSpc>
                <a:spcBef>
                  <a:spcPts val="1200"/>
                </a:spcBef>
              </a:pPr>
              <a:r>
                <a:rPr lang="bg-BG" sz="6600" b="1" dirty="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bg-BG" sz="6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bg-BG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</a:r>
              <a:r>
                <a:rPr lang="bg-BG" sz="3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предупредителн</a:t>
              </a:r>
              <a:endPara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 светлина за евакуация.  Това приспособление е полезно за всеки един дом, офис или магазин.</a:t>
              </a:r>
              <a:endParaRPr lang="bg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5" name="Picture 16" descr="Check Mark Vector Icon Approved Ok Symbol Stock Illustration - Download  Image Now - Accuracy, Agreement, Check Mark - iStock">
              <a:extLst>
                <a:ext uri="{FF2B5EF4-FFF2-40B4-BE49-F238E27FC236}">
                  <a16:creationId xmlns:a16="http://schemas.microsoft.com/office/drawing/2014/main" id="{EC497A0D-F042-2D75-8AB7-1063E71ED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1202" y1="50481" x2="51202" y2="50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564" y="4900065"/>
              <a:ext cx="2195292" cy="21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7B5008-F602-2971-4A9A-68068FA11742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CA77B4-B3B5-F107-653B-CCDB6F6F30E1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AB478-265E-ADE9-EF66-86D3ED31A22D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B530A85-1572-D7E1-D944-40B6959DCF75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38FFCD-5AE3-B695-010A-485AB1484AA9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6DE-2238-9461-5242-3CDC8DB5B443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6111AE-5F1F-83A5-53FA-E55D4D706FF8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E0ECD9-5E8F-3BF0-DF94-450172795892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C9AC30-D935-E9CA-27BC-35515FF127D3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1097601-4360-2533-1237-7028BABFA9C2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5F980-BABB-4D85-E742-979FFB6F0343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99401D9-2025-7AD3-FCE2-F7BD76EE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6291DB5C-8724-1739-924C-3BAEA2C8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EB06612D-696D-9787-8B43-BF59AFA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75F1E25F-D018-98BA-670F-C538D3B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1BFCA-4A27-D8EE-7D65-7C7C0011A723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E27A2D-C333-2580-EB62-24B1B70C2C6B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FAC014-375B-1576-0638-20FD6F7BED4A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5D019A8-E3F7-BC3C-C379-B4710A0A2E56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4E627-C98A-BD10-D9B3-3489641682DB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2052" name="Picture 2">
              <a:extLst>
                <a:ext uri="{FF2B5EF4-FFF2-40B4-BE49-F238E27FC236}">
                  <a16:creationId xmlns:a16="http://schemas.microsoft.com/office/drawing/2014/main" id="{5E26C1F4-1389-8027-D35C-CAFDD1D6A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8809E11-F067-2C14-8CAB-7DFC16634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C4E1EBC1-323C-395F-629C-E713BF8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C76EC5-E028-AF9B-A5C7-0C5F4DF789F8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68D511-DD71-C762-BF1B-1AF9E2731E15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2F8C5C-76B8-710B-30EC-636C6BF1D2AA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0551B992-9D1A-A262-CF4C-1DF8DBFFE8CD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A4EC26-ED22-0C94-A17C-A54CC5000199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2055" name="Picture 3">
              <a:extLst>
                <a:ext uri="{FF2B5EF4-FFF2-40B4-BE49-F238E27FC236}">
                  <a16:creationId xmlns:a16="http://schemas.microsoft.com/office/drawing/2014/main" id="{88906BC5-32CD-FA10-4358-8CBDF23F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C0CE157F-DC22-83BC-E9F6-AD8A264E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6" name="Rectangle 13">
            <a:extLst>
              <a:ext uri="{FF2B5EF4-FFF2-40B4-BE49-F238E27FC236}">
                <a16:creationId xmlns:a16="http://schemas.microsoft.com/office/drawing/2014/main" id="{A7C2F58C-E5BE-B0E3-A246-E91585D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28B33958-F3F0-4C95-39C1-E072FF26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40E370-1B81-D4EE-9FA2-9B696B8DE5CA}"/>
              </a:ext>
            </a:extLst>
          </p:cNvPr>
          <p:cNvSpPr/>
          <p:nvPr/>
        </p:nvSpPr>
        <p:spPr>
          <a:xfrm>
            <a:off x="-11136923" y="1588769"/>
            <a:ext cx="3832599" cy="3569385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5DE7DC-40B3-CA2B-359E-C42FE61FCD3B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374BCE-EA29-389F-6B43-BD72E520150B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E3DB2B-ED19-E9B8-8A25-8E3077DCF591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04E60C-3606-008A-D9BD-E1760A5B77B6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7" name="Rectangle: Top Corners Rounded 16">
                  <a:extLst>
                    <a:ext uri="{FF2B5EF4-FFF2-40B4-BE49-F238E27FC236}">
                      <a16:creationId xmlns:a16="http://schemas.microsoft.com/office/drawing/2014/main" id="{11BF188D-EE81-201D-8EA5-C2AE31190422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122471-4E48-6586-7FF5-580B9DE26ED7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2058" name="Picture 5">
                <a:extLst>
                  <a:ext uri="{FF2B5EF4-FFF2-40B4-BE49-F238E27FC236}">
                    <a16:creationId xmlns:a16="http://schemas.microsoft.com/office/drawing/2014/main" id="{3CE888E8-D4E9-F184-F343-DC79FE50B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8563709-F1E9-7EE8-FDF7-A4B03629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851AB5A-A128-E002-4A62-5D99323D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BEA68-F63B-B815-B9A7-675B494DDBFA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2965366" y="213360"/>
            <a:chExt cx="14902493" cy="70589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A90CD1-6D7A-FBA9-E0AE-559C3DFD9172}"/>
                </a:ext>
              </a:extLst>
            </p:cNvPr>
            <p:cNvGrpSpPr/>
            <p:nvPr/>
          </p:nvGrpSpPr>
          <p:grpSpPr>
            <a:xfrm>
              <a:off x="-12965366" y="213360"/>
              <a:ext cx="14902493" cy="7058907"/>
              <a:chOff x="-1428315" y="36450"/>
              <a:chExt cx="14902493" cy="705890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26B7C7-4A50-A529-ACF0-EAF4C6A0B2B5}"/>
                  </a:ext>
                </a:extLst>
              </p:cNvPr>
              <p:cNvGrpSpPr/>
              <p:nvPr/>
            </p:nvGrpSpPr>
            <p:grpSpPr>
              <a:xfrm>
                <a:off x="-1428315" y="36450"/>
                <a:ext cx="14902493" cy="6858000"/>
                <a:chOff x="-3954780" y="0"/>
                <a:chExt cx="1490249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E7C96C-B2E7-9B59-FD42-F10AFA4DFC21}"/>
                    </a:ext>
                  </a:extLst>
                </p:cNvPr>
                <p:cNvGrpSpPr/>
                <p:nvPr/>
              </p:nvGrpSpPr>
              <p:grpSpPr>
                <a:xfrm>
                  <a:off x="-3954780" y="0"/>
                  <a:ext cx="14902493" cy="6858000"/>
                  <a:chOff x="-3954780" y="0"/>
                  <a:chExt cx="14902493" cy="6858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6A11577-774D-7D9B-68EB-4459E6A927B9}"/>
                      </a:ext>
                    </a:extLst>
                  </p:cNvPr>
                  <p:cNvSpPr/>
                  <p:nvPr/>
                </p:nvSpPr>
                <p:spPr>
                  <a:xfrm>
                    <a:off x="-3954780" y="0"/>
                    <a:ext cx="11039475" cy="6858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17F75312-D418-A3CE-CC18-106F968534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0904" y="-982612"/>
                    <a:ext cx="942975" cy="3870642"/>
                  </a:xfrm>
                  <a:prstGeom prst="round2Same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D051E-0DE0-D736-5048-D9DDD4EA0838}"/>
                    </a:ext>
                  </a:extLst>
                </p:cNvPr>
                <p:cNvSpPr txBox="1"/>
                <p:nvPr/>
              </p:nvSpPr>
              <p:spPr>
                <a:xfrm>
                  <a:off x="10143488" y="696076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6</a:t>
                  </a:r>
                  <a:endParaRPr lang="bg-BG" sz="40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D5CF1E-9E0B-0BD7-479A-EDE6654A3740}"/>
                  </a:ext>
                </a:extLst>
              </p:cNvPr>
              <p:cNvSpPr txBox="1"/>
              <p:nvPr/>
            </p:nvSpPr>
            <p:spPr>
              <a:xfrm>
                <a:off x="152400" y="213360"/>
                <a:ext cx="9454354" cy="5866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Bef>
                    <a:spcPts val="1200"/>
                  </a:spcBef>
                </a:pPr>
                <a:r>
                  <a:rPr lang="bg-BG" sz="6600" b="1" dirty="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Заключение</a:t>
                </a:r>
                <a:endParaRPr lang="bg-BG" sz="6600" dirty="0">
                  <a:solidFill>
                    <a:srgbClr val="2F5496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  </a:r>
                <a:r>
                  <a:rPr lang="bg-BG" sz="3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предупредителн</a:t>
                </a:r>
                <a:endParaRPr lang="en-US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а светлина за евакуация.  Това приспособление е полезно за всеки един дом, офис или магазин.</a:t>
                </a:r>
                <a:endPara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Check Mark Vector Icon Approved Ok Symbol Stock Illustration - Download  Image Now - Accuracy, Agreement, Check Mark - iStock">
                <a:extLst>
                  <a:ext uri="{FF2B5EF4-FFF2-40B4-BE49-F238E27FC236}">
                    <a16:creationId xmlns:a16="http://schemas.microsoft.com/office/drawing/2014/main" id="{8C2C7239-4348-86E6-A067-6D1790275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202" y1="50481" x2="51202" y2="50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7564" y="4900065"/>
                <a:ext cx="2195292" cy="2195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882B1-0088-19DD-F927-14E13B9A27AF}"/>
                </a:ext>
              </a:extLst>
            </p:cNvPr>
            <p:cNvSpPr txBox="1"/>
            <p:nvPr/>
          </p:nvSpPr>
          <p:spPr>
            <a:xfrm>
              <a:off x="-1386619" y="872188"/>
              <a:ext cx="48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ungee Inline" pitchFamily="2" charset="0"/>
                </a:rPr>
                <a:t>6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95195 -0.0298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01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94024 -0.01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5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90404 -0.0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9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89479 -0.014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4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88099 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1.05989 -0.031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Arial Black</vt:lpstr>
      <vt:lpstr>Bungee Inline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Kostadin Mishev</dc:creator>
  <cp:lastModifiedBy>Kostadin Mishev</cp:lastModifiedBy>
  <cp:revision>1</cp:revision>
  <dcterms:created xsi:type="dcterms:W3CDTF">2023-05-12T09:07:38Z</dcterms:created>
  <dcterms:modified xsi:type="dcterms:W3CDTF">2023-05-12T20:20:59Z</dcterms:modified>
</cp:coreProperties>
</file>