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4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58.160.46.88:8080/superset/dashboard/p/4vAQ9Am97WZ/" TargetMode="External"/><Relationship Id="rId3" Type="http://schemas.openxmlformats.org/officeDocument/2006/relationships/hyperlink" Target="https://github.com/Mishganio/RFM_Clickhouse" TargetMode="External"/><Relationship Id="rId7" Type="http://schemas.openxmlformats.org/officeDocument/2006/relationships/hyperlink" Target="https://console.yandex.cloud/folders/b1gctv657k2rdmrcs47g/managed-greenplum/cluster/c9qsnav7ai9aio1bprh5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58.160.63.106:8080/home" TargetMode="External"/><Relationship Id="rId5" Type="http://schemas.openxmlformats.org/officeDocument/2006/relationships/hyperlink" Target="https://console.yandex.cloud/folders/b1gctv657k2rdmrcs47g/storage/buckets/crm-sales" TargetMode="External"/><Relationship Id="rId4" Type="http://schemas.openxmlformats.org/officeDocument/2006/relationships/hyperlink" Target="https://github.com/Mishganio/Greenplum_U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5160" y="22819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49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373130" y="3346167"/>
            <a:ext cx="8423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8" y="157484"/>
            <a:ext cx="8520600" cy="445458"/>
          </a:xfrm>
        </p:spPr>
        <p:txBody>
          <a:bodyPr/>
          <a:lstStyle/>
          <a:p>
            <a:r>
              <a:rPr lang="en-US" sz="2000" dirty="0"/>
              <a:t>Greenplum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AF0C4-797A-0496-BFD5-4D94964C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51"/>
            <a:ext cx="9144000" cy="3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C665C-FA59-B839-E390-7E5F89C8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698"/>
            <a:ext cx="9144000" cy="4514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</a:p>
        </p:txBody>
      </p:sp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5766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(стр.1)</a:t>
            </a:r>
            <a:endParaRPr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504787-8F20-A900-BB83-CD118B84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14"/>
            <a:ext cx="9144000" cy="45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543B74-8AFC-DC97-BABB-C8541EBC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57"/>
            <a:ext cx="9144000" cy="4064564"/>
          </a:xfrm>
          <a:prstGeom prst="rect">
            <a:avLst/>
          </a:prstGeom>
        </p:spPr>
      </p:pic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15700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(стр.2)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90286570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en-US" sz="2800" dirty="0"/>
              <a:t>“</a:t>
            </a:r>
            <a:r>
              <a:rPr lang="ru" sz="2800" b="0" i="1" dirty="0"/>
              <a:t>Анализ продаж компании с использованием </a:t>
            </a:r>
            <a:r>
              <a:rPr lang="en-US" sz="2800" b="0" i="1" dirty="0"/>
              <a:t>Greenplum, Airflow </a:t>
            </a:r>
            <a:r>
              <a:rPr lang="ru-RU" sz="2800" b="0" i="1" dirty="0"/>
              <a:t>и </a:t>
            </a:r>
            <a:r>
              <a:rPr lang="en-US" sz="2800" b="0" i="1" dirty="0"/>
              <a:t>Superset”</a:t>
            </a:r>
            <a:endParaRPr sz="28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178315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988142"/>
            <a:ext cx="7947593" cy="376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http://158.160.63.106:8080/home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http://158.160.46.88:8080/superset/dashboard/p/4vAQ9Am97WZ/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r>
              <a:rPr lang="en-US" sz="3000" dirty="0"/>
              <a:t> </a:t>
            </a:r>
            <a:r>
              <a:rPr lang="ru-RU" sz="3000" dirty="0"/>
              <a:t>и инструменты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512</Words>
  <Application>Microsoft Office PowerPoint</Application>
  <PresentationFormat>Экран (16:9)</PresentationFormat>
  <Paragraphs>95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Arial</vt:lpstr>
      <vt:lpstr>Tahoma</vt:lpstr>
      <vt:lpstr>Roboto</vt:lpstr>
      <vt:lpstr>Courier New</vt:lpstr>
      <vt:lpstr>Светлая тема</vt:lpstr>
      <vt:lpstr>Презентация PowerPoint</vt:lpstr>
      <vt:lpstr>Защита проекта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</vt:lpstr>
      <vt:lpstr>Используемые технологии и инструменты  </vt:lpstr>
      <vt:lpstr>Архитектура проекта (схема) </vt:lpstr>
      <vt:lpstr> S3 object storage</vt:lpstr>
      <vt:lpstr>Greenplum</vt:lpstr>
      <vt:lpstr>Airflow (стр.1)</vt:lpstr>
      <vt:lpstr>Airflow (стр.2)</vt:lpstr>
      <vt:lpstr>Superset Dashboard (стр.1)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62</cp:revision>
  <dcterms:modified xsi:type="dcterms:W3CDTF">2024-04-18T17:03:36Z</dcterms:modified>
</cp:coreProperties>
</file>