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Mishganio/Greenplum_UDF/blob/main/GP_DB_scripts/GP_DB_tables.sql" TargetMode="External"/><Relationship Id="rId4" Type="http://schemas.openxmlformats.org/officeDocument/2006/relationships/hyperlink" Target="https://github.com/Mishganio/Greenplum_UDF/blob/main/UDF/f_exchange_partition_load.sq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ishganio/Greenplum_UDF/blob/main/Airflow%20Dags/GP_f_exchange_partion_with_marts_load.py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ganio/Greenplum_UDF" TargetMode="External"/><Relationship Id="rId7" Type="http://schemas.openxmlformats.org/officeDocument/2006/relationships/hyperlink" Target="http://178.154.227.108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yandex.cloud/folders/b1gctv657k2rdmrcs47g/managed-greenplum/cluster/c9qsnav7ai9aio1bprh5/view" TargetMode="External"/><Relationship Id="rId5" Type="http://schemas.openxmlformats.org/officeDocument/2006/relationships/hyperlink" Target="http://178.154.224.67:8080/" TargetMode="External"/><Relationship Id="rId4" Type="http://schemas.openxmlformats.org/officeDocument/2006/relationships/hyperlink" Target="https://console.yandex.cloud/folders/b1gctv657k2rdmrcs47g/storage/buckets/crm-sa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1704" y="10785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33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415236" y="3361917"/>
            <a:ext cx="84230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  <a:r>
              <a:rPr lang="en-US" sz="800" b="0" dirty="0">
                <a:hlinkClick r:id="rId4"/>
              </a:rPr>
              <a:t>https://github.com/Mishganio/Greenplum_UDF/blob/main/UDF/f_exchange_partition_load.sql</a:t>
            </a:r>
            <a:r>
              <a:rPr lang="ru-RU" sz="800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  <a:p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6" y="35892"/>
            <a:ext cx="8520600" cy="591891"/>
          </a:xfrm>
        </p:spPr>
        <p:txBody>
          <a:bodyPr/>
          <a:lstStyle/>
          <a:p>
            <a:r>
              <a:rPr lang="en-US" sz="2000" dirty="0"/>
              <a:t>Greenplum </a:t>
            </a:r>
            <a:br>
              <a:rPr lang="ru-RU" sz="2000" dirty="0"/>
            </a:br>
            <a:r>
              <a:rPr lang="en-US" sz="800" b="0" dirty="0">
                <a:latin typeface="+mn-lt"/>
                <a:hlinkClick r:id="rId5"/>
              </a:rPr>
              <a:t>https://github.com/Mishganio/Greenplum_UDF/blob/main/GP_DB_scripts/GP_DB_tables.sql</a:t>
            </a:r>
            <a:br>
              <a:rPr lang="ru-RU" sz="1000" b="0" dirty="0"/>
            </a:br>
            <a:endParaRPr lang="ru-RU" sz="1000" b="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082F39-819F-0B23-C9DC-7FB08D92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37"/>
            <a:ext cx="9144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  <a:r>
              <a:rPr lang="en-US" sz="2000" dirty="0"/>
              <a:t> </a:t>
            </a:r>
            <a:r>
              <a:rPr lang="en-US" sz="800" b="0" dirty="0">
                <a:hlinkClick r:id="rId2"/>
              </a:rPr>
              <a:t>https://github.com/Mishganio/Greenplum_UDF/blob/main/Airflow%20Dags/GP_f_exchange_partion_with_marts_load.py</a:t>
            </a:r>
            <a:br>
              <a:rPr lang="ru-RU" sz="800" b="0" dirty="0"/>
            </a:br>
            <a:br>
              <a:rPr lang="ru-RU" sz="1000" b="0" dirty="0"/>
            </a:br>
            <a:endParaRPr lang="ru-RU" sz="1000" b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820633-C291-CEB0-B445-90370F56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" y="622738"/>
            <a:ext cx="907618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767"/>
            <a:ext cx="9085007" cy="493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+mn-lt"/>
              </a:rPr>
              <a:t>  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Superset</a:t>
            </a:r>
            <a:r>
              <a:rPr lang="en-US" sz="2000" dirty="0">
                <a:latin typeface="+mn-lt"/>
              </a:rPr>
              <a:t> Dashboard </a:t>
            </a:r>
            <a:r>
              <a:rPr lang="ru-RU" sz="2000" dirty="0">
                <a:latin typeface="+mn-lt"/>
              </a:rPr>
              <a:t>(стр.1)</a:t>
            </a:r>
            <a:br>
              <a:rPr lang="ru-RU" sz="2000" dirty="0">
                <a:latin typeface="+mn-lt"/>
              </a:rPr>
            </a:br>
            <a:br>
              <a:rPr lang="ru-RU" sz="1000" b="0" i="0" dirty="0">
                <a:solidFill>
                  <a:srgbClr val="333333"/>
                </a:solidFill>
                <a:effectLst/>
                <a:latin typeface="+mn-lt"/>
              </a:rPr>
            </a:br>
            <a:b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</a:br>
            <a:br>
              <a:rPr lang="ru-RU" sz="1200" b="0" i="0" dirty="0">
                <a:solidFill>
                  <a:srgbClr val="333333"/>
                </a:solidFill>
                <a:effectLst/>
                <a:latin typeface="+mn-lt"/>
              </a:rPr>
            </a:br>
            <a:endParaRPr sz="20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AB5AA-605C-C49E-AE5E-E07BC039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819"/>
            <a:ext cx="9144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204" y="64082"/>
            <a:ext cx="8837591" cy="40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Superset</a:t>
            </a:r>
            <a:r>
              <a:rPr lang="en-US" sz="2000" dirty="0">
                <a:latin typeface="+mn-lt"/>
              </a:rPr>
              <a:t> Dashboard </a:t>
            </a:r>
            <a:r>
              <a:rPr lang="ru-RU" sz="2000" dirty="0">
                <a:latin typeface="+mn-lt"/>
              </a:rPr>
              <a:t>(стр.2)</a:t>
            </a:r>
            <a:endParaRPr sz="20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1E0240-265E-039D-704D-EDFC1B0E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600075"/>
            <a:ext cx="9115425" cy="38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Выводы и планы по развитию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33378272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Поэтому был выбран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Защита проекта</a:t>
            </a:r>
            <a:br>
              <a:rPr lang="en-US" sz="2400" dirty="0"/>
            </a:b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Тема: </a:t>
            </a:r>
            <a:r>
              <a:rPr lang="en-US" sz="2400" dirty="0"/>
              <a:t>“</a:t>
            </a:r>
            <a:r>
              <a:rPr lang="ru" sz="2400" b="0" i="1" dirty="0"/>
              <a:t>Анализ продаж компании с использованием </a:t>
            </a:r>
            <a:r>
              <a:rPr lang="en-US" sz="2400" b="0" i="1" dirty="0"/>
              <a:t>Greenplum, Airflow </a:t>
            </a:r>
            <a:r>
              <a:rPr lang="ru-RU" sz="2400" b="0" i="1" dirty="0"/>
              <a:t>и </a:t>
            </a:r>
            <a:r>
              <a:rPr lang="en-US" sz="2400" b="0" i="1" dirty="0"/>
              <a:t>Superset”</a:t>
            </a:r>
            <a:endParaRPr sz="24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План защиты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59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 rot="10800000" flipV="1">
            <a:off x="786525" y="3137164"/>
            <a:ext cx="12700" cy="576900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 rot="10800000" flipV="1">
            <a:off x="786525" y="3714063"/>
            <a:ext cx="12700" cy="57714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Цели проекта</a:t>
            </a:r>
            <a:endParaRPr sz="2400"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/>
              <a:t>Что планировалось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61336" y="330724"/>
            <a:ext cx="8001000" cy="509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Что получилось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988142"/>
            <a:ext cx="7947593" cy="376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VM 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http://178.154.224.67:8080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(airflow / airflow)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Кластер 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2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(rc1b-fp7smn0ufo8nkjuq.mdb.yandexcloud.net:5432 , </a:t>
            </a:r>
            <a:r>
              <a:rPr lang="en-US" sz="1200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slurm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gp_admin</a:t>
            </a:r>
            <a:r>
              <a:rPr lang="en-US" sz="12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!Zz654321)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VM 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http://178.154.227.108:8080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(admin / admin)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Внешние 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адреса 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 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динамические</a:t>
            </a:r>
            <a:r>
              <a:rPr lang="en-US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000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меняются после перезапуска машин)</a:t>
            </a:r>
            <a:endParaRPr lang="en-US" sz="1000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Используемые технологии</a:t>
            </a:r>
            <a:r>
              <a:rPr lang="en-US" sz="2400" dirty="0"/>
              <a:t> </a:t>
            </a:r>
            <a:r>
              <a:rPr lang="ru-RU" sz="2400" dirty="0"/>
              <a:t>и инструменты</a:t>
            </a:r>
            <a:r>
              <a:rPr lang="en-US" sz="2400" dirty="0"/>
              <a:t>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654</Words>
  <Application>Microsoft Office PowerPoint</Application>
  <PresentationFormat>Экран (16:9)</PresentationFormat>
  <Paragraphs>99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Courier New</vt:lpstr>
      <vt:lpstr>Roboto</vt:lpstr>
      <vt:lpstr>Calibri</vt:lpstr>
      <vt:lpstr>Arial</vt:lpstr>
      <vt:lpstr>Tahoma</vt:lpstr>
      <vt:lpstr>Светлая тема</vt:lpstr>
      <vt:lpstr>Презентация PowerPoint</vt:lpstr>
      <vt:lpstr>Защита проекта 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получилось:</vt:lpstr>
      <vt:lpstr>Используемые технологии и инструменты:  </vt:lpstr>
      <vt:lpstr>Архитектура проекта (схема) </vt:lpstr>
      <vt:lpstr> S3 object storage</vt:lpstr>
      <vt:lpstr>Greenplum  https://github.com/Mishganio/Greenplum_UDF/blob/main/GP_DB_scripts/GP_DB_tables.sql </vt:lpstr>
      <vt:lpstr>Airflow (стр.1)</vt:lpstr>
      <vt:lpstr>Airflow (стр.2) https://github.com/Mishganio/Greenplum_UDF/blob/main/Airflow%20Dags/GP_f_exchange_partion_with_marts_load.py  </vt:lpstr>
      <vt:lpstr>   Superset Dashboard (стр.1)    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98</cp:revision>
  <dcterms:modified xsi:type="dcterms:W3CDTF">2024-04-22T15:24:57Z</dcterms:modified>
</cp:coreProperties>
</file>