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5" autoAdjust="0"/>
    <p:restoredTop sz="95859"/>
  </p:normalViewPr>
  <p:slideViewPr>
    <p:cSldViewPr snapToGrid="0" snapToObjects="1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D55-0A47-7A40-B643-886596632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FCC2D-8230-3D48-983F-D7E773ED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581A-CEB7-7A4D-981C-A15CE446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0973-CD50-4B40-A8A6-19E0102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8BBF-3C14-8242-9AFC-0A598DF8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B47BC-5400-694F-A579-FBB034057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0974-4AC3-6F4F-BF6D-5C70400B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A0AE5-38F6-784D-AC9D-DB7EB31D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FD8E-1F05-0D4D-AC38-EAE09CB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2E4C-A716-9940-988E-B1AD2545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D070-3AC3-1546-9A90-7B860694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959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53066-E9F5-FE45-ADD5-1B91ED99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6B1F-901C-AA4F-84F0-361FC28E6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89A6-19BB-3C43-B163-4239250C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D465-B485-054C-BB13-8186C3E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7677-8677-E240-AE33-B79DD8D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198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5AC5-1FE4-D341-9412-E2862881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749D-9923-EA49-92A1-F4B9F167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9B8B-B8F3-ED4D-BC3B-7A398EC5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1BD5-E02D-7248-8865-643F31B4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5041-B801-CF40-B97C-989A5CB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911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23B7-C3F3-134B-B184-2653E86A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685E-A276-4B49-BFFB-DFED98C5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C37D-F941-8A43-87A6-E19A7CF9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B47C-BB1B-234A-A906-F255DD75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394A-C59A-9145-844B-45044DA2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0902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655E-AEC4-944E-BEB3-B7AE78EC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0862-5114-914C-B211-1BA205557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11ECA-2E39-5E46-ADD2-B6F89531B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BC266-3199-E04E-BD41-9F83F3B5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E21DA-2B49-454D-A2A7-AE43967E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4EDF-B361-7648-A715-BE843FA0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45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2A9F-67D7-D743-BFB8-A3636C33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86CA-45E7-D649-AB0E-EAD37A8F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0202-5A78-3F46-A2CA-C0A652387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8510-F240-ED48-8477-15395007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77A0B-A426-A940-8738-4CC87E3D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58339-A4CC-C248-AE9A-EBD5B74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A5964-358B-B943-B1F7-24187ADC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CAA3E-0F35-0D43-91EF-F627EE0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1893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0AEE-169C-EC4F-BA2B-0ACB518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E75B0-677B-C14F-9B7A-B44CA92B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CF1D7-F7C8-A542-8105-052FEF41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B74F2-3AEF-F24F-ABDB-C74DED1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03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C4F7D-B417-9D4D-AF0A-5BC179EC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A7B76-017D-6844-B755-947EF1AB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1B49-EB1B-7E42-8BA0-5D18EAE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96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D95-6E82-A346-BFDA-4D25CC48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911F-4FC7-F249-97C1-13C5D374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B0DB5-64E9-8642-89AD-AF8F68410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A32D9-3B49-9F4C-A5E7-0446FD9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A5F7C-E2CF-FE48-AE81-8D170D05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A129-7918-D043-A856-0DA74B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427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473F-F894-2B49-9668-E06B8502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B9EC7-6B08-2849-BF08-4474C4C80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F71B5-E236-A14E-B2E3-54129DD9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7AA8C-9930-8148-B25B-B10092A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7407-C412-F14D-94A0-58B3B128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3950-E205-D04C-9DCA-EB53FA2E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04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182E3-9D38-CA4C-B78B-1E7766D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E6AD3-A901-AB46-9F4F-1897CF93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389B-66D3-F148-A247-0BDDBB1F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4C2C-5C91-454B-A30B-CAB0B9159B47}" type="datetimeFigureOut">
              <a:rPr lang="en-UA" smtClean="0"/>
              <a:t>04/24/2024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3205-DF26-3647-98A1-756E3A53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CC2D-137C-FA40-9B2F-21F2E77B9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3B47-FA2A-B54A-90D6-FF2ED8E7855B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C711B-3272-3F4B-BF9D-907AE213134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550E-D1E8-3745-BBC3-8AA6AE5E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350" y="3806738"/>
            <a:ext cx="5862452" cy="2387600"/>
          </a:xfrm>
        </p:spPr>
        <p:txBody>
          <a:bodyPr/>
          <a:lstStyle/>
          <a:p>
            <a:pPr algn="l"/>
            <a:r>
              <a:rPr lang="ru-RU" b="1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Создание сайта на </a:t>
            </a:r>
            <a:r>
              <a:rPr lang="en-US" b="1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Flask</a:t>
            </a:r>
            <a:endParaRPr lang="en-UA" b="1" dirty="0">
              <a:latin typeface="Bahnschrift SemiCondensed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5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3E04E1-9D67-473A-8C8B-767A9A89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университетах выводится на главную страницу в виде таблицы в самом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коде главного окна:</a:t>
            </a:r>
          </a:p>
          <a:p>
            <a:pPr lvl="8"/>
            <a:r>
              <a:rPr lang="ru-RU" dirty="0"/>
              <a:t>                                                     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B674A2-EA75-4E4F-92BD-D29FC5B8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33513"/>
            <a:ext cx="5043274" cy="34432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7FCCE2-401B-4C5D-A52F-69AD29E51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89" y="1433513"/>
            <a:ext cx="5209561" cy="20152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509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5480EE-B7E9-40AB-A1A3-A452773C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825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авторизации и регистрации реализованы по одному и тому же шаблону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регистрации лишь добавлены дополнительные поля: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AC5FE-9D8B-41A9-853F-B19062AC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837"/>
            <a:ext cx="52387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8BA9F6-09E6-4FB8-A426-3901C32C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66" y="1747837"/>
            <a:ext cx="4212734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300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332294-3BD5-4CB6-92C7-6C801CB1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базе данных реализованы 9 таблиц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хранящий в себе всю информацию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данные пользователей: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957415-C8BF-438E-B963-67828273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481"/>
            <a:ext cx="1990725" cy="1771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146DF7-C87B-43DD-BCF4-83D939FF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99" y="1564480"/>
            <a:ext cx="8422258" cy="9247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6E62DC-3B9C-448B-9E0A-40E96112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299" y="2927058"/>
            <a:ext cx="8422258" cy="1425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24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DEAA8-6A08-4BBE-8249-912A19D5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реализована функция хэширования паролей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срабатывает на этапе регистрации пользователя: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0CD3F0-3412-4FC1-9552-989C82DB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06" y="1522412"/>
            <a:ext cx="8384988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578FAF6-5405-467F-9F1E-EA3A393C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Зарегистрированный пользователь может в любой момент изменить свои данные на вкладке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 профиль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удалить его вовсе: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BC4C7-8A11-4511-90FE-5E7B40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875620"/>
            <a:ext cx="6680199" cy="4411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9838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0A7F6-63A9-45D3-AADD-F664A995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27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университетов происходит исходя из количества баллов ЕГЭ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указал пользователь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он может узнать факультеты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необходимые предметы: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29D2AD-10B3-4240-9F08-824BCD75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887"/>
            <a:ext cx="7115175" cy="2028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CAD14-F793-4343-A7CB-58A982E6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5781"/>
            <a:ext cx="91059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2652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9EA742-95A0-4471-A2F8-12652425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 пользователь может узнать основную информацию об университете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нажав на кнопку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университета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5C6914-CCD2-4F30-A668-CD33A9AF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625"/>
            <a:ext cx="3305175" cy="1885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66C119-16DC-40B1-BA82-6DAC7719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74" y="1698625"/>
            <a:ext cx="7162249" cy="1885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96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F52ABD-4C41-4E72-901D-0F4D6C0C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ru-RU" dirty="0"/>
              <a:t>Любой желающий</a:t>
            </a:r>
            <a:r>
              <a:rPr lang="en-US" dirty="0"/>
              <a:t>, </a:t>
            </a:r>
            <a:r>
              <a:rPr lang="ru-RU" dirty="0"/>
              <a:t>находясь на сайте может скачать его с </a:t>
            </a:r>
            <a:r>
              <a:rPr lang="en-US" dirty="0"/>
              <a:t>GitHub, </a:t>
            </a:r>
            <a:r>
              <a:rPr lang="ru-RU" dirty="0"/>
              <a:t>выбрав кнопку </a:t>
            </a:r>
            <a:r>
              <a:rPr lang="en-US" dirty="0"/>
              <a:t>“</a:t>
            </a:r>
            <a:r>
              <a:rPr lang="ru-RU" dirty="0"/>
              <a:t>Ссылка на проект</a:t>
            </a:r>
            <a:r>
              <a:rPr lang="en-US" dirty="0"/>
              <a:t>”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19EC0C-E50C-43EC-B4D8-155588EE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09823"/>
            <a:ext cx="4267200" cy="1699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8C737D-95C1-423A-A71F-F5C3ED4A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16" y="1569262"/>
            <a:ext cx="5806913" cy="24185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623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5A1BC8-139B-4A97-8132-5F018634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/>
          <a:lstStyle/>
          <a:p>
            <a:r>
              <a:rPr lang="ru-RU" dirty="0"/>
              <a:t>Таким образом</a:t>
            </a:r>
            <a:r>
              <a:rPr lang="en-US" dirty="0"/>
              <a:t>, </a:t>
            </a:r>
            <a:r>
              <a:rPr lang="ru-RU" dirty="0"/>
              <a:t>нам удалось реализовать цель проект</a:t>
            </a:r>
            <a:r>
              <a:rPr lang="en-US" dirty="0"/>
              <a:t>, </a:t>
            </a:r>
            <a:r>
              <a:rPr lang="ru-RU" dirty="0"/>
              <a:t>а именно создать сайт по выбору университетов на фреймворке </a:t>
            </a:r>
            <a:r>
              <a:rPr lang="en-US" dirty="0"/>
              <a:t>Flask,</a:t>
            </a:r>
            <a:r>
              <a:rPr lang="ru-RU" dirty="0"/>
              <a:t> в дальнейшем продолжим улучшать наш проект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82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6AC7-1BA3-46C9-82ED-B29C346B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3CBFD-770E-4DCC-ACB7-149543D9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CCBA12C-6708-4043-AF8A-D538D030937C}"/>
              </a:ext>
            </a:extLst>
          </p:cNvPr>
          <p:cNvSpPr txBox="1">
            <a:spLocks/>
          </p:cNvSpPr>
          <p:nvPr/>
        </p:nvSpPr>
        <p:spPr>
          <a:xfrm>
            <a:off x="5153055" y="1690688"/>
            <a:ext cx="4883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 marL="457200" lvl="1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Облачное хранилище: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2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1371-ED5F-0342-B17F-6D690EED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презентации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E26A7E84-7536-2C43-A025-EB6B4DC9346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919956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2F38DDB-5656-D642-AE81-4152F332D6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692B5338-EB90-7E49-B196-D6F07175AAF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5F5D181-D1F1-B846-A2A9-95BD7548CB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75"/>
              <a:ext cx="11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Заключение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9A7BBD85-2BB3-9E46-83F4-5707CB4DBD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0ABD2E2C-F1A3-E046-994B-B3B3E98103CA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405356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0D80937-E984-F743-8745-CF002A8E687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F5A60F9-F005-2A4F-B097-AC9CDCCDB1C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46191DB-9177-B04C-8864-100C2AA599B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9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Описание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E3FCD31E-0983-F649-98DC-BF683935C17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D0935B0-116A-3C4A-9531-045E62A3AB6C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234031"/>
            <a:ext cx="5105400" cy="565150"/>
            <a:chOff x="1248" y="2634"/>
            <a:chExt cx="3216" cy="356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39B9608-175D-A240-9A67-E403C0E4AE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D018237A-96C2-6648-9F92-E88C65C4F31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6C6E35F7-F3C8-5846-B9E4-AEC2A47FB30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34"/>
              <a:ext cx="7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Теория</a:t>
              </a:r>
              <a:endPara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A0803B50-737B-234E-BAFE-2641E2F635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9320A6BF-0FBC-234A-BABC-75CEA8F50B53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081756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FF1688C-8A57-3647-B00F-AD041A3A136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57C194D-FEB8-2E4A-9284-B4EB893B2D0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FB4C19FE-74EA-4148-A1E9-2CF26D162A9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0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Реализация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22907970-FAD3-D847-B3A8-5BD8EA544F8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CE5018BC-BDA4-FB4E-943A-41B631143828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780381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FA0E9FB-5258-5741-920A-9B3BF7ED563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E4265D39-D53F-274D-AA96-343A942EBD9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1ADC0651-876C-5D4A-9557-C020C51999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46"/>
              <a:ext cx="10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>
                  <a:solidFill>
                    <a:srgbClr val="000000"/>
                  </a:solidFill>
                </a:rPr>
                <a:t>Технологии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91A2C91E-BE3B-0A4B-B0B2-8396870885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2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86A2B-6FC8-495B-B921-3FFEAF58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AF01A-2C0A-49C2-A0BD-46DF63D5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Денис Антонюк</a:t>
            </a:r>
          </a:p>
          <a:p>
            <a:r>
              <a:rPr lang="ru-RU" dirty="0"/>
              <a:t>Михаил Смирнов</a:t>
            </a:r>
          </a:p>
          <a:p>
            <a:r>
              <a:rPr lang="ru-RU" dirty="0"/>
              <a:t>Матвей Уланов</a:t>
            </a:r>
          </a:p>
        </p:txBody>
      </p:sp>
    </p:spTree>
    <p:extLst>
      <p:ext uri="{BB962C8B-B14F-4D97-AF65-F5344CB8AC3E}">
        <p14:creationId xmlns:p14="http://schemas.microsoft.com/office/powerpoint/2010/main" val="39517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E1055-3FE9-452B-9DA2-43173D9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1CB12-14C8-4AE6-9EE0-3A513C3C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идеей проекта было создание сайта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поиска университетов по баллам ЕГЭ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по проекту была разделена на 3 этапа: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подключение БД для эффективной работы с пользователем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и подключение интерфейса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40228B-4CCD-4DB0-BD71-8B472541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561" y="425450"/>
            <a:ext cx="3891439" cy="19765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80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08DB8-95DE-4CCA-ABA7-E5FE89AA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C35D1-AF2D-4FB5-8D14-2704C22D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проекта было решено использовать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среда 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надо базой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страница сайта: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1AD90-E955-4956-BEB5-DA2DE3F2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2929277"/>
            <a:ext cx="6337300" cy="32476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67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922575-5D10-4FE6-A19D-8D03D339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541963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 проекта -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lask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фреймворк для создания веб-приложений на языке программирования Python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знать ключевые слова и методы этой библиотеки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создании интерфейса и получения данных с него нельзя обойтись без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умеет генерировать формы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заполнять их информацией и проверять ее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в создании интерфейса нельзя обойтись без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протокола взаимодействия приложения и других программ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A5EBB-68C1-41EE-BF28-15E9AC8B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6105C-5D8F-4662-8BAF-E3951279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</a:t>
            </a:r>
            <a:r>
              <a:rPr lang="en-US" dirty="0">
                <a:solidFill>
                  <a:srgbClr val="6A8759"/>
                </a:solidFill>
                <a:effectLst/>
                <a:latin typeface="JetBrains Mono"/>
              </a:rPr>
              <a:t>mainwindow.html</a:t>
            </a:r>
            <a:r>
              <a:rPr lang="ru-RU" dirty="0"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функцией:</a:t>
            </a:r>
          </a:p>
          <a:p>
            <a:endParaRPr lang="ru-RU" dirty="0">
              <a:solidFill>
                <a:srgbClr val="6A87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6A87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6A87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этапе запуска главного окна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БД формируется таблица университетов и выводится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окна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F9D718-2F36-4256-9B73-3D75D8F5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390774"/>
            <a:ext cx="917398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7324A2-34D9-43A8-A61C-C8516CC07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окна строятся на основе базового окна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base.html,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нем прописаны основные стили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подвал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же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CDCA20-8584-46E7-8C59-F4CD71DF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797529"/>
            <a:ext cx="7658099" cy="19426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FB474-4BC9-457D-AC14-49959AF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78" y="3824288"/>
            <a:ext cx="7652471" cy="476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9E559-4136-4F28-8D8D-33BCEA9D0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49" y="4511675"/>
            <a:ext cx="76581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9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C5637E-A0DA-467B-98D4-5BF6F295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2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остальные окна сайта наследуют от базового шапку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подвал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стили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передается специальной функцией: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033A-8E6B-4CD4-AF68-FEA35DE05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4831"/>
            <a:ext cx="746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88E16C-52B5-4395-9102-536C66BE4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реализована несколькими функциями: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B0EF1-B210-4888-AC66-F1E7649E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924"/>
            <a:ext cx="5105182" cy="12985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1ED9E8-3541-4CF6-BA03-0ADC7A77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7922"/>
            <a:ext cx="5105183" cy="11007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7B2564-6440-4D55-98C7-DC3382FD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25" y="1406524"/>
            <a:ext cx="5343478" cy="33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460</Words>
  <Application>Microsoft Office PowerPoint</Application>
  <PresentationFormat>Широкоэкранный</PresentationFormat>
  <Paragraphs>61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Bahnschrift SemiCondensed</vt:lpstr>
      <vt:lpstr>Calibri</vt:lpstr>
      <vt:lpstr>Calibri Light</vt:lpstr>
      <vt:lpstr>JetBrains Mono</vt:lpstr>
      <vt:lpstr>Times New Roman</vt:lpstr>
      <vt:lpstr>Office Theme</vt:lpstr>
      <vt:lpstr>Создание сайта на Flask</vt:lpstr>
      <vt:lpstr>План презентации</vt:lpstr>
      <vt:lpstr>Описание</vt:lpstr>
      <vt:lpstr>Теория</vt:lpstr>
      <vt:lpstr>Презентация PowerPoint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технологии:</vt:lpstr>
      <vt:lpstr>Разработчики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Matew</cp:lastModifiedBy>
  <cp:revision>11</cp:revision>
  <dcterms:created xsi:type="dcterms:W3CDTF">2022-01-31T14:19:28Z</dcterms:created>
  <dcterms:modified xsi:type="dcterms:W3CDTF">2024-04-24T12:15:59Z</dcterms:modified>
</cp:coreProperties>
</file>