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69716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44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02335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307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95461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707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696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653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35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440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407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942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919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179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297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30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Object-Oriented Programming (OOP) in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Classes • Attributes • Methods • Objects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717245"/>
            <a:ext cx="6347714" cy="3880773"/>
          </a:xfrm>
        </p:spPr>
        <p:txBody>
          <a:bodyPr/>
          <a:lstStyle/>
          <a:p>
            <a:endParaRPr dirty="0"/>
          </a:p>
          <a:p>
            <a:pPr>
              <a:defRPr sz="1400"/>
            </a:pPr>
            <a:r>
              <a:rPr sz="2000" dirty="0"/>
              <a:t>Class: Blueprint → Example: class Car:</a:t>
            </a:r>
          </a:p>
          <a:p>
            <a:pPr>
              <a:defRPr sz="1400"/>
            </a:pPr>
            <a:r>
              <a:rPr sz="2000" dirty="0"/>
              <a:t>Attribute: Property → Example: color, speed</a:t>
            </a:r>
          </a:p>
          <a:p>
            <a:pPr>
              <a:defRPr sz="1400"/>
            </a:pPr>
            <a:r>
              <a:rPr sz="2000" dirty="0"/>
              <a:t>Method: Action → Example: accelerate()</a:t>
            </a:r>
          </a:p>
          <a:p>
            <a:pPr>
              <a:defRPr sz="1400"/>
            </a:pPr>
            <a:r>
              <a:rPr sz="2000" dirty="0"/>
              <a:t>Object: Instance → Example: </a:t>
            </a:r>
            <a:r>
              <a:rPr sz="2000" dirty="0" err="1"/>
              <a:t>my_car</a:t>
            </a:r>
            <a:r>
              <a:rPr sz="2000" dirty="0"/>
              <a:t> = Car('Red', 120)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75681"/>
            <a:ext cx="6347714" cy="3880773"/>
          </a:xfrm>
        </p:spPr>
        <p:txBody>
          <a:bodyPr>
            <a:normAutofit/>
          </a:bodyPr>
          <a:lstStyle/>
          <a:p>
            <a:endParaRPr sz="4400" dirty="0"/>
          </a:p>
          <a:p>
            <a:pPr>
              <a:defRPr sz="1400"/>
            </a:pPr>
            <a:r>
              <a:rPr sz="2000" dirty="0"/>
              <a:t>OOP organizes code to mirror real-life concepts.</a:t>
            </a:r>
          </a:p>
          <a:p>
            <a:pPr>
              <a:defRPr sz="1400"/>
            </a:pPr>
            <a:r>
              <a:rPr sz="2000" dirty="0"/>
              <a:t>Main building blocks: Classes, Attributes, Methods, Objects.</a:t>
            </a:r>
          </a:p>
          <a:p>
            <a:pPr>
              <a:defRPr sz="1400"/>
            </a:pPr>
            <a:r>
              <a:rPr sz="2000" dirty="0"/>
              <a:t>Helps write organized, reusable, and scalable programs.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Understanding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000" dirty="0"/>
              <a:t>A class is a blueprint for creating objects.</a:t>
            </a:r>
          </a:p>
          <a:p>
            <a:pPr>
              <a:defRPr sz="1400"/>
            </a:pPr>
            <a:r>
              <a:rPr sz="2000" dirty="0"/>
              <a:t>Defines attributes (properties) and methods (functions).</a:t>
            </a:r>
          </a:p>
          <a:p>
            <a:pPr>
              <a:defRPr sz="1400"/>
            </a:pPr>
            <a:r>
              <a:rPr sz="2000" dirty="0"/>
              <a:t>Example: class Car with color and speed.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Attributes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000" dirty="0"/>
              <a:t>Attributes describe an object’s characteristics.</a:t>
            </a:r>
          </a:p>
          <a:p>
            <a:pPr>
              <a:defRPr sz="1400"/>
            </a:pPr>
            <a:r>
              <a:rPr sz="2000" dirty="0"/>
              <a:t>They can differ between objects from the same class.</a:t>
            </a:r>
          </a:p>
          <a:p>
            <a:pPr>
              <a:defRPr sz="1400"/>
            </a:pPr>
            <a:r>
              <a:rPr sz="2000" dirty="0"/>
              <a:t>Example: </a:t>
            </a:r>
            <a:r>
              <a:rPr sz="2000" dirty="0" err="1"/>
              <a:t>my_car.color</a:t>
            </a:r>
            <a:r>
              <a:rPr sz="2000" dirty="0"/>
              <a:t> = 'Red', </a:t>
            </a:r>
            <a:r>
              <a:rPr sz="2000" dirty="0" err="1"/>
              <a:t>my_car.speed</a:t>
            </a:r>
            <a:r>
              <a:rPr sz="2000" dirty="0"/>
              <a:t> = 120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Methods in 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000" dirty="0"/>
              <a:t>Methods are functions inside a class defining behavior.</a:t>
            </a:r>
          </a:p>
          <a:p>
            <a:pPr>
              <a:defRPr sz="1400"/>
            </a:pPr>
            <a:r>
              <a:rPr sz="2000" dirty="0"/>
              <a:t>Example: accelerate() increases speed.</a:t>
            </a:r>
          </a:p>
          <a:p>
            <a:pPr>
              <a:defRPr sz="1400"/>
            </a:pPr>
            <a:r>
              <a:rPr sz="2000" dirty="0"/>
              <a:t>Objects can share methods but have different attribute values.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Objects and Instances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000" dirty="0"/>
              <a:t>An object is a specific realization of a class.</a:t>
            </a:r>
          </a:p>
          <a:p>
            <a:pPr>
              <a:defRPr sz="1400"/>
            </a:pPr>
            <a:r>
              <a:rPr sz="2000" dirty="0"/>
              <a:t>Each has its own attribute values but shares methods.</a:t>
            </a:r>
          </a:p>
          <a:p>
            <a:pPr>
              <a:defRPr sz="1400"/>
            </a:pPr>
            <a:r>
              <a:rPr sz="2000" dirty="0"/>
              <a:t>Example: Car('Red', 200) and Car('Blue', 180)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Real-Life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000" dirty="0"/>
              <a:t>Car Example: Attributes - color, top speed; Methods - start, stop, accelerate.</a:t>
            </a:r>
          </a:p>
          <a:p>
            <a:pPr>
              <a:defRPr sz="1400"/>
            </a:pPr>
            <a:r>
              <a:rPr sz="2000" dirty="0"/>
              <a:t>Student Example: Attributes - name, age; Methods - </a:t>
            </a:r>
            <a:r>
              <a:rPr sz="2000" dirty="0" err="1"/>
              <a:t>take_exam</a:t>
            </a:r>
            <a:r>
              <a:rPr sz="2000" dirty="0"/>
              <a:t>, </a:t>
            </a:r>
            <a:r>
              <a:rPr sz="2000" dirty="0" err="1"/>
              <a:t>attend_classes</a:t>
            </a:r>
            <a:r>
              <a:rPr sz="2000"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OOP Works: Step-by-Step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2000" dirty="0"/>
          </a:p>
          <a:p>
            <a:pPr>
              <a:defRPr sz="1400"/>
            </a:pPr>
            <a:r>
              <a:rPr sz="2000" dirty="0"/>
              <a:t>1. Define the Class (blueprint).</a:t>
            </a:r>
          </a:p>
          <a:p>
            <a:pPr>
              <a:defRPr sz="1400"/>
            </a:pPr>
            <a:r>
              <a:rPr sz="2000" dirty="0"/>
              <a:t>2. Define the Attributes (properties).</a:t>
            </a:r>
          </a:p>
          <a:p>
            <a:pPr>
              <a:defRPr sz="1400"/>
            </a:pPr>
            <a:r>
              <a:rPr sz="2000" dirty="0"/>
              <a:t>3. Define the Methods (actions).</a:t>
            </a:r>
          </a:p>
          <a:p>
            <a:pPr>
              <a:defRPr sz="1400"/>
            </a:pPr>
            <a:r>
              <a:rPr sz="2000" dirty="0"/>
              <a:t>4. Create Objects (instances).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OOP is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400"/>
            </a:pPr>
            <a:r>
              <a:rPr sz="2000" dirty="0"/>
              <a:t>Reusability: Create many objects from one class.</a:t>
            </a:r>
          </a:p>
          <a:p>
            <a:pPr>
              <a:defRPr sz="1400"/>
            </a:pPr>
            <a:r>
              <a:rPr sz="2000" dirty="0"/>
              <a:t>Modularity: Break problems into smaller parts.</a:t>
            </a:r>
          </a:p>
          <a:p>
            <a:pPr>
              <a:defRPr sz="1400"/>
            </a:pPr>
            <a:r>
              <a:rPr sz="2000" dirty="0"/>
              <a:t>Maintainability: Update class, changes apply everywhere.</a:t>
            </a:r>
          </a:p>
          <a:p>
            <a:pPr>
              <a:defRPr sz="1400"/>
            </a:pPr>
            <a:r>
              <a:rPr sz="2000" dirty="0"/>
              <a:t>Scalability: Grow program easily.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321</Words>
  <Application>Microsoft Office PowerPoint</Application>
  <PresentationFormat>On-screen Show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Introduction to Object-Oriented Programming (OOP) in Python</vt:lpstr>
      <vt:lpstr>Introduction</vt:lpstr>
      <vt:lpstr>Understanding Classes</vt:lpstr>
      <vt:lpstr>Attributes in OOP</vt:lpstr>
      <vt:lpstr>Methods in OOP</vt:lpstr>
      <vt:lpstr>Objects and Instances</vt:lpstr>
      <vt:lpstr>Real-Life Examples</vt:lpstr>
      <vt:lpstr>How OOP Works: Step-by-Step</vt:lpstr>
      <vt:lpstr>Why OOP is Important</vt:lpstr>
      <vt:lpstr>Summary Table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Object-Oriented Programming (OOP) in Python</dc:title>
  <dc:subject/>
  <dc:creator/>
  <cp:keywords/>
  <dc:description>generated using python-pptx</dc:description>
  <cp:lastModifiedBy>Windows User</cp:lastModifiedBy>
  <cp:revision>2</cp:revision>
  <dcterms:created xsi:type="dcterms:W3CDTF">2013-01-27T09:14:16Z</dcterms:created>
  <dcterms:modified xsi:type="dcterms:W3CDTF">2025-08-09T06:17:07Z</dcterms:modified>
  <cp:category/>
</cp:coreProperties>
</file>