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sample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of a 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paragraph</a:t>
            </a:r>
          </a:p>
          <a:p>
            <a:r>
              <a:t>that paragraph</a:t>
            </a:r>
          </a:p>
          <a:p>
            <a:r>
              <a:t>the other paragraph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another title of a 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paragraph</a:t>
            </a:r>
          </a:p>
          <a:p>
            <a:pPr lvl="1"/>
            <a:r>
              <a:t>that paragraph</a:t>
            </a:r>
          </a:p>
          <a:p>
            <a:pPr lvl="2"/>
            <a:r>
              <a:t>the other paragraph</a:t>
            </a:r>
          </a:p>
          <a:p>
            <a:r>
              <a:t>this paragraph</a:t>
            </a:r>
          </a:p>
          <a:p>
            <a:r>
              <a:t>that paragraph</a:t>
            </a:r>
          </a:p>
          <a:p>
            <a:pPr lvl="2"/>
            <a:r>
              <a:t>the other paragraph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second paragraph that's bold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third paragraph that's big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zu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