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 World! example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python-pptx was here!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 Bullet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Use h3 for bullet slide layout</a:t>
            </a:r>
          </a:p>
          <a:p>
            <a:pPr lvl="1"/>
            <a:r>
              <a:t>Use h4 for first bullet</a:t>
            </a:r>
          </a:p>
          <a:p>
            <a:pPr lvl="2"/>
            <a:r>
              <a:t>Use h5 for subsequent bullet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pic>
        <p:nvPicPr>
          <p:cNvPr id="3" name="Picture 2" descr="shizu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914400" cy="914400"/>
          </a:xfrm>
          <a:prstGeom prst="rect">
            <a:avLst/>
          </a:prstGeom>
        </p:spPr>
      </p:pic>
      <p:pic>
        <p:nvPicPr>
          <p:cNvPr id="4" name="Picture 3" descr="shizu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914400"/>
            <a:ext cx="5080000" cy="508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