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 sample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of a Content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this paragraph</a:t>
            </a:r>
          </a:p>
          <a:p>
            <a:r>
              <a:t>that paragraph</a:t>
            </a:r>
          </a:p>
          <a:p>
            <a:r>
              <a:t>the other paragraph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another title of a Content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this paragraph</a:t>
            </a:r>
          </a:p>
          <a:p>
            <a:r>
              <a:t>that paragraph</a:t>
            </a:r>
          </a:p>
          <a:p>
            <a:r>
              <a:t>the other paragraph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