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 h3 for bullet slide layout</a:t>
            </a:r>
          </a:p>
          <a:p>
            <a:pPr lvl="1"/>
            <a:r>
              <a:t>Use h4 for first bullet</a:t>
            </a:r>
          </a:p>
          <a:p>
            <a:pPr lvl="2"/>
            <a:r>
              <a:t>Use h5 for subsequent bullet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zu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shizu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