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93C-C739-85BB-C0E9-B9CDE108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7F55-1911-F594-29D3-9E96C52B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01B-9A64-D41E-7FEB-640645F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C2C0-4B8F-D2E8-5687-B21DEE6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02C-D28F-CB66-1B3D-0241CE5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C1E-FDB6-B28C-A159-378E47B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63FB-F33B-B6C5-2388-73784914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3BE-ADA5-CFC9-7238-B3CED5E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AD2-06E8-4166-ADB4-658E583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A2B0-4761-0DB3-16B8-602861F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3DB3-58E7-F75F-EAAD-14BC01D7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C2C9-C5DB-5728-856E-B8A33755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C06A-6A82-71FA-C25B-B660EA2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735-AA70-C00C-0217-FF855C4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8673-F274-FD62-37BE-D3F0C9D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65B-3DD9-7331-D6ED-8865C4E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216-C982-1F6D-1C06-75094079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76A-20F8-7680-B9BC-B24E97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D7B1-5E29-0E6A-3B30-D86959A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4675-320E-B089-9847-B6225E6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158-7AA6-D28A-EA51-17F0D7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0816-E304-0D15-0410-9CCD88BC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386-E7B2-6B60-1073-2C2F010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A27-3BB1-4FC5-D4FF-9922FAF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48-63CE-84D6-A9E6-35AFF19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DA9-631A-7ED6-85E8-58DA34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EA-E93E-1AED-8FC8-C7A32E95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B393-6925-59C1-5909-31D4A2F6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C05-9A24-B678-F3BF-9C4BC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D27F-AF93-0B04-5E17-103AAEC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2EA-5231-D60E-BC65-5EC941B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1035-D24D-AC06-DCF9-03D6B899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9A9A-D006-5630-1120-ECC55DE6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07FF4-BE34-1FF5-E6A9-1B1F1418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E0B0-1DF0-4A52-13D0-609CAF55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C26C-E3C3-9F0C-B687-F3369BC6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6D75-3A5F-FE8E-3C83-333E5BF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BFE-011E-3183-324A-486EE2B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6FA9C-02EC-218A-C17C-762BC86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FAE63-60A8-5734-1FCB-D0C3631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84A6-C0B9-5DD3-88AE-2AA0C2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C9D8-72EC-C3EE-0566-411AF46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B7B24-DD54-6694-D03D-E89DBB6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3029-2DD1-5C18-6BF3-5E2A15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A91A-3929-244E-95C1-ADAF2A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948-22DE-E489-DE6E-B44388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723-5706-736D-88AE-991E921C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1836-247E-9118-DE1C-2427BC25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5FC2-C20C-BDCA-8391-9B5C9CB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BF47-23EE-D350-333C-A66C235C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946-C545-463E-C731-6BA06D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0C1-C87E-4374-666D-4AD1835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3E79-9932-46C3-4457-C287A84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D251-7D58-97AB-966C-2660CA7C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59FA-A832-D8E0-F37D-BFAA7CAE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4C-A30F-C4BD-1A0A-E886EA4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FFCB-2F93-C007-9429-0D80942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557-A176-0522-A9C8-A54D25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2B3C-8DB7-AE26-6E4F-0D768232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5F43-A0D0-592C-B2D0-3E3D86F2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E9B-36F1-4FB7-8743-C1EA76B053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928F-8E50-3C32-EDCB-D5FC524C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CC05-2CFB-21D7-E3AC-03449D70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BEFA-35DF-D4D8-59D6-888611A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CB9248-5C94-8BFA-635E-3BE1D453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05726"/>
              </p:ext>
            </p:extLst>
          </p:nvPr>
        </p:nvGraphicFramePr>
        <p:xfrm>
          <a:off x="5915077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77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483415-6BD8-7D7A-AE5B-50CE2CC5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7140"/>
              </p:ext>
            </p:extLst>
          </p:nvPr>
        </p:nvGraphicFramePr>
        <p:xfrm>
          <a:off x="-230085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085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6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95-E44B-0689-6D04-5C733FC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554C5-257B-743C-E6A0-A834C9CC1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044"/>
              </p:ext>
            </p:extLst>
          </p:nvPr>
        </p:nvGraphicFramePr>
        <p:xfrm>
          <a:off x="56791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91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EF164D-0C00-E959-585E-FFD2E0B4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04411"/>
              </p:ext>
            </p:extLst>
          </p:nvPr>
        </p:nvGraphicFramePr>
        <p:xfrm>
          <a:off x="-27924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924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B4A-E1B5-D6C3-264F-D8A66D6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5E13E0-0E38-6F72-B587-CF47B34B4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41954"/>
              </p:ext>
            </p:extLst>
          </p:nvPr>
        </p:nvGraphicFramePr>
        <p:xfrm>
          <a:off x="-21042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1042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7E27E0-044B-1E58-F19A-9DD433A5F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17868"/>
              </p:ext>
            </p:extLst>
          </p:nvPr>
        </p:nvGraphicFramePr>
        <p:xfrm>
          <a:off x="59544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AE-B03C-8424-F7DB-6DAF57C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28D429-CB7D-9581-59C7-FD3613EA6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8151"/>
              </p:ext>
            </p:extLst>
          </p:nvPr>
        </p:nvGraphicFramePr>
        <p:xfrm>
          <a:off x="601239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239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EFA89E-A2F9-D769-115D-C13990C9C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8304"/>
              </p:ext>
            </p:extLst>
          </p:nvPr>
        </p:nvGraphicFramePr>
        <p:xfrm>
          <a:off x="-40706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0706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3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24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024-F5EC-8467-7B4B-6DC2D422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3A9F-C6D2-2EF8-9A71-FA1258FAD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692A6-C330-2C03-E1B8-DFD4E24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72F4F3-1158-F2AF-CE08-AC2AFCAB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38005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D2C80-0295-0781-9FD4-56D69E04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2962"/>
              </p:ext>
            </p:extLst>
          </p:nvPr>
        </p:nvGraphicFramePr>
        <p:xfrm>
          <a:off x="58059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9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95CE-2A96-21FA-C202-86D686D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B5261D-6282-ED0B-023E-071DFA5D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26526"/>
              </p:ext>
            </p:extLst>
          </p:nvPr>
        </p:nvGraphicFramePr>
        <p:xfrm>
          <a:off x="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047648-7B00-76B5-6C24-696F9A8F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187"/>
              </p:ext>
            </p:extLst>
          </p:nvPr>
        </p:nvGraphicFramePr>
        <p:xfrm>
          <a:off x="60960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EDB-BF1A-6071-3A81-E2FD85B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FFF649-14BE-8365-B7F8-F3651C02C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49230"/>
              </p:ext>
            </p:extLst>
          </p:nvPr>
        </p:nvGraphicFramePr>
        <p:xfrm>
          <a:off x="-33824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3824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2B554E-0193-D27D-A852-598644A40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4178"/>
              </p:ext>
            </p:extLst>
          </p:nvPr>
        </p:nvGraphicFramePr>
        <p:xfrm>
          <a:off x="584525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525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D49-766A-57B9-EC4D-6317ABB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FFA35B-EB31-AD1E-FE2D-BBB34BC46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58517"/>
              </p:ext>
            </p:extLst>
          </p:nvPr>
        </p:nvGraphicFramePr>
        <p:xfrm>
          <a:off x="5970749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0749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CB922-9FF4-0CC9-2EA4-B5EAE657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08190"/>
              </p:ext>
            </p:extLst>
          </p:nvPr>
        </p:nvGraphicFramePr>
        <p:xfrm>
          <a:off x="-318575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18575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D5B5-80B2-FAAB-F983-0E0888A1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CF9CF5-8997-06CE-B065-D1229D156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5596"/>
              </p:ext>
            </p:extLst>
          </p:nvPr>
        </p:nvGraphicFramePr>
        <p:xfrm>
          <a:off x="597407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407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4105E1-1E94-83E5-3578-21253D184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7786"/>
              </p:ext>
            </p:extLst>
          </p:nvPr>
        </p:nvGraphicFramePr>
        <p:xfrm>
          <a:off x="-25958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958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9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52F-5604-60DF-64D4-0671B624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37ECB6-BE19-2F76-154C-F8DA56CF3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6883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D2B15B-1363-661F-89D3-AA8442E7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81454"/>
              </p:ext>
            </p:extLst>
          </p:nvPr>
        </p:nvGraphicFramePr>
        <p:xfrm>
          <a:off x="-26941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941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32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Graph</vt:lpstr>
      <vt:lpstr>Unicode Origin Graph</vt:lpstr>
      <vt:lpstr>PowerPoint Presentation</vt:lpstr>
      <vt:lpstr>PowerPoint Presentation</vt:lpstr>
      <vt:lpstr>Sample 1</vt:lpstr>
      <vt:lpstr>Sample1_device1</vt:lpstr>
      <vt:lpstr>Sample1_device1</vt:lpstr>
      <vt:lpstr>Sample1_device2</vt:lpstr>
      <vt:lpstr>Sample1_device2</vt:lpstr>
      <vt:lpstr>Sample1_device3</vt:lpstr>
      <vt:lpstr>Sample1_device3</vt:lpstr>
      <vt:lpstr>Sample1_device4</vt:lpstr>
      <vt:lpstr>Sample1_device4</vt:lpstr>
      <vt:lpstr>Sample1_device5</vt:lpstr>
      <vt:lpstr>Sample1_device5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Bandurist</dc:creator>
  <cp:lastModifiedBy>Mikhail Bandurist</cp:lastModifiedBy>
  <cp:revision>8</cp:revision>
  <dcterms:created xsi:type="dcterms:W3CDTF">2023-11-04T11:23:29Z</dcterms:created>
  <dcterms:modified xsi:type="dcterms:W3CDTF">2023-11-06T00:12:15Z</dcterms:modified>
</cp:coreProperties>
</file>