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393C-C739-85BB-C0E9-B9CDE1089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47F55-1911-F594-29D3-9E96C52B2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5301B-9A64-D41E-7FEB-640645F8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7C2C0-4B8F-D2E8-5687-B21DEE65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1902C-D28F-CB66-1B3D-0241CE51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5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7C1E-FDB6-B28C-A159-378E47BA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663FB-F33B-B6C5-2388-73784914A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F33BE-ADA5-CFC9-7238-B3CED5E0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BEAD2-06E8-4166-ADB4-658E583B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A2B0-4761-0DB3-16B8-602861F9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84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F3DB3-58E7-F75F-EAAD-14BC01D7E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AC2C9-C5DB-5728-856E-B8A33755B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5C06A-6A82-71FA-C25B-B660EA2E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BA735-AA70-C00C-0217-FF855C4B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E8673-F274-FD62-37BE-D3F0C9D6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11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765B-3DD9-7331-D6ED-8865C4ED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89216-C982-1F6D-1C06-75094079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8276A-20F8-7680-B9BC-B24E9786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BD7B1-5E29-0E6A-3B30-D86959AA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F4675-320E-B089-9847-B6225E6C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4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6158-7AA6-D28A-EA51-17F0D7B7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0816-E304-0D15-0410-9CCD88BC1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BD386-E7B2-6B60-1073-2C2F0100D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48A27-3BB1-4FC5-D4FF-9922FAFB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A1C48-63CE-84D6-A9E6-35AFF19A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06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5DA9-631A-7ED6-85E8-58DA34ED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81CEA-E93E-1AED-8FC8-C7A32E95A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5B393-6925-59C1-5909-31D4A2F6B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A7C05-9A24-B678-F3BF-9C4BC10F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1D27F-AF93-0B04-5E17-103AAECA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552EA-5231-D60E-BC65-5EC941BB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35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1035-D24D-AC06-DCF9-03D6B8995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B9A9A-D006-5630-1120-ECC55DE6B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07FF4-BE34-1FF5-E6A9-1B1F1418F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6E0B0-1DF0-4A52-13D0-609CAF557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EC26C-E3C3-9F0C-B687-F3369BC68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D6D75-3A5F-FE8E-3C83-333E5BF6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BBBFE-011E-3183-324A-486EE2BC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56FA9C-02EC-218A-C17C-762BC863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15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7327-3D8B-C6F3-B95B-70E44566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DFAE63-60A8-5734-1FCB-D0C3631D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584A6-C0B9-5DD3-88AE-2AA0C2CE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9C9D8-72EC-C3EE-0566-411AF462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62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B7B24-DD54-6694-D03D-E89DBB6E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A3029-2DD1-5C18-6BF3-5E2A15AD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4A91A-3929-244E-95C1-ADAF2A0C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84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A948-22DE-E489-DE6E-B44388DD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50723-5706-736D-88AE-991E921C1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A1836-247E-9118-DE1C-2427BC25D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D5FC2-C20C-BDCA-8391-9B5C9CBB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BBF47-23EE-D350-333C-A66C235C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90946-C545-463E-C731-6BA06DB1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85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A0C1-C87E-4374-666D-4AD183542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E33E79-9932-46C3-4457-C287A846B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AD251-7D58-97AB-966C-2660CA7C1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E59FA-A832-D8E0-F37D-BFAA7CAE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E1A4C-A30F-C4BD-1A0A-E886EA43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BFFCB-2F93-C007-9429-0D809420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92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4C557-A176-0522-A9C8-A54D257E2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C2B3C-8DB7-AE26-6E4F-0D7682326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25F43-A0D0-592C-B2D0-3E3D86F2B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A9E9B-36F1-4FB7-8743-C1EA76B05336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3928F-8E50-3C32-EDCB-D5FC524CB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5CC05-2CFB-21D7-E3AC-03449D70B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64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4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D70-1D4E-6058-0B68-CBEA029BD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5342-B5AB-830F-1947-399644A6E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601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BEFA-35DF-D4D8-59D6-888611A8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Sample1_device4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2CB9248-5C94-8BFA-635E-3BE1D45373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505726"/>
              </p:ext>
            </p:extLst>
          </p:nvPr>
        </p:nvGraphicFramePr>
        <p:xfrm>
          <a:off x="5915077" y="1966553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15077" y="1966553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F483415-6BD8-7D7A-AE5B-50CE2CC5BE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207140"/>
              </p:ext>
            </p:extLst>
          </p:nvPr>
        </p:nvGraphicFramePr>
        <p:xfrm>
          <a:off x="-230085" y="1966553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30085" y="1966553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369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4595-E44B-0689-6D04-5C733FC8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Sample1_device4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35554C5-257B-743C-E6A0-A834C9CC1C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09044"/>
              </p:ext>
            </p:extLst>
          </p:nvPr>
        </p:nvGraphicFramePr>
        <p:xfrm>
          <a:off x="5679102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79102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3EF164D-0C00-E959-585E-FFD2E0B472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004411"/>
              </p:ext>
            </p:extLst>
          </p:nvPr>
        </p:nvGraphicFramePr>
        <p:xfrm>
          <a:off x="-279246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79246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8323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DB4A-E1B5-D6C3-264F-D8A66D6E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Sample1_device5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45E13E0-0E38-6F72-B587-CF47B34B44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341954"/>
              </p:ext>
            </p:extLst>
          </p:nvPr>
        </p:nvGraphicFramePr>
        <p:xfrm>
          <a:off x="-21042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1042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97E27E0-044B-1E58-F19A-9DD433A5F6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317868"/>
              </p:ext>
            </p:extLst>
          </p:nvPr>
        </p:nvGraphicFramePr>
        <p:xfrm>
          <a:off x="5954406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54406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60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DBAE-B03C-8424-F7DB-6DAF57C0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Sample1_device5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E28D429-CB7D-9581-59C7-FD3613EA65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268151"/>
              </p:ext>
            </p:extLst>
          </p:nvPr>
        </p:nvGraphicFramePr>
        <p:xfrm>
          <a:off x="6012398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12398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AEFA89E-A2F9-D769-115D-C13990C9C2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448304"/>
              </p:ext>
            </p:extLst>
          </p:nvPr>
        </p:nvGraphicFramePr>
        <p:xfrm>
          <a:off x="-407065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407065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4730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65AE-237B-976C-CC0F-614591CCB7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4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86F95-10C7-6B01-803E-C2C11F0F7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Sample4_device1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1327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4372-B5C7-6CA9-FBAC-3FD5ED37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Sample4_device1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327DA12-6F88-BC73-FE02-3202C74A13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449418"/>
              </p:ext>
            </p:extLst>
          </p:nvPr>
        </p:nvGraphicFramePr>
        <p:xfrm>
          <a:off x="-275303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75303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1F72214-D8FE-DB38-3E8A-3275AB2F23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33916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4888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7B7F-F711-55C1-567B-DC69138F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Sample4_device1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1F223FD-1576-5DDC-3849-5916A4B35B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192848"/>
              </p:ext>
            </p:extLst>
          </p:nvPr>
        </p:nvGraphicFramePr>
        <p:xfrm>
          <a:off x="-376622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376622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5B3F234-DBFF-7680-2D61-6133059C27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901204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7380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8969-CC03-9D85-D2E1-DF8317DF11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E624A-3385-2757-4F09-180C52B10E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207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A7DE-257C-64CA-53D6-3CA5DB6D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774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1254-5134-FA5A-085D-1291A6BD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74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24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FD024-F5EC-8467-7B4B-6DC2D422A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1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93A9F-C6D2-2EF8-9A71-FA1258FAD4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42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8692A6-C330-2C03-E1B8-DFD4E24F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Sample1_device1</a:t>
            </a:r>
            <a:endParaRPr lang="ru-RU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D72F4F3-1158-F2AF-CE08-AC2AFCAB44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538005"/>
              </p:ext>
            </p:extLst>
          </p:nvPr>
        </p:nvGraphicFramePr>
        <p:xfrm>
          <a:off x="-200588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00588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6BD2C80-0295-0781-9FD4-56D69E041A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932962"/>
              </p:ext>
            </p:extLst>
          </p:nvPr>
        </p:nvGraphicFramePr>
        <p:xfrm>
          <a:off x="5805921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05921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672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95CE-2A96-21FA-C202-86D686DB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9B5261D-6282-ED0B-023E-071DFA5D4E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326526"/>
              </p:ext>
            </p:extLst>
          </p:nvPr>
        </p:nvGraphicFramePr>
        <p:xfrm>
          <a:off x="0" y="1452875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452875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8047648-7B00-76B5-6C24-696F9A8F9A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908187"/>
              </p:ext>
            </p:extLst>
          </p:nvPr>
        </p:nvGraphicFramePr>
        <p:xfrm>
          <a:off x="6096000" y="1452875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452875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37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7EDB-BF1A-6071-3A81-E2FD85B8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Sample1_device2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BFFF649-14BE-8365-B7F8-F3651C02C2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549230"/>
              </p:ext>
            </p:extLst>
          </p:nvPr>
        </p:nvGraphicFramePr>
        <p:xfrm>
          <a:off x="-33824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33824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42B554E-0193-D27D-A852-598644A401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04178"/>
              </p:ext>
            </p:extLst>
          </p:nvPr>
        </p:nvGraphicFramePr>
        <p:xfrm>
          <a:off x="584525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4525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458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2D49-766A-57B9-EC4D-6317ABBA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Sample1_device2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DFFA35B-EB31-AD1E-FE2D-BBB34BC465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458517"/>
              </p:ext>
            </p:extLst>
          </p:nvPr>
        </p:nvGraphicFramePr>
        <p:xfrm>
          <a:off x="5970749" y="1818000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70749" y="1818000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F7CB922-9FF4-0CC9-2EA4-B5EAE6573A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708190"/>
              </p:ext>
            </p:extLst>
          </p:nvPr>
        </p:nvGraphicFramePr>
        <p:xfrm>
          <a:off x="-318575" y="1818000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18575" y="1818000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820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D5B5-80B2-FAAB-F983-0E0888A1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Sample1_device3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DCF9CF5-8997-06CE-B065-D1229D1564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35596"/>
              </p:ext>
            </p:extLst>
          </p:nvPr>
        </p:nvGraphicFramePr>
        <p:xfrm>
          <a:off x="5974071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74071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C4105E1-1E94-83E5-3578-21253D1845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17786"/>
              </p:ext>
            </p:extLst>
          </p:nvPr>
        </p:nvGraphicFramePr>
        <p:xfrm>
          <a:off x="-259582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59582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1931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952F-5604-60DF-64D4-0671B624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Sample1_device3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937ECB6-BE19-2F76-154C-F8DA56CF32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168831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3D2B15B-1363-661F-89D3-AA8442E7E6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781454"/>
              </p:ext>
            </p:extLst>
          </p:nvPr>
        </p:nvGraphicFramePr>
        <p:xfrm>
          <a:off x="-269414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69414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885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43</Words>
  <Application>Microsoft Office PowerPoint</Application>
  <PresentationFormat>Widescreen</PresentationFormat>
  <Paragraphs>15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Graph</vt:lpstr>
      <vt:lpstr>Unicode Origin Graph</vt:lpstr>
      <vt:lpstr>PowerPoint Presentation</vt:lpstr>
      <vt:lpstr>PowerPoint Presentation</vt:lpstr>
      <vt:lpstr>Sample 1</vt:lpstr>
      <vt:lpstr>Sample1_device1</vt:lpstr>
      <vt:lpstr>Sample1_device1</vt:lpstr>
      <vt:lpstr>Sample1_device2</vt:lpstr>
      <vt:lpstr>Sample1_device2</vt:lpstr>
      <vt:lpstr>Sample1_device3</vt:lpstr>
      <vt:lpstr>Sample1_device3</vt:lpstr>
      <vt:lpstr>Sample1_device4</vt:lpstr>
      <vt:lpstr>Sample1_device4</vt:lpstr>
      <vt:lpstr>Sample1_device5</vt:lpstr>
      <vt:lpstr>Sample1_device5</vt:lpstr>
      <vt:lpstr>Sample 4</vt:lpstr>
      <vt:lpstr>Sample4_device1</vt:lpstr>
      <vt:lpstr>Sample4_device1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Mikhail Bandurist</dc:creator>
  <cp:lastModifiedBy>Mikhail Bandurist</cp:lastModifiedBy>
  <cp:revision>10</cp:revision>
  <dcterms:created xsi:type="dcterms:W3CDTF">2023-11-04T11:23:29Z</dcterms:created>
  <dcterms:modified xsi:type="dcterms:W3CDTF">2023-11-06T01:17:50Z</dcterms:modified>
</cp:coreProperties>
</file>