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21C6-1690-1458-15FF-FDC941CB3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381EB-5797-08D4-C75E-2F59F042C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E47D-DA13-15A1-4203-CF5D0EA2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0A735-24B7-34E4-8C84-9F231C48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9175-C066-4BFD-47A5-BDE14AD6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10B6-8B59-00AA-CFCB-EBC78D7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E2776-5074-EBB0-7F03-E035EF7AB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5F1C-9673-B89D-578C-9C83FC9B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B3AC-4FF1-05C7-B78A-75D060AA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D61-D911-8582-2A66-D468BE80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5B2C4-2F0E-86FB-8EA8-62ADA2A7C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B16A7-1564-1775-67EC-CBBD143A7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2AD9-9463-6C60-33B4-66EA5DF4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F510-A1A3-3D7D-DBF2-9BA66ACA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DCBA-6A69-152A-A457-F4993C7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1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D653-E303-4EDD-D5BF-21A97159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619D-82B0-D1C7-8A55-DE032040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BBAC-BF8F-0045-DDD0-C8E4645B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BC72-00F2-FBFF-2130-15D1AAE9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A632-A5F6-B339-2080-AE3BA757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66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2DB2-6614-6CD3-60D6-185070DA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04E5-6F10-30E7-7A83-72F1B098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51CB-8D05-73DF-007E-555519AA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6369-75F9-CA10-38F1-19611171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95E4-7253-1FCE-9437-ECB52016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2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FA5D-704F-01D3-7FB0-E1E0AD62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AFE0-D6B5-4C91-1F3D-26AB7972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1427-1DE1-1443-7C75-E845D9B5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7291-F0ED-807F-C5E9-69B081BD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739D9-F49C-70CE-89CD-577F5A53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386D-ED16-86F6-CD94-D27C5DA8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C274-A0D6-46EA-A96C-DB4EA4E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15B1A-0D7C-0C75-6435-6EFDC011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8721-2560-C09E-C48B-45F5B013E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65247-A38D-1B2E-C366-B414E1E28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2F9A4-91F2-7AE0-93EA-9138C1D82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7C038-27DF-4F54-9500-723FBB4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866FE-3354-976F-CE98-2FB972C3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ABB3D-B7E0-E8BF-D253-6F2D4157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B8D8-8E8D-1875-6611-8C80C061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23224-FB16-D858-D58F-5F1A35BF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8BB03-CA07-D711-30DD-7D5C2A6B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28D84-4D84-F1C1-3A5B-D78B0533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C87AA-C940-5B65-0427-89D584B5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A604D-5152-574F-3C55-5B63268E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43396-F6B4-5B07-D3B0-F2A3572C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2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5F4F-53FC-C9EE-0EA6-21C165F7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87B1-13FC-7BD0-0BDA-6B8CA643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2B9BF-18BC-A278-F302-4CFF675DF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41920-6210-9024-B035-760B51EC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24FC-6F7D-418D-5763-8AAF7D25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3872A-7ACF-69E7-2244-6A73F6BF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1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B211-4AF3-94D0-B16F-4A0FC648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2068-3379-8123-1F24-ABA3F26B0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8393-129A-DE1D-6F3C-7DBEEFE4B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DC5D9-5C42-8D09-6EE9-335E4BE2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B93E-0B0F-47E1-1A50-AD756FBD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FBB4-DAA7-2ABE-132C-08ADC776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79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0249C-7BC8-4E02-A8F1-8177B1AC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5795-FC91-8644-0973-4344A97C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185F-3397-DA61-3D1A-EA0C87542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3800-00AE-4D07-9159-DA9C728B902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5CB9-6991-506D-9670-F77691C4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B4D6-FEFE-6E4F-7B3B-DB41DA36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D3D4-DDE7-4D19-854A-701BB2B824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50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90CBB-C1BB-CDB5-723D-1A6F63E4E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Characteristics of Samples in </a:t>
            </a:r>
            <a:r>
              <a:rPr lang="en-US" u="sng" dirty="0"/>
              <a:t>Saturation</a:t>
            </a:r>
            <a:r>
              <a:rPr lang="en-US" dirty="0"/>
              <a:t> regime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E6BC32-FE6E-F083-B6A7-C1D298A4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Each sample (substrate) includes several devices (transistors). The best samples are to be used in the X-ray analysis.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2E54EC2-E078-58D4-9335-F5E75EA0E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43222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71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598FDD4-3CC8-490A-7421-DC72F4C8A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7912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37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E078E49-114C-A748-5B97-0245B4A28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099227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39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1551C63-1BB8-E18D-5CDB-7254972F9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28436"/>
              </p:ext>
            </p:extLst>
          </p:nvPr>
        </p:nvGraphicFramePr>
        <p:xfrm>
          <a:off x="1391238" y="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99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0740C95-CA7C-013F-A940-386735AA9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05417"/>
              </p:ext>
            </p:extLst>
          </p:nvPr>
        </p:nvGraphicFramePr>
        <p:xfrm>
          <a:off x="1391238" y="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6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4D2F693-F528-F87F-BEBC-EEC8C1C7C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99082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6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E7BE6F-3882-2121-4054-562D25F4B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50480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52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EF865A9-BCA6-614E-1DC7-7CDB9C9AD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769861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56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139BEC6-F63B-D693-D471-026C70D69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489248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37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F4B4F49-01AE-534E-2AE0-1D164CA60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301946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1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71CC786-8926-957C-128F-CAB903520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137612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00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06B9BD8-B277-43BC-894F-DE31FDF67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118485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67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40A878B-0ECE-5C83-0789-E4E1E5B2B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996364"/>
              </p:ext>
            </p:extLst>
          </p:nvPr>
        </p:nvGraphicFramePr>
        <p:xfrm>
          <a:off x="1391238" y="-171000"/>
          <a:ext cx="9409524" cy="72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38" y="-171000"/>
                        <a:ext cx="9409524" cy="72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81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30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Graph</vt:lpstr>
      <vt:lpstr>Transfer Characteristics of Samples in Saturation regime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Characteristics of Samples in Saturation regime</dc:title>
  <dc:creator>Mikhail Bandurist</dc:creator>
  <cp:lastModifiedBy>Mikhail Bandurist</cp:lastModifiedBy>
  <cp:revision>9</cp:revision>
  <dcterms:created xsi:type="dcterms:W3CDTF">2023-11-02T09:11:47Z</dcterms:created>
  <dcterms:modified xsi:type="dcterms:W3CDTF">2023-11-03T13:39:08Z</dcterms:modified>
</cp:coreProperties>
</file>