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7f55479541be46" providerId="LiveId" clId="{B0DD7DD5-AA5C-4C82-B6C7-47275053765F}"/>
    <pc:docChg chg="modSld">
      <pc:chgData name="" userId="e57f55479541be46" providerId="LiveId" clId="{B0DD7DD5-AA5C-4C82-B6C7-47275053765F}" dt="2021-04-21T09:56:25.964" v="1" actId="1076"/>
      <pc:docMkLst>
        <pc:docMk/>
      </pc:docMkLst>
      <pc:sldChg chg="modSp">
        <pc:chgData name="" userId="e57f55479541be46" providerId="LiveId" clId="{B0DD7DD5-AA5C-4C82-B6C7-47275053765F}" dt="2021-04-21T09:56:25.964" v="1" actId="1076"/>
        <pc:sldMkLst>
          <pc:docMk/>
          <pc:sldMk cId="331666069" sldId="256"/>
        </pc:sldMkLst>
        <pc:graphicFrameChg chg="mod">
          <ac:chgData name="" userId="e57f55479541be46" providerId="LiveId" clId="{B0DD7DD5-AA5C-4C82-B6C7-47275053765F}" dt="2021-04-21T09:56:25.964" v="1" actId="1076"/>
          <ac:graphicFrameMkLst>
            <pc:docMk/>
            <pc:sldMk cId="331666069" sldId="256"/>
            <ac:graphicFrameMk id="6" creationId="{00000000-0000-0000-0000-000000000000}"/>
          </ac:graphicFrameMkLst>
        </pc:graphicFrameChg>
      </pc:sldChg>
    </pc:docChg>
  </pc:docChgLst>
  <pc:docChgLst>
    <pc:chgData name="Ilaria Fratelli" userId="e57f55479541be46" providerId="LiveId" clId="{1FAB30C6-4D9B-4761-B8C1-49942F28FC1D}"/>
  </pc:docChgLst>
  <pc:docChgLst>
    <pc:chgData name="Ilaria Fratelli" userId="e57f55479541be46" providerId="LiveId" clId="{4A7C05EF-A01A-4F5C-8026-AB0350BBA8EF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80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0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9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8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79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33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2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09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17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85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2385-4230-46C2-9BFC-E6B0180DFEA0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EF0D-F5BB-4ACC-A231-34B0849988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61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44932"/>
              </p:ext>
            </p:extLst>
          </p:nvPr>
        </p:nvGraphicFramePr>
        <p:xfrm>
          <a:off x="-129951" y="0"/>
          <a:ext cx="9273951" cy="648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3" imgW="4153680" imgH="2901600" progId="Origin50.Graph">
                  <p:embed/>
                </p:oleObj>
              </mc:Choice>
              <mc:Fallback>
                <p:oleObj name="Graph" r:id="rId3" imgW="4153680" imgH="2901600" progId="Origin50.Graph">
                  <p:embed/>
                  <p:pic>
                    <p:nvPicPr>
                      <p:cNvPr id="6" name="Ogget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9951" y="0"/>
                        <a:ext cx="9273951" cy="648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66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Graph</vt:lpstr>
      <vt:lpstr>Presentazione standard di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Basiricò</dc:creator>
  <cp:lastModifiedBy>Ilaria Fratelli</cp:lastModifiedBy>
  <cp:revision>4</cp:revision>
  <cp:lastPrinted>2021-04-21T09:56:34Z</cp:lastPrinted>
  <dcterms:created xsi:type="dcterms:W3CDTF">2019-04-29T15:37:21Z</dcterms:created>
  <dcterms:modified xsi:type="dcterms:W3CDTF">2021-04-21T09:56:38Z</dcterms:modified>
</cp:coreProperties>
</file>