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393C-C739-85BB-C0E9-B9CDE1089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47F55-1911-F594-29D3-9E96C52B2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5301B-9A64-D41E-7FEB-640645F8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7C2C0-4B8F-D2E8-5687-B21DEE65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1902C-D28F-CB66-1B3D-0241CE51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5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7C1E-FDB6-B28C-A159-378E47BA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663FB-F33B-B6C5-2388-73784914A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F33BE-ADA5-CFC9-7238-B3CED5E0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BEAD2-06E8-4166-ADB4-658E583B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A2B0-4761-0DB3-16B8-602861F9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84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F3DB3-58E7-F75F-EAAD-14BC01D7E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AC2C9-C5DB-5728-856E-B8A33755B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5C06A-6A82-71FA-C25B-B660EA2E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BA735-AA70-C00C-0217-FF855C4B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E8673-F274-FD62-37BE-D3F0C9D6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11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765B-3DD9-7331-D6ED-8865C4ED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9216-C982-1F6D-1C06-75094079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8276A-20F8-7680-B9BC-B24E9786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BD7B1-5E29-0E6A-3B30-D86959AA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F4675-320E-B089-9847-B6225E6C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4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6158-7AA6-D28A-EA51-17F0D7B7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0816-E304-0D15-0410-9CCD88BC1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BD386-E7B2-6B60-1073-2C2F0100D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48A27-3BB1-4FC5-D4FF-9922FAFB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A1C48-63CE-84D6-A9E6-35AFF19A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06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5DA9-631A-7ED6-85E8-58DA34ED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81CEA-E93E-1AED-8FC8-C7A32E95A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5B393-6925-59C1-5909-31D4A2F6B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A7C05-9A24-B678-F3BF-9C4BC10F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1D27F-AF93-0B04-5E17-103AAECA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552EA-5231-D60E-BC65-5EC941BB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35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1035-D24D-AC06-DCF9-03D6B8995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B9A9A-D006-5630-1120-ECC55DE6B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07FF4-BE34-1FF5-E6A9-1B1F1418F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6E0B0-1DF0-4A52-13D0-609CAF557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EC26C-E3C3-9F0C-B687-F3369BC68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D6D75-3A5F-FE8E-3C83-333E5BF6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BBBFE-011E-3183-324A-486EE2BC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56FA9C-02EC-218A-C17C-762BC863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15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7327-3D8B-C6F3-B95B-70E44566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DFAE63-60A8-5734-1FCB-D0C3631D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584A6-C0B9-5DD3-88AE-2AA0C2CE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9C9D8-72EC-C3EE-0566-411AF462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62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B7B24-DD54-6694-D03D-E89DBB6E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A3029-2DD1-5C18-6BF3-5E2A15AD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4A91A-3929-244E-95C1-ADAF2A0C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84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A948-22DE-E489-DE6E-B44388DD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50723-5706-736D-88AE-991E921C1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A1836-247E-9118-DE1C-2427BC25D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D5FC2-C20C-BDCA-8391-9B5C9CBB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BBF47-23EE-D350-333C-A66C235C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90946-C545-463E-C731-6BA06DB1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85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A0C1-C87E-4374-666D-4AD183542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E33E79-9932-46C3-4457-C287A846B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AD251-7D58-97AB-966C-2660CA7C1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E59FA-A832-D8E0-F37D-BFAA7CAE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E1A4C-A30F-C4BD-1A0A-E886EA43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BFFCB-2F93-C007-9429-0D809420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92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4C557-A176-0522-A9C8-A54D257E2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C2B3C-8DB7-AE26-6E4F-0D7682326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25F43-A0D0-592C-B2D0-3E3D86F2B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A9E9B-36F1-4FB7-8743-C1EA76B05336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3928F-8E50-3C32-EDCB-D5FC524CB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5CC05-2CFB-21D7-E3AC-03449D70B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64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D70-1D4E-6058-0B68-CBEA029BD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5342-B5AB-830F-1947-399644A6E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601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24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FD024-F5EC-8467-7B4B-6DC2D422A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1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93A9F-C6D2-2EF8-9A71-FA1258FAD4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42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8692A6-C330-2C03-E1B8-DFD4E24F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Sample1_device1</a:t>
            </a:r>
            <a:endParaRPr lang="ru-RU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D72F4F3-1158-F2AF-CE08-AC2AFCAB44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538005"/>
              </p:ext>
            </p:extLst>
          </p:nvPr>
        </p:nvGraphicFramePr>
        <p:xfrm>
          <a:off x="-200588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00588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6BD2C80-0295-0781-9FD4-56D69E041A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932962"/>
              </p:ext>
            </p:extLst>
          </p:nvPr>
        </p:nvGraphicFramePr>
        <p:xfrm>
          <a:off x="5805921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05921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672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95CE-2A96-21FA-C202-86D686DB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9B5261D-6282-ED0B-023E-071DFA5D4E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326526"/>
              </p:ext>
            </p:extLst>
          </p:nvPr>
        </p:nvGraphicFramePr>
        <p:xfrm>
          <a:off x="0" y="1452875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452875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8047648-7B00-76B5-6C24-696F9A8F9A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908187"/>
              </p:ext>
            </p:extLst>
          </p:nvPr>
        </p:nvGraphicFramePr>
        <p:xfrm>
          <a:off x="6096000" y="1452875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452875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37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7EDB-BF1A-6071-3A81-E2FD85B8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Sample1_device2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584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Unicode Origin Graph</vt:lpstr>
      <vt:lpstr>PowerPoint Presentation</vt:lpstr>
      <vt:lpstr>PowerPoint Presentation</vt:lpstr>
      <vt:lpstr>Sample 1</vt:lpstr>
      <vt:lpstr>Sample1_device1</vt:lpstr>
      <vt:lpstr>Sample1_device1</vt:lpstr>
      <vt:lpstr>Sample1_device2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Mikhail Bandurist</dc:creator>
  <cp:lastModifiedBy>Mikhail Bandurist</cp:lastModifiedBy>
  <cp:revision>3</cp:revision>
  <dcterms:created xsi:type="dcterms:W3CDTF">2023-11-04T11:23:29Z</dcterms:created>
  <dcterms:modified xsi:type="dcterms:W3CDTF">2023-11-04T12:22:20Z</dcterms:modified>
</cp:coreProperties>
</file>