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EDF-6971-E171-0F23-8D46E9C12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38A8-F2D3-D7D5-3F6C-AEC051ADE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5B88-4B6C-AA1A-CDDA-0EE94C7F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026C-DC6D-B9B1-EA82-4DCEB8C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06FE-EE12-F1A3-257D-78E798D1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B3D1-E6FE-4C0C-FA3A-F6E17D30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AF515-A5AA-3362-5F0F-AB097F49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B144-ACE8-6C17-8987-44D60308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CDAE-2E80-C4A3-007F-C73D25C0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5F53-8D3D-AFF3-02F1-358B7EC5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A86C0-4A93-103E-153B-FEED722F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08947-A421-0459-09A0-79F92394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9943-2146-5EC5-D47A-BAEB539C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4751-00E1-589F-78BA-3862235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D035-9CA2-481B-2C43-6F483C4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8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F8CB-1C70-B462-DF7C-2883508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5B8D-3F7A-24BB-F223-7B12F6B3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515A-CB04-E216-9718-909BD65D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6843-4453-819B-753E-5B35660C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B25C-1FF3-2062-7ECD-06213CE4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4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F9CF-D211-0E4E-3698-5DF8B534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0A0D-0D70-F50D-14CF-DC739AC6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BCE-FC4A-190C-6C26-4E5D4A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E4CC-73D9-ABDA-FECA-8F159D9F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59ED-6834-849D-BBCB-CE3C8CB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DE0-B375-26FC-7996-ECA544E1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7EA2-DDE2-2EE5-6EBE-1874C36A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8DE46-F2EE-4F0D-8C24-B3B4DF95A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373D-0275-104E-9738-3D14AEB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E8D1-A37F-3B82-B006-44ADEC2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0F2C-CFE5-020A-4ECB-197D5F61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580C-647B-859F-121D-B143F175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6BA9-1560-6957-50E5-512A8AC0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FDCE2-2AA3-AA00-6DBE-18E3B368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88FE-237E-DB72-93CC-6574EEFC0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B18F3-93D5-054C-BF56-AED7E8D0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84102-28D7-07D6-5703-06125A97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F139A-2796-CDD6-0EFD-54ACA6D6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8F004-6235-7C55-70B3-71406A4F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7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FF86-25B5-F855-9B22-5B564369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7576-944A-2ABE-656D-EB96A170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CE07-EF3A-5DD8-4113-B0C9ADEF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E0FC1-66F8-F585-744D-B590C39D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2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3106B-E3F6-D837-E897-F03AF0A0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CA8F8-9A6B-94E1-F8CE-666EFF8F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E0D2-C2F2-08A8-205C-EF64697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C85-860C-8F58-4C87-A3E0A737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D1E0-8C61-8CDE-4F6D-E6992938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5D081-765D-AF2A-AC1C-5F19A868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7E63D-C131-86EC-1426-4084A04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0483-8293-77B2-A158-73A0F636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DF32-4039-59C2-7AA4-4F681B77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3D17-45A4-1BB5-753D-5901B94C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EFE52-4590-2903-31C6-B553956CF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5FC7-916B-A252-A424-552CD123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65D0-6EFD-BEA0-0614-D48F05EC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CFB4-1FFA-3498-7E3B-19FDFA1A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FDCE-A844-769A-1A25-C8C5137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8A8A8-0974-0317-1D5F-D20579B8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14B5-AF3B-625E-B19B-9FFCED95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E6A1-C251-C3F9-4240-57E612C5E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4F40-967F-46B7-9595-DA9C60B09F55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B044-0EF4-0967-33BD-48D9CDE87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725-9F74-4ACA-C2F9-8AFF7E10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3876-8D9C-431F-B434-772C14916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36.jpeg"/><Relationship Id="rId7" Type="http://schemas.openxmlformats.org/officeDocument/2006/relationships/image" Target="../media/image44.emf"/><Relationship Id="rId12" Type="http://schemas.openxmlformats.org/officeDocument/2006/relationships/image" Target="../media/image49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11" Type="http://schemas.openxmlformats.org/officeDocument/2006/relationships/image" Target="../media/image48.jpeg"/><Relationship Id="rId5" Type="http://schemas.openxmlformats.org/officeDocument/2006/relationships/image" Target="../media/image38.jpeg"/><Relationship Id="rId10" Type="http://schemas.openxmlformats.org/officeDocument/2006/relationships/image" Target="../media/image47.jpeg"/><Relationship Id="rId4" Type="http://schemas.openxmlformats.org/officeDocument/2006/relationships/image" Target="../media/image37.jpeg"/><Relationship Id="rId9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emf"/><Relationship Id="rId4" Type="http://schemas.openxmlformats.org/officeDocument/2006/relationships/image" Target="../media/image5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jpeg"/><Relationship Id="rId7" Type="http://schemas.openxmlformats.org/officeDocument/2006/relationships/image" Target="../media/image62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8.w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7" Type="http://schemas.openxmlformats.org/officeDocument/2006/relationships/image" Target="../media/image74.emf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image" Target="../media/image70.jpeg"/><Relationship Id="rId7" Type="http://schemas.openxmlformats.org/officeDocument/2006/relationships/image" Target="../media/image77.jpeg"/><Relationship Id="rId12" Type="http://schemas.openxmlformats.org/officeDocument/2006/relationships/image" Target="../media/image82.emf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jpeg"/><Relationship Id="rId11" Type="http://schemas.openxmlformats.org/officeDocument/2006/relationships/image" Target="../media/image81.jpeg"/><Relationship Id="rId5" Type="http://schemas.openxmlformats.org/officeDocument/2006/relationships/image" Target="../media/image72.jpeg"/><Relationship Id="rId10" Type="http://schemas.openxmlformats.org/officeDocument/2006/relationships/image" Target="../media/image80.jpeg"/><Relationship Id="rId4" Type="http://schemas.openxmlformats.org/officeDocument/2006/relationships/image" Target="../media/image71.jpeg"/><Relationship Id="rId9" Type="http://schemas.openxmlformats.org/officeDocument/2006/relationships/image" Target="../media/image7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emf"/><Relationship Id="rId5" Type="http://schemas.openxmlformats.org/officeDocument/2006/relationships/image" Target="../media/image90.jpeg"/><Relationship Id="rId4" Type="http://schemas.openxmlformats.org/officeDocument/2006/relationships/image" Target="../media/image8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93.wmf"/><Relationship Id="rId10" Type="http://schemas.openxmlformats.org/officeDocument/2006/relationships/image" Target="../media/image91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.jpeg"/><Relationship Id="rId7" Type="http://schemas.openxmlformats.org/officeDocument/2006/relationships/image" Target="../media/image20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1.emf"/><Relationship Id="rId7" Type="http://schemas.openxmlformats.org/officeDocument/2006/relationships/image" Target="../media/image23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8716-950F-4ED9-F7F6-D9313A7B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and </a:t>
            </a:r>
            <a:r>
              <a:rPr lang="es-ES" dirty="0" err="1"/>
              <a:t>characterization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A92443-EBC2-097A-0837-C3DE2CB365C1}"/>
              </a:ext>
            </a:extLst>
          </p:cNvPr>
          <p:cNvSpPr/>
          <p:nvPr/>
        </p:nvSpPr>
        <p:spPr>
          <a:xfrm>
            <a:off x="7516326" y="4751624"/>
            <a:ext cx="41617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</a:p>
          <a:p>
            <a:endParaRPr lang="en-GB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n-type semiconductor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stability in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storage in glove box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measurements were performed reaching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V, and V</a:t>
            </a:r>
            <a:r>
              <a:rPr lang="en-GB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-60 to 60 V</a:t>
            </a:r>
          </a:p>
          <a:p>
            <a:pPr marL="342900" indent="-342900">
              <a:buAutoNum type="arabicParenR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100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V</a:t>
            </a:r>
          </a:p>
        </p:txBody>
      </p:sp>
      <p:sp>
        <p:nvSpPr>
          <p:cNvPr id="63" name="9 CuadroTexto">
            <a:extLst>
              <a:ext uri="{FF2B5EF4-FFF2-40B4-BE49-F238E27FC236}">
                <a16:creationId xmlns:a16="http://schemas.microsoft.com/office/drawing/2014/main" id="{1FCB627E-7529-9321-C798-B78D49342306}"/>
              </a:ext>
            </a:extLst>
          </p:cNvPr>
          <p:cNvSpPr txBox="1"/>
          <p:nvPr/>
        </p:nvSpPr>
        <p:spPr>
          <a:xfrm>
            <a:off x="7516326" y="3610970"/>
            <a:ext cx="4161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contact / Bottom gate </a:t>
            </a:r>
          </a:p>
          <a:p>
            <a:pPr algn="just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If you need, you can scratch the surface of the substrates to access the gate.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017CD-B1E8-E264-7C7A-5501193249A8}"/>
              </a:ext>
            </a:extLst>
          </p:cNvPr>
          <p:cNvSpPr/>
          <p:nvPr/>
        </p:nvSpPr>
        <p:spPr>
          <a:xfrm>
            <a:off x="587229" y="5025007"/>
            <a:ext cx="4689446" cy="802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D95BC-472A-E4DA-B38C-3C8EF2ABF93E}"/>
              </a:ext>
            </a:extLst>
          </p:cNvPr>
          <p:cNvSpPr/>
          <p:nvPr/>
        </p:nvSpPr>
        <p:spPr>
          <a:xfrm>
            <a:off x="587229" y="4474480"/>
            <a:ext cx="4689446" cy="5505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97DD6-6704-0218-EEF6-48DE9C9834F2}"/>
              </a:ext>
            </a:extLst>
          </p:cNvPr>
          <p:cNvSpPr/>
          <p:nvPr/>
        </p:nvSpPr>
        <p:spPr>
          <a:xfrm>
            <a:off x="587229" y="4251274"/>
            <a:ext cx="4689446" cy="2232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54F43-4948-32BC-20A9-194074521789}"/>
              </a:ext>
            </a:extLst>
          </p:cNvPr>
          <p:cNvSpPr/>
          <p:nvPr/>
        </p:nvSpPr>
        <p:spPr>
          <a:xfrm>
            <a:off x="2130803" y="3983334"/>
            <a:ext cx="1602298" cy="271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E20E3-8CAF-FABA-E13A-8B1439EC1552}"/>
              </a:ext>
            </a:extLst>
          </p:cNvPr>
          <p:cNvSpPr/>
          <p:nvPr/>
        </p:nvSpPr>
        <p:spPr>
          <a:xfrm>
            <a:off x="587229" y="3715151"/>
            <a:ext cx="1620000" cy="421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F8065-1D62-FC2F-EB5F-08203569C204}"/>
              </a:ext>
            </a:extLst>
          </p:cNvPr>
          <p:cNvSpPr/>
          <p:nvPr/>
        </p:nvSpPr>
        <p:spPr>
          <a:xfrm>
            <a:off x="3656189" y="3715151"/>
            <a:ext cx="1620000" cy="4215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C48DD-96B0-05E3-EBD2-3761789CEBA0}"/>
              </a:ext>
            </a:extLst>
          </p:cNvPr>
          <p:cNvSpPr/>
          <p:nvPr/>
        </p:nvSpPr>
        <p:spPr>
          <a:xfrm>
            <a:off x="587230" y="4136694"/>
            <a:ext cx="1620000" cy="114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D480C-1810-B253-EDAA-765791DD0F22}"/>
              </a:ext>
            </a:extLst>
          </p:cNvPr>
          <p:cNvSpPr/>
          <p:nvPr/>
        </p:nvSpPr>
        <p:spPr>
          <a:xfrm>
            <a:off x="3656187" y="4136018"/>
            <a:ext cx="1620000" cy="114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29490-3283-BD52-34CE-6D8E1A3EB964}"/>
              </a:ext>
            </a:extLst>
          </p:cNvPr>
          <p:cNvSpPr txBox="1"/>
          <p:nvPr/>
        </p:nvSpPr>
        <p:spPr>
          <a:xfrm>
            <a:off x="5469587" y="378084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Au/Cr 45/3 nm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368AC-D4CF-E8A4-F109-DDF9ED2A0980}"/>
              </a:ext>
            </a:extLst>
          </p:cNvPr>
          <p:cNvSpPr txBox="1"/>
          <p:nvPr/>
        </p:nvSpPr>
        <p:spPr>
          <a:xfrm>
            <a:off x="2587947" y="360667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MoS</a:t>
            </a:r>
            <a:r>
              <a:rPr lang="es-ES" baseline="-25000" dirty="0"/>
              <a:t>2</a:t>
            </a:r>
            <a:endParaRPr lang="en-GB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47E6D-8AA0-8200-A8E3-A60B0AEC08B0}"/>
              </a:ext>
            </a:extLst>
          </p:cNvPr>
          <p:cNvSpPr txBox="1"/>
          <p:nvPr/>
        </p:nvSpPr>
        <p:spPr>
          <a:xfrm>
            <a:off x="5405819" y="4150175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BCB </a:t>
            </a:r>
            <a:r>
              <a:rPr lang="es-ES" dirty="0" err="1"/>
              <a:t>layer</a:t>
            </a:r>
            <a:r>
              <a:rPr lang="es-ES" dirty="0"/>
              <a:t> 50 nm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3FF87-1CEE-C369-2368-EEBB2EA0375D}"/>
              </a:ext>
            </a:extLst>
          </p:cNvPr>
          <p:cNvSpPr txBox="1"/>
          <p:nvPr/>
        </p:nvSpPr>
        <p:spPr>
          <a:xfrm>
            <a:off x="5608920" y="4565077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SiO</a:t>
            </a:r>
            <a:r>
              <a:rPr lang="es-ES" baseline="-25000" dirty="0"/>
              <a:t>x </a:t>
            </a:r>
            <a:r>
              <a:rPr lang="es-ES" dirty="0"/>
              <a:t>278 nm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E4B1-39B7-E699-7AF3-92C284454142}"/>
              </a:ext>
            </a:extLst>
          </p:cNvPr>
          <p:cNvSpPr txBox="1"/>
          <p:nvPr/>
        </p:nvSpPr>
        <p:spPr>
          <a:xfrm>
            <a:off x="6090750" y="5241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1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2.8±0.4 nm	L=1.9	W=10.0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3.8±0.4 nm	L=2.2	W=13.8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5.7±0.3 nm	L= 1.3	W=32.1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C49AA5-B62C-6056-1B5B-A850DEB293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9C6BF3-D502-F363-47DB-B4B47352EF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91B43D-28C8-D99D-BC57-C357A976F25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151" y="2936424"/>
            <a:ext cx="2400000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F54519-0CE1-4EC7-6351-CA6E4AEFF6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365" y="2936424"/>
            <a:ext cx="240000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17CDCA-54C3-ABF8-298E-D368DBF411D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7F0065-5465-BDD8-7260-B17BE20424C6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03D15-767C-4133-77FC-14A675E694B4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3788E-7DAF-DB00-DAAF-81EDA113C18F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879E84-CBB9-9EAE-264F-6D196525CA0C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E232A1-9806-1825-A5A3-BC15E6CC016D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EF024D6-EE65-C10F-E302-A5C4DCF3F6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46D7789-65AE-CB77-DBB4-1C1005834A50}"/>
              </a:ext>
            </a:extLst>
          </p:cNvPr>
          <p:cNvSpPr/>
          <p:nvPr/>
        </p:nvSpPr>
        <p:spPr>
          <a:xfrm>
            <a:off x="8220890" y="51100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F7981D-F9CF-A8FC-F35D-2FE23DEF879B}"/>
              </a:ext>
            </a:extLst>
          </p:cNvPr>
          <p:cNvSpPr/>
          <p:nvPr/>
        </p:nvSpPr>
        <p:spPr>
          <a:xfrm>
            <a:off x="8952182" y="5221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86B0C05-281A-1C25-14E2-F6F3B9EF118C}"/>
              </a:ext>
            </a:extLst>
          </p:cNvPr>
          <p:cNvSpPr/>
          <p:nvPr/>
        </p:nvSpPr>
        <p:spPr>
          <a:xfrm>
            <a:off x="9447495" y="4844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374B3D-822F-2054-A2A5-7EB3A57080D4}"/>
              </a:ext>
            </a:extLst>
          </p:cNvPr>
          <p:cNvSpPr/>
          <p:nvPr/>
        </p:nvSpPr>
        <p:spPr>
          <a:xfrm>
            <a:off x="10436581" y="45923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72292D-293E-5C8B-AB39-61600CB21D89}"/>
              </a:ext>
            </a:extLst>
          </p:cNvPr>
          <p:cNvSpPr/>
          <p:nvPr/>
        </p:nvSpPr>
        <p:spPr>
          <a:xfrm>
            <a:off x="9856226" y="5717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1CDE2F-1413-E431-F762-431986E109D3}"/>
              </a:ext>
            </a:extLst>
          </p:cNvPr>
          <p:cNvSpPr txBox="1"/>
          <p:nvPr/>
        </p:nvSpPr>
        <p:spPr>
          <a:xfrm>
            <a:off x="7324879" y="48922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58150-AF0E-F5FF-2429-120DF4F1FF02}"/>
              </a:ext>
            </a:extLst>
          </p:cNvPr>
          <p:cNvSpPr txBox="1"/>
          <p:nvPr/>
        </p:nvSpPr>
        <p:spPr>
          <a:xfrm>
            <a:off x="9005474" y="5373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E84539-97A6-DB7C-1708-80C3EBDB7910}"/>
              </a:ext>
            </a:extLst>
          </p:cNvPr>
          <p:cNvSpPr txBox="1"/>
          <p:nvPr/>
        </p:nvSpPr>
        <p:spPr>
          <a:xfrm>
            <a:off x="9597656" y="4621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7C5A47-ECD2-28F9-B90B-1F0DACAAAC71}"/>
              </a:ext>
            </a:extLst>
          </p:cNvPr>
          <p:cNvSpPr txBox="1"/>
          <p:nvPr/>
        </p:nvSpPr>
        <p:spPr>
          <a:xfrm>
            <a:off x="10526581" y="42845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3782AD-D886-1289-5236-7E0DC55CD82A}"/>
              </a:ext>
            </a:extLst>
          </p:cNvPr>
          <p:cNvSpPr txBox="1"/>
          <p:nvPr/>
        </p:nvSpPr>
        <p:spPr>
          <a:xfrm>
            <a:off x="9950245" y="5468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0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B24DCF-277D-8BCA-EFD8-71BD5EF46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99874"/>
              </p:ext>
            </p:extLst>
          </p:nvPr>
        </p:nvGraphicFramePr>
        <p:xfrm>
          <a:off x="3246867" y="80186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6DF097F-5CB7-4B1D-55D9-9200C948A6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46867" y="80186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E04589F-9BC3-FB91-3DFF-5DC2F148F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24316"/>
              </p:ext>
            </p:extLst>
          </p:nvPr>
        </p:nvGraphicFramePr>
        <p:xfrm>
          <a:off x="408677" y="278257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21FEB5D-75AA-233B-751B-5479CA9C8F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677" y="278257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FBB428F-99DB-C3D5-8C63-40F98469A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45323"/>
              </p:ext>
            </p:extLst>
          </p:nvPr>
        </p:nvGraphicFramePr>
        <p:xfrm>
          <a:off x="409575" y="803275"/>
          <a:ext cx="28225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D7B3F5-A2C7-CE00-7479-9CC5293430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" y="803275"/>
                        <a:ext cx="2822575" cy="216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963F2AC-5526-30A4-9E13-F552AE25FC18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BDD6F5-6C00-3654-78F0-F2244D636C83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4988B5-62FE-0EB0-8782-1FDD2654D66D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7F7BC8F-70FD-1B5D-8E9C-EDC4BC7E722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178E219-344A-46C4-30E7-0C683C6F6B5B}"/>
              </a:ext>
            </a:extLst>
          </p:cNvPr>
          <p:cNvSpPr/>
          <p:nvPr/>
        </p:nvSpPr>
        <p:spPr>
          <a:xfrm>
            <a:off x="8220890" y="51100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886262-574C-5B0E-09C1-56F3EB76E262}"/>
              </a:ext>
            </a:extLst>
          </p:cNvPr>
          <p:cNvSpPr/>
          <p:nvPr/>
        </p:nvSpPr>
        <p:spPr>
          <a:xfrm>
            <a:off x="8952182" y="5221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2A5E401-243E-1B88-BEE4-BBEDA564A269}"/>
              </a:ext>
            </a:extLst>
          </p:cNvPr>
          <p:cNvSpPr/>
          <p:nvPr/>
        </p:nvSpPr>
        <p:spPr>
          <a:xfrm>
            <a:off x="9447495" y="4844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567059-3B5C-0622-D7D8-78708EEC20D7}"/>
              </a:ext>
            </a:extLst>
          </p:cNvPr>
          <p:cNvSpPr/>
          <p:nvPr/>
        </p:nvSpPr>
        <p:spPr>
          <a:xfrm>
            <a:off x="10436581" y="45923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A778BF-16CA-8121-17BD-4EB6EC6D95D9}"/>
              </a:ext>
            </a:extLst>
          </p:cNvPr>
          <p:cNvSpPr/>
          <p:nvPr/>
        </p:nvSpPr>
        <p:spPr>
          <a:xfrm>
            <a:off x="9856226" y="5717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FF462-1DD2-EED3-F73F-042C14765B9B}"/>
              </a:ext>
            </a:extLst>
          </p:cNvPr>
          <p:cNvSpPr txBox="1"/>
          <p:nvPr/>
        </p:nvSpPr>
        <p:spPr>
          <a:xfrm>
            <a:off x="7324879" y="48922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7A389-1F66-3413-74D9-B4FB850F20FE}"/>
              </a:ext>
            </a:extLst>
          </p:cNvPr>
          <p:cNvSpPr txBox="1"/>
          <p:nvPr/>
        </p:nvSpPr>
        <p:spPr>
          <a:xfrm>
            <a:off x="9005474" y="5373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82429F-DD89-2801-ACFD-745E450BF310}"/>
              </a:ext>
            </a:extLst>
          </p:cNvPr>
          <p:cNvSpPr txBox="1"/>
          <p:nvPr/>
        </p:nvSpPr>
        <p:spPr>
          <a:xfrm>
            <a:off x="9597656" y="4621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FCB669-ACB5-BC5D-FCA8-53D16C6CAEED}"/>
              </a:ext>
            </a:extLst>
          </p:cNvPr>
          <p:cNvSpPr txBox="1"/>
          <p:nvPr/>
        </p:nvSpPr>
        <p:spPr>
          <a:xfrm>
            <a:off x="10526581" y="42845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E45922-0357-91DF-2E50-73720DB7DF15}"/>
              </a:ext>
            </a:extLst>
          </p:cNvPr>
          <p:cNvSpPr txBox="1"/>
          <p:nvPr/>
        </p:nvSpPr>
        <p:spPr>
          <a:xfrm>
            <a:off x="9950245" y="5468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2E9FD-6522-D640-D180-AA72AD09B1F6}"/>
              </a:ext>
            </a:extLst>
          </p:cNvPr>
          <p:cNvSpPr txBox="1"/>
          <p:nvPr/>
        </p:nvSpPr>
        <p:spPr>
          <a:xfrm>
            <a:off x="7341662" y="32625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2.8±0.4 nm	L=1.9	W=10.0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3.8±0.4 nm	L=2.2	W=13.8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5.7±0.3 nm	L= 1.3	W=32.1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2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4572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6.2±0.6 nm 	L= 2.0 	W= 8.2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 -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C49AA5-B62C-6056-1B5B-A850DEB293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9C6BF3-D502-F363-47DB-B4B47352EF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91B43D-28C8-D99D-BC57-C357A976F25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151" y="2936424"/>
            <a:ext cx="2400000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F54519-0CE1-4EC7-6351-CA6E4AEFF6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365" y="2936424"/>
            <a:ext cx="240000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17CDCA-54C3-ABF8-298E-D368DBF411D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AEC0CD-08AF-3E19-AB6D-F6097808E84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0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EA4E281-963A-AC42-45BD-10CE6193F813}"/>
              </a:ext>
            </a:extLst>
          </p:cNvPr>
          <p:cNvSpPr/>
          <p:nvPr/>
        </p:nvSpPr>
        <p:spPr>
          <a:xfrm>
            <a:off x="7994789" y="4810052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E0B13A-AEDE-64C0-C6C7-72B87A343553}"/>
              </a:ext>
            </a:extLst>
          </p:cNvPr>
          <p:cNvSpPr/>
          <p:nvPr/>
        </p:nvSpPr>
        <p:spPr>
          <a:xfrm>
            <a:off x="8876355" y="381591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D1B499-28AF-5269-5662-03B6091B60B2}"/>
              </a:ext>
            </a:extLst>
          </p:cNvPr>
          <p:cNvSpPr/>
          <p:nvPr/>
        </p:nvSpPr>
        <p:spPr>
          <a:xfrm>
            <a:off x="8696355" y="57742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AC0D3-C797-6E05-6337-8B883E432FD7}"/>
              </a:ext>
            </a:extLst>
          </p:cNvPr>
          <p:cNvSpPr/>
          <p:nvPr/>
        </p:nvSpPr>
        <p:spPr>
          <a:xfrm>
            <a:off x="9377723" y="442961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FFCF1E-2DB3-314F-0945-EED2DB4D0B78}"/>
              </a:ext>
            </a:extLst>
          </p:cNvPr>
          <p:cNvSpPr/>
          <p:nvPr/>
        </p:nvSpPr>
        <p:spPr>
          <a:xfrm>
            <a:off x="9611145" y="379014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F2058-AD2F-AB17-29D0-6A7682BF1987}"/>
              </a:ext>
            </a:extLst>
          </p:cNvPr>
          <p:cNvSpPr txBox="1"/>
          <p:nvPr/>
        </p:nvSpPr>
        <p:spPr>
          <a:xfrm>
            <a:off x="7098778" y="459227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D7BB2-D3D1-5F05-FEA7-42DC045F9E7D}"/>
              </a:ext>
            </a:extLst>
          </p:cNvPr>
          <p:cNvSpPr txBox="1"/>
          <p:nvPr/>
        </p:nvSpPr>
        <p:spPr>
          <a:xfrm>
            <a:off x="8929647" y="39679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F05EE-086D-AA5A-6540-D284C1ED0B2E}"/>
              </a:ext>
            </a:extLst>
          </p:cNvPr>
          <p:cNvSpPr txBox="1"/>
          <p:nvPr/>
        </p:nvSpPr>
        <p:spPr>
          <a:xfrm>
            <a:off x="8083852" y="54611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1A70C-F8EB-D5CD-CC08-371F8D8225CB}"/>
              </a:ext>
            </a:extLst>
          </p:cNvPr>
          <p:cNvSpPr txBox="1"/>
          <p:nvPr/>
        </p:nvSpPr>
        <p:spPr>
          <a:xfrm>
            <a:off x="9467723" y="412183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059DB-2D9A-DD5B-E729-5F10534008F5}"/>
              </a:ext>
            </a:extLst>
          </p:cNvPr>
          <p:cNvSpPr txBox="1"/>
          <p:nvPr/>
        </p:nvSpPr>
        <p:spPr>
          <a:xfrm>
            <a:off x="9705164" y="354160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3FCE31-BEA2-1EDD-20FC-65BE29B2C8AC}"/>
              </a:ext>
            </a:extLst>
          </p:cNvPr>
          <p:cNvSpPr/>
          <p:nvPr/>
        </p:nvSpPr>
        <p:spPr>
          <a:xfrm>
            <a:off x="9539430" y="601745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3F5E7F-4D26-9E5C-907A-391E01396E7C}"/>
              </a:ext>
            </a:extLst>
          </p:cNvPr>
          <p:cNvSpPr txBox="1"/>
          <p:nvPr/>
        </p:nvSpPr>
        <p:spPr>
          <a:xfrm>
            <a:off x="9633449" y="576890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635F08-1320-7CCE-974D-1016324055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2254D7-FBC8-00C4-218C-B6BB80CA566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939" y="1063796"/>
            <a:ext cx="2400000" cy="180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35DE25-33F4-7C32-0A8C-859EF049A79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2936424"/>
            <a:ext cx="2400000" cy="180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833271-D5A4-B7BC-2677-BE1B430CB38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939" y="2936424"/>
            <a:ext cx="2400000" cy="18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8BBDE99-0BC3-D510-C3E8-F599C78F5991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C0E2490-C16F-CD4B-EAC1-E794CA646845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BF598-5707-6C0B-6609-1EAA7B658FD7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9255CF-8B3B-06DB-59D0-DE8778EC0E21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E28FED-CC19-7665-AE1D-6521FA69A811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C99D67-1E9F-ED67-E6CF-6CA9C62482C2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82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7F7BC8F-70FD-1B5D-8E9C-EDC4BC7E72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178E219-344A-46C4-30E7-0C683C6F6B5B}"/>
              </a:ext>
            </a:extLst>
          </p:cNvPr>
          <p:cNvSpPr/>
          <p:nvPr/>
        </p:nvSpPr>
        <p:spPr>
          <a:xfrm>
            <a:off x="8220890" y="51100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886262-574C-5B0E-09C1-56F3EB76E262}"/>
              </a:ext>
            </a:extLst>
          </p:cNvPr>
          <p:cNvSpPr/>
          <p:nvPr/>
        </p:nvSpPr>
        <p:spPr>
          <a:xfrm>
            <a:off x="8952182" y="5221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2A5E401-243E-1B88-BEE4-BBEDA564A269}"/>
              </a:ext>
            </a:extLst>
          </p:cNvPr>
          <p:cNvSpPr/>
          <p:nvPr/>
        </p:nvSpPr>
        <p:spPr>
          <a:xfrm>
            <a:off x="9447495" y="4844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567059-3B5C-0622-D7D8-78708EEC20D7}"/>
              </a:ext>
            </a:extLst>
          </p:cNvPr>
          <p:cNvSpPr/>
          <p:nvPr/>
        </p:nvSpPr>
        <p:spPr>
          <a:xfrm>
            <a:off x="10436581" y="45923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A778BF-16CA-8121-17BD-4EB6EC6D95D9}"/>
              </a:ext>
            </a:extLst>
          </p:cNvPr>
          <p:cNvSpPr/>
          <p:nvPr/>
        </p:nvSpPr>
        <p:spPr>
          <a:xfrm>
            <a:off x="9856226" y="5717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FF462-1DD2-EED3-F73F-042C14765B9B}"/>
              </a:ext>
            </a:extLst>
          </p:cNvPr>
          <p:cNvSpPr txBox="1"/>
          <p:nvPr/>
        </p:nvSpPr>
        <p:spPr>
          <a:xfrm>
            <a:off x="7324879" y="48922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7A389-1F66-3413-74D9-B4FB850F20FE}"/>
              </a:ext>
            </a:extLst>
          </p:cNvPr>
          <p:cNvSpPr txBox="1"/>
          <p:nvPr/>
        </p:nvSpPr>
        <p:spPr>
          <a:xfrm>
            <a:off x="9005474" y="5373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82429F-DD89-2801-ACFD-745E450BF310}"/>
              </a:ext>
            </a:extLst>
          </p:cNvPr>
          <p:cNvSpPr txBox="1"/>
          <p:nvPr/>
        </p:nvSpPr>
        <p:spPr>
          <a:xfrm>
            <a:off x="9597656" y="4621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FCB669-ACB5-BC5D-FCA8-53D16C6CAEED}"/>
              </a:ext>
            </a:extLst>
          </p:cNvPr>
          <p:cNvSpPr txBox="1"/>
          <p:nvPr/>
        </p:nvSpPr>
        <p:spPr>
          <a:xfrm>
            <a:off x="10526581" y="42845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E45922-0357-91DF-2E50-73720DB7DF15}"/>
              </a:ext>
            </a:extLst>
          </p:cNvPr>
          <p:cNvSpPr txBox="1"/>
          <p:nvPr/>
        </p:nvSpPr>
        <p:spPr>
          <a:xfrm>
            <a:off x="9950245" y="5468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A9F5F18-C01D-A9F0-D2B8-274DB90C3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48872"/>
              </p:ext>
            </p:extLst>
          </p:nvPr>
        </p:nvGraphicFramePr>
        <p:xfrm>
          <a:off x="409575" y="803863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FC1BB5A-F808-C0AB-1021-84F1EF897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575" y="803863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67A47B-1822-673F-939B-122837C50C31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1AB77-B3E6-4D0E-9235-E986D06DE74A}"/>
              </a:ext>
            </a:extLst>
          </p:cNvPr>
          <p:cNvSpPr txBox="1"/>
          <p:nvPr/>
        </p:nvSpPr>
        <p:spPr>
          <a:xfrm>
            <a:off x="7319185" y="26619"/>
            <a:ext cx="4572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6.2±0.6 nm 	L= 2.0 	W= 8.2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 -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0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474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7.8±0.7 nm	L= 2.4 	W= 20.6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10.8±1.4 nm 	L= 2.2 	W= 39.6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CA349A-F3D3-A6A0-86A5-B210D98E1E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5AD31A8-77F9-34D8-ED5D-66C762CB55AE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3BEC37F-AD0F-630F-F1A0-4D53F93AE5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11161" cy="180837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E3BD46-6298-06D6-2736-7AF2E22A6CED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3735D8-FDC6-0876-980A-971412C774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2936424"/>
            <a:ext cx="2400000" cy="180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0698BF4-A9AF-7A8B-877E-FDD15FE43830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36FF45-B11E-4FDE-7FDC-8ED1AA77346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0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C1EE5517-CECF-0BCC-8CF6-11B8975F7314}"/>
              </a:ext>
            </a:extLst>
          </p:cNvPr>
          <p:cNvSpPr/>
          <p:nvPr/>
        </p:nvSpPr>
        <p:spPr>
          <a:xfrm>
            <a:off x="8205952" y="397193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4623DE-EC37-D6B0-ECEA-C01CB0EA334A}"/>
              </a:ext>
            </a:extLst>
          </p:cNvPr>
          <p:cNvSpPr/>
          <p:nvPr/>
        </p:nvSpPr>
        <p:spPr>
          <a:xfrm>
            <a:off x="8332660" y="54060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3AFC78-5141-B682-EDBA-D771BB3A75B5}"/>
              </a:ext>
            </a:extLst>
          </p:cNvPr>
          <p:cNvSpPr/>
          <p:nvPr/>
        </p:nvSpPr>
        <p:spPr>
          <a:xfrm>
            <a:off x="9035025" y="37541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E18F44-0518-5B41-ECB5-4B99991B0E9B}"/>
              </a:ext>
            </a:extLst>
          </p:cNvPr>
          <p:cNvSpPr txBox="1"/>
          <p:nvPr/>
        </p:nvSpPr>
        <p:spPr>
          <a:xfrm>
            <a:off x="7309941" y="375415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3B18DC-FA23-B4DA-6F12-37DD6146DB7F}"/>
              </a:ext>
            </a:extLst>
          </p:cNvPr>
          <p:cNvSpPr txBox="1"/>
          <p:nvPr/>
        </p:nvSpPr>
        <p:spPr>
          <a:xfrm>
            <a:off x="8385952" y="555805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11F2DE-19ED-BF92-95CB-5783F5E9E137}"/>
              </a:ext>
            </a:extLst>
          </p:cNvPr>
          <p:cNvSpPr txBox="1"/>
          <p:nvPr/>
        </p:nvSpPr>
        <p:spPr>
          <a:xfrm>
            <a:off x="8422522" y="344107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3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F52C7-6E67-54D3-4912-1CC6AA556E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0" y="2411920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084119-2CC4-1AC1-B983-BFC85EF0E9E8}"/>
              </a:ext>
            </a:extLst>
          </p:cNvPr>
          <p:cNvSpPr/>
          <p:nvPr/>
        </p:nvSpPr>
        <p:spPr>
          <a:xfrm>
            <a:off x="8205952" y="397193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99BEBE-60B0-E3A0-2D68-2DE25D184299}"/>
              </a:ext>
            </a:extLst>
          </p:cNvPr>
          <p:cNvSpPr/>
          <p:nvPr/>
        </p:nvSpPr>
        <p:spPr>
          <a:xfrm>
            <a:off x="8332660" y="54060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844CCE-408D-A312-4306-E1EB8DB5D893}"/>
              </a:ext>
            </a:extLst>
          </p:cNvPr>
          <p:cNvSpPr/>
          <p:nvPr/>
        </p:nvSpPr>
        <p:spPr>
          <a:xfrm>
            <a:off x="9035025" y="37541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58B1F-1177-A17F-52F9-247233CC7CA9}"/>
              </a:ext>
            </a:extLst>
          </p:cNvPr>
          <p:cNvSpPr txBox="1"/>
          <p:nvPr/>
        </p:nvSpPr>
        <p:spPr>
          <a:xfrm>
            <a:off x="7309941" y="375415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85933-7D60-B613-0C37-DA196AD4A468}"/>
              </a:ext>
            </a:extLst>
          </p:cNvPr>
          <p:cNvSpPr txBox="1"/>
          <p:nvPr/>
        </p:nvSpPr>
        <p:spPr>
          <a:xfrm>
            <a:off x="8385952" y="555805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FA925-010A-9E45-F3AD-1FAB733FE40F}"/>
              </a:ext>
            </a:extLst>
          </p:cNvPr>
          <p:cNvSpPr txBox="1"/>
          <p:nvPr/>
        </p:nvSpPr>
        <p:spPr>
          <a:xfrm>
            <a:off x="8422522" y="344107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6C069AD-5D6D-BD74-D034-DD728D566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7037"/>
              </p:ext>
            </p:extLst>
          </p:nvPr>
        </p:nvGraphicFramePr>
        <p:xfrm>
          <a:off x="413869" y="801550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57CBAC-6849-3BDD-D4E7-4AF75A8F3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869" y="801550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2220548-3B0B-FE99-0382-7C92815A5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633125"/>
              </p:ext>
            </p:extLst>
          </p:nvPr>
        </p:nvGraphicFramePr>
        <p:xfrm>
          <a:off x="3249555" y="801550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34B0EF3-FDE2-71AF-82B1-6697200A2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9555" y="801550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60AC35-1667-D5D8-31E3-948A87298998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1A11DE-586A-6256-2653-83439C689C48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C3CEB-5A3B-4A89-2283-113BCEB4F74E}"/>
              </a:ext>
            </a:extLst>
          </p:cNvPr>
          <p:cNvSpPr txBox="1"/>
          <p:nvPr/>
        </p:nvSpPr>
        <p:spPr>
          <a:xfrm>
            <a:off x="7319185" y="26619"/>
            <a:ext cx="474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7.8±0.7 nm	L= 2.4 	W= 20.6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10.8±1.4 nm 	L= 2.2 	W= 39.6</a:t>
            </a:r>
          </a:p>
        </p:txBody>
      </p:sp>
    </p:spTree>
    <p:extLst>
      <p:ext uri="{BB962C8B-B14F-4D97-AF65-F5344CB8AC3E}">
        <p14:creationId xmlns:p14="http://schemas.microsoft.com/office/powerpoint/2010/main" val="111139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4687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3.9±0.5 nm	L= 3.0 	W= 12.4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2.6±0.3 nm	L= 2.6 	W= 16.6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8.7±0.4 nm	L= 3.3	W= 27.8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8.0±0.5 nm 	L= 3.2	W= 14.4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= 9.4±0.5 nm 	L= 4.4 	W= 14.8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2F6F71-0A9D-2EF1-055C-EC022252CB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1063796"/>
            <a:ext cx="2400000" cy="18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CC2072-61DA-EA86-B1AE-B9B50AB000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0660" y="1066643"/>
            <a:ext cx="24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C92213-49AA-D3C3-E7CA-C33659E4897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2936424"/>
            <a:ext cx="240000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D666C6-0AA4-4EAD-4560-FAACB46ED8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2936424"/>
            <a:ext cx="240000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BAFEED-0B27-0693-DA34-A5BC4B1483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4719"/>
            <a:ext cx="24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845F30-4C40-7DDF-8C76-C90EF0C01A4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4814719"/>
            <a:ext cx="2400000" cy="18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0CD27A-C5FA-B702-8475-BC2AF43F35A1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B3DF8-DD62-AB49-9235-55AB6486CA5C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F94947-F7E2-9937-A82A-0FA1784F6F3E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37F459-689D-0A71-80DA-09FDB23F297A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279CB-C038-6EDB-8F14-A7BF115FFEB9}"/>
              </a:ext>
            </a:extLst>
          </p:cNvPr>
          <p:cNvSpPr txBox="1"/>
          <p:nvPr/>
        </p:nvSpPr>
        <p:spPr>
          <a:xfrm>
            <a:off x="1333638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2A047-8AE8-C738-2A0F-79B4C1D44238}"/>
              </a:ext>
            </a:extLst>
          </p:cNvPr>
          <p:cNvSpPr txBox="1"/>
          <p:nvPr/>
        </p:nvSpPr>
        <p:spPr>
          <a:xfrm>
            <a:off x="3788829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46E0734-BEDC-E99C-7578-5C414E5D199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E573D743-D758-A420-3FCC-36F8E34F270D}"/>
              </a:ext>
            </a:extLst>
          </p:cNvPr>
          <p:cNvSpPr/>
          <p:nvPr/>
        </p:nvSpPr>
        <p:spPr>
          <a:xfrm>
            <a:off x="7567777" y="455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06A41-78DE-49AB-BB98-D815E6E27B56}"/>
              </a:ext>
            </a:extLst>
          </p:cNvPr>
          <p:cNvSpPr/>
          <p:nvPr/>
        </p:nvSpPr>
        <p:spPr>
          <a:xfrm>
            <a:off x="7893535" y="347749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751B3B-6964-D04F-9523-368BD35BD68C}"/>
              </a:ext>
            </a:extLst>
          </p:cNvPr>
          <p:cNvSpPr/>
          <p:nvPr/>
        </p:nvSpPr>
        <p:spPr>
          <a:xfrm>
            <a:off x="7795402" y="51993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4A8194-92CF-DCCE-9144-1E4E1F8DF06D}"/>
              </a:ext>
            </a:extLst>
          </p:cNvPr>
          <p:cNvSpPr txBox="1"/>
          <p:nvPr/>
        </p:nvSpPr>
        <p:spPr>
          <a:xfrm>
            <a:off x="6671766" y="43352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CEA723-D8B4-1C53-201B-01F31611E085}"/>
              </a:ext>
            </a:extLst>
          </p:cNvPr>
          <p:cNvSpPr txBox="1"/>
          <p:nvPr/>
        </p:nvSpPr>
        <p:spPr>
          <a:xfrm>
            <a:off x="7946827" y="36295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C13AE5-1BCB-DCFF-34D4-9A7CED627DBD}"/>
              </a:ext>
            </a:extLst>
          </p:cNvPr>
          <p:cNvSpPr txBox="1"/>
          <p:nvPr/>
        </p:nvSpPr>
        <p:spPr>
          <a:xfrm>
            <a:off x="7182899" y="488621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E48441-9691-0FEA-1678-91E0A307DD43}"/>
              </a:ext>
            </a:extLst>
          </p:cNvPr>
          <p:cNvSpPr/>
          <p:nvPr/>
        </p:nvSpPr>
        <p:spPr>
          <a:xfrm>
            <a:off x="8900683" y="415525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58F560-CA65-5BAA-858A-29D3009AA745}"/>
              </a:ext>
            </a:extLst>
          </p:cNvPr>
          <p:cNvSpPr txBox="1"/>
          <p:nvPr/>
        </p:nvSpPr>
        <p:spPr>
          <a:xfrm>
            <a:off x="8953975" y="43072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C1A114-B315-FE3C-FCF3-112DE8BF66A6}"/>
              </a:ext>
            </a:extLst>
          </p:cNvPr>
          <p:cNvSpPr/>
          <p:nvPr/>
        </p:nvSpPr>
        <p:spPr>
          <a:xfrm>
            <a:off x="9729756" y="47989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98230-0588-406B-048C-F50F1B6409B0}"/>
              </a:ext>
            </a:extLst>
          </p:cNvPr>
          <p:cNvSpPr txBox="1"/>
          <p:nvPr/>
        </p:nvSpPr>
        <p:spPr>
          <a:xfrm>
            <a:off x="9783048" y="495098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5D073F-115C-095A-44B2-AC7926C04953}"/>
              </a:ext>
            </a:extLst>
          </p:cNvPr>
          <p:cNvSpPr/>
          <p:nvPr/>
        </p:nvSpPr>
        <p:spPr>
          <a:xfrm>
            <a:off x="10432121" y="446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3310D-E4C0-37EE-4318-BDB6B97E951E}"/>
              </a:ext>
            </a:extLst>
          </p:cNvPr>
          <p:cNvSpPr txBox="1"/>
          <p:nvPr/>
        </p:nvSpPr>
        <p:spPr>
          <a:xfrm>
            <a:off x="10485413" y="46150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7978B3-ADE1-4133-28D2-3A93700EF6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B473B89-EA44-1FCE-1768-02563F0E845A}"/>
              </a:ext>
            </a:extLst>
          </p:cNvPr>
          <p:cNvSpPr/>
          <p:nvPr/>
        </p:nvSpPr>
        <p:spPr>
          <a:xfrm>
            <a:off x="7567777" y="455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9D535E-B273-6FEC-9D28-0C9B497623FA}"/>
              </a:ext>
            </a:extLst>
          </p:cNvPr>
          <p:cNvSpPr/>
          <p:nvPr/>
        </p:nvSpPr>
        <p:spPr>
          <a:xfrm>
            <a:off x="7893535" y="347749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F98995-0D51-CBED-8233-111F0785DBF0}"/>
              </a:ext>
            </a:extLst>
          </p:cNvPr>
          <p:cNvSpPr/>
          <p:nvPr/>
        </p:nvSpPr>
        <p:spPr>
          <a:xfrm>
            <a:off x="7795402" y="51993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2FA6DE-6DDE-7BD7-EA82-DF8254D5F358}"/>
              </a:ext>
            </a:extLst>
          </p:cNvPr>
          <p:cNvSpPr txBox="1"/>
          <p:nvPr/>
        </p:nvSpPr>
        <p:spPr>
          <a:xfrm>
            <a:off x="6671766" y="43352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E8D71-A972-4DA3-5A5E-1B4A44777C81}"/>
              </a:ext>
            </a:extLst>
          </p:cNvPr>
          <p:cNvSpPr txBox="1"/>
          <p:nvPr/>
        </p:nvSpPr>
        <p:spPr>
          <a:xfrm>
            <a:off x="7946827" y="36295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C75D8-FEB2-1EB6-F2AF-E1027D762860}"/>
              </a:ext>
            </a:extLst>
          </p:cNvPr>
          <p:cNvSpPr txBox="1"/>
          <p:nvPr/>
        </p:nvSpPr>
        <p:spPr>
          <a:xfrm>
            <a:off x="7182899" y="488621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00EB6B-17B8-78C1-B955-D97487DD6F7C}"/>
              </a:ext>
            </a:extLst>
          </p:cNvPr>
          <p:cNvSpPr/>
          <p:nvPr/>
        </p:nvSpPr>
        <p:spPr>
          <a:xfrm>
            <a:off x="8900683" y="415525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413D3C-92AB-C9E5-C472-8C2312201A73}"/>
              </a:ext>
            </a:extLst>
          </p:cNvPr>
          <p:cNvSpPr txBox="1"/>
          <p:nvPr/>
        </p:nvSpPr>
        <p:spPr>
          <a:xfrm>
            <a:off x="8953975" y="43072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3678D2-0ED7-D25D-4344-309E2CB9CE94}"/>
              </a:ext>
            </a:extLst>
          </p:cNvPr>
          <p:cNvSpPr/>
          <p:nvPr/>
        </p:nvSpPr>
        <p:spPr>
          <a:xfrm>
            <a:off x="9729756" y="47989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99DFF-D131-6DA4-D06A-82331D333B29}"/>
              </a:ext>
            </a:extLst>
          </p:cNvPr>
          <p:cNvSpPr txBox="1"/>
          <p:nvPr/>
        </p:nvSpPr>
        <p:spPr>
          <a:xfrm>
            <a:off x="9783048" y="495098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4439C8-5551-665C-113A-E67677CC9621}"/>
              </a:ext>
            </a:extLst>
          </p:cNvPr>
          <p:cNvSpPr/>
          <p:nvPr/>
        </p:nvSpPr>
        <p:spPr>
          <a:xfrm>
            <a:off x="10432121" y="446303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70A2B3-756C-ADF4-138A-571296B10A01}"/>
              </a:ext>
            </a:extLst>
          </p:cNvPr>
          <p:cNvSpPr txBox="1"/>
          <p:nvPr/>
        </p:nvSpPr>
        <p:spPr>
          <a:xfrm>
            <a:off x="10485413" y="46150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A9070564-C3CD-759B-B950-6167172CC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131562"/>
              </p:ext>
            </p:extLst>
          </p:nvPr>
        </p:nvGraphicFramePr>
        <p:xfrm>
          <a:off x="403497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A94A7D52-CE91-82AD-2AF8-93D60D78A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497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23108300-FAB8-8C50-45F3-5269D4D46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80839"/>
              </p:ext>
            </p:extLst>
          </p:nvPr>
        </p:nvGraphicFramePr>
        <p:xfrm>
          <a:off x="3245757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54DDAD1B-6FCA-61C7-CF47-2E062D6569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5757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0CF3D9A0-BFAD-E998-74F9-56619667D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0552"/>
              </p:ext>
            </p:extLst>
          </p:nvPr>
        </p:nvGraphicFramePr>
        <p:xfrm>
          <a:off x="3245757" y="27831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2B752129-0890-B10E-3D13-A43FB4141B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5757" y="27831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46C4DD07-2546-ADF4-50DB-FEB98964A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01273"/>
              </p:ext>
            </p:extLst>
          </p:nvPr>
        </p:nvGraphicFramePr>
        <p:xfrm>
          <a:off x="403497" y="27831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F2E7AAE1-3F00-40CA-D1A9-0441DBE3C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497" y="27831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B551A5F3-B37D-9B62-72EF-2888C9DF7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267389"/>
              </p:ext>
            </p:extLst>
          </p:nvPr>
        </p:nvGraphicFramePr>
        <p:xfrm>
          <a:off x="403497" y="477194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6F6FA1B8-2A02-3598-5D48-908F99BB4F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497" y="477194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777670B-B264-E944-11EF-14D8EFF5D2F2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D13EB-FFE3-3D21-F61B-7CD273287ADC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F5EA46-E877-D629-2EEC-97035358782E}"/>
              </a:ext>
            </a:extLst>
          </p:cNvPr>
          <p:cNvSpPr txBox="1"/>
          <p:nvPr/>
        </p:nvSpPr>
        <p:spPr>
          <a:xfrm>
            <a:off x="1181238" y="49875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AC9D59-D377-6B8B-0B9A-E3A098A169CF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C0A14D-AA20-7FAE-758F-B6E6218824E7}"/>
              </a:ext>
            </a:extLst>
          </p:cNvPr>
          <p:cNvSpPr txBox="1"/>
          <p:nvPr/>
        </p:nvSpPr>
        <p:spPr>
          <a:xfrm>
            <a:off x="4002308" y="297688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D9416-EE62-5B8F-5C33-E48516E2C589}"/>
              </a:ext>
            </a:extLst>
          </p:cNvPr>
          <p:cNvSpPr txBox="1"/>
          <p:nvPr/>
        </p:nvSpPr>
        <p:spPr>
          <a:xfrm>
            <a:off x="7319185" y="26619"/>
            <a:ext cx="4687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3.9±0.5 nm	L= 3.0 	W= 12.4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2.6±0.3 nm	L= 2.6 	W= 16.6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8.7±0.4 nm	L= 3.3	W= 27.8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8.0±0.5 nm 	L= 3.2	W= 14.4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= 9.4±0.5 nm 	L= 4.4 	W= 14.8</a:t>
            </a:r>
          </a:p>
        </p:txBody>
      </p:sp>
    </p:spTree>
    <p:extLst>
      <p:ext uri="{BB962C8B-B14F-4D97-AF65-F5344CB8AC3E}">
        <p14:creationId xmlns:p14="http://schemas.microsoft.com/office/powerpoint/2010/main" val="24419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3.6±0.4 nm	L= 3.3 	W= 14.8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9.2±0.8 nm	L= 2.9 	W= 8.6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ED66-08FD-06AD-FA01-CFC1339585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1063796"/>
            <a:ext cx="2400000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D7F46-8CF4-9317-2D21-3F90B8B437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8241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FBE37-631A-4DBC-AA51-3FCA73C8DD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110" y="2936424"/>
            <a:ext cx="24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8CEBB6-00A9-2DBE-DAB2-1A88C3B6E35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2934826"/>
            <a:ext cx="2397612" cy="1798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14653-0F1C-C8CE-56D8-21393D9685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4719"/>
            <a:ext cx="2400000" cy="18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7EE5E6E-4254-F572-CEC0-D79C251F5EBC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1FB50A-361A-D61C-1AF6-F9D0B7AEB9FA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B8DDA-B035-CE62-876C-F5506F82837A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C25BB-88FA-CA6A-418C-3D04522CD611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233844-A1A3-C1DB-3491-0BF8DD24C3CC}"/>
              </a:ext>
            </a:extLst>
          </p:cNvPr>
          <p:cNvSpPr txBox="1"/>
          <p:nvPr/>
        </p:nvSpPr>
        <p:spPr>
          <a:xfrm>
            <a:off x="1333638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4E2DD87-0F15-64DC-704C-4C460C91B23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42E6F15F-92B2-FE2D-36B6-E9A1DD48B39B}"/>
              </a:ext>
            </a:extLst>
          </p:cNvPr>
          <p:cNvSpPr/>
          <p:nvPr/>
        </p:nvSpPr>
        <p:spPr>
          <a:xfrm>
            <a:off x="8111360" y="344444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FE3FD9-B2FD-C96C-1FE7-A8DDFE61CAE3}"/>
              </a:ext>
            </a:extLst>
          </p:cNvPr>
          <p:cNvSpPr/>
          <p:nvPr/>
        </p:nvSpPr>
        <p:spPr>
          <a:xfrm>
            <a:off x="8484027" y="51970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8FAA9B-9200-7ED5-211E-BE2816FF4EDF}"/>
              </a:ext>
            </a:extLst>
          </p:cNvPr>
          <p:cNvSpPr/>
          <p:nvPr/>
        </p:nvSpPr>
        <p:spPr>
          <a:xfrm>
            <a:off x="8970094" y="379843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5A3C1-1F59-56A1-638F-2366CF52F58D}"/>
              </a:ext>
            </a:extLst>
          </p:cNvPr>
          <p:cNvSpPr txBox="1"/>
          <p:nvPr/>
        </p:nvSpPr>
        <p:spPr>
          <a:xfrm>
            <a:off x="7215349" y="322666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02813A-57BB-787C-E2F0-D0662B9EEB66}"/>
              </a:ext>
            </a:extLst>
          </p:cNvPr>
          <p:cNvSpPr txBox="1"/>
          <p:nvPr/>
        </p:nvSpPr>
        <p:spPr>
          <a:xfrm>
            <a:off x="8537319" y="53490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2BBCE2-9C7A-3C44-22F2-E842BB130112}"/>
              </a:ext>
            </a:extLst>
          </p:cNvPr>
          <p:cNvSpPr txBox="1"/>
          <p:nvPr/>
        </p:nvSpPr>
        <p:spPr>
          <a:xfrm>
            <a:off x="8357591" y="34853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58F2D8-5C8E-87EB-7D95-E861AE403EEA}"/>
              </a:ext>
            </a:extLst>
          </p:cNvPr>
          <p:cNvSpPr/>
          <p:nvPr/>
        </p:nvSpPr>
        <p:spPr>
          <a:xfrm>
            <a:off x="9242335" y="345307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5260D-69B1-C6D4-3DE9-9B6536E80905}"/>
              </a:ext>
            </a:extLst>
          </p:cNvPr>
          <p:cNvSpPr txBox="1"/>
          <p:nvPr/>
        </p:nvSpPr>
        <p:spPr>
          <a:xfrm>
            <a:off x="9295627" y="36051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F3FB80-D62D-BD5A-1A9E-1E3EB4307F1E}"/>
              </a:ext>
            </a:extLst>
          </p:cNvPr>
          <p:cNvSpPr/>
          <p:nvPr/>
        </p:nvSpPr>
        <p:spPr>
          <a:xfrm>
            <a:off x="10426123" y="315669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96808A-AAEE-83E5-83EE-49CED71965E4}"/>
              </a:ext>
            </a:extLst>
          </p:cNvPr>
          <p:cNvSpPr txBox="1"/>
          <p:nvPr/>
        </p:nvSpPr>
        <p:spPr>
          <a:xfrm>
            <a:off x="10479415" y="330873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6C3AD-290A-27F2-FE37-D571FC531E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88BCCC-D5EC-3751-3E23-4E515FE6CC82}"/>
              </a:ext>
            </a:extLst>
          </p:cNvPr>
          <p:cNvSpPr/>
          <p:nvPr/>
        </p:nvSpPr>
        <p:spPr>
          <a:xfrm>
            <a:off x="8111360" y="344444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B0EF83-891C-38DC-2DC2-D6C0ACA8B784}"/>
              </a:ext>
            </a:extLst>
          </p:cNvPr>
          <p:cNvSpPr/>
          <p:nvPr/>
        </p:nvSpPr>
        <p:spPr>
          <a:xfrm>
            <a:off x="8484027" y="51970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A8DED8-167A-116C-91AC-747B63329536}"/>
              </a:ext>
            </a:extLst>
          </p:cNvPr>
          <p:cNvSpPr/>
          <p:nvPr/>
        </p:nvSpPr>
        <p:spPr>
          <a:xfrm>
            <a:off x="8970094" y="3798431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40DC3-C8EC-0874-1A25-D152D19BB904}"/>
              </a:ext>
            </a:extLst>
          </p:cNvPr>
          <p:cNvSpPr txBox="1"/>
          <p:nvPr/>
        </p:nvSpPr>
        <p:spPr>
          <a:xfrm>
            <a:off x="7215349" y="322666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C6BD6-4B48-B5EA-C922-3BECA863F5F2}"/>
              </a:ext>
            </a:extLst>
          </p:cNvPr>
          <p:cNvSpPr txBox="1"/>
          <p:nvPr/>
        </p:nvSpPr>
        <p:spPr>
          <a:xfrm>
            <a:off x="8537319" y="53490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9AC81-8611-4650-E44C-F06F295E8467}"/>
              </a:ext>
            </a:extLst>
          </p:cNvPr>
          <p:cNvSpPr txBox="1"/>
          <p:nvPr/>
        </p:nvSpPr>
        <p:spPr>
          <a:xfrm>
            <a:off x="8357591" y="34853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63D51E-7E8E-F6BC-4766-EA90D32F9F84}"/>
              </a:ext>
            </a:extLst>
          </p:cNvPr>
          <p:cNvSpPr/>
          <p:nvPr/>
        </p:nvSpPr>
        <p:spPr>
          <a:xfrm>
            <a:off x="9242335" y="345307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56F5D-FBF8-33D5-0CEB-50974F4A9E6D}"/>
              </a:ext>
            </a:extLst>
          </p:cNvPr>
          <p:cNvSpPr txBox="1"/>
          <p:nvPr/>
        </p:nvSpPr>
        <p:spPr>
          <a:xfrm>
            <a:off x="9295627" y="36051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4190EB-BEFE-F186-80B1-C94BC4D7B1F0}"/>
              </a:ext>
            </a:extLst>
          </p:cNvPr>
          <p:cNvSpPr/>
          <p:nvPr/>
        </p:nvSpPr>
        <p:spPr>
          <a:xfrm>
            <a:off x="10426123" y="315669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27046-0C96-4BA4-A3C7-2417837D0B8C}"/>
              </a:ext>
            </a:extLst>
          </p:cNvPr>
          <p:cNvSpPr txBox="1"/>
          <p:nvPr/>
        </p:nvSpPr>
        <p:spPr>
          <a:xfrm>
            <a:off x="10479415" y="330873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37C2DA9-A4CF-21C8-00FE-7A28BE06D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62022"/>
              </p:ext>
            </p:extLst>
          </p:nvPr>
        </p:nvGraphicFramePr>
        <p:xfrm>
          <a:off x="406671" y="802028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521F4DC-DE53-9B4D-50CC-4FBE0D58D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671" y="802028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BD91CA0-8FDC-A5AD-2543-4A875B65C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439961"/>
              </p:ext>
            </p:extLst>
          </p:nvPr>
        </p:nvGraphicFramePr>
        <p:xfrm>
          <a:off x="3248557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C4CF945-25D9-8383-E9AA-EF1585EE2B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8557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B247DDD-5CC4-56C3-79B0-D724341825AB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C5DAE-B254-B12B-4A90-77D91F96DCBC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20CA4-F049-5441-F5A8-54759DEC1CD5}"/>
              </a:ext>
            </a:extLst>
          </p:cNvPr>
          <p:cNvSpPr txBox="1"/>
          <p:nvPr/>
        </p:nvSpPr>
        <p:spPr>
          <a:xfrm>
            <a:off x="7319185" y="26619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3.6±0.4 nm	L= 3.3 	W= 14.8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9.2±0.8 nm	L= 2.9 	W= 8.6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</p:spTree>
    <p:extLst>
      <p:ext uri="{BB962C8B-B14F-4D97-AF65-F5344CB8AC3E}">
        <p14:creationId xmlns:p14="http://schemas.microsoft.com/office/powerpoint/2010/main" val="25057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F817B-E0B8-046A-5FE7-BE57C04244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45BDDC-78C5-670A-2E80-BEF2BEEFAECB}"/>
              </a:ext>
            </a:extLst>
          </p:cNvPr>
          <p:cNvSpPr/>
          <p:nvPr/>
        </p:nvSpPr>
        <p:spPr>
          <a:xfrm>
            <a:off x="7853173" y="486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19599A-6140-45E1-31A0-39920E7CFD0A}"/>
              </a:ext>
            </a:extLst>
          </p:cNvPr>
          <p:cNvSpPr/>
          <p:nvPr/>
        </p:nvSpPr>
        <p:spPr>
          <a:xfrm>
            <a:off x="8214417" y="504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C4F720-239F-8A5C-D8E1-E058F8480DB3}"/>
              </a:ext>
            </a:extLst>
          </p:cNvPr>
          <p:cNvSpPr/>
          <p:nvPr/>
        </p:nvSpPr>
        <p:spPr>
          <a:xfrm>
            <a:off x="8993558" y="426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59B77-EADD-2F35-998E-BCE438522DA0}"/>
              </a:ext>
            </a:extLst>
          </p:cNvPr>
          <p:cNvSpPr/>
          <p:nvPr/>
        </p:nvSpPr>
        <p:spPr>
          <a:xfrm>
            <a:off x="9842244" y="417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BF15D-A260-A367-88FB-E9DDF92EBF86}"/>
              </a:ext>
            </a:extLst>
          </p:cNvPr>
          <p:cNvSpPr/>
          <p:nvPr/>
        </p:nvSpPr>
        <p:spPr>
          <a:xfrm>
            <a:off x="9382247" y="577518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6105-7DB0-F1A8-1333-ED19BB1CF54A}"/>
              </a:ext>
            </a:extLst>
          </p:cNvPr>
          <p:cNvSpPr txBox="1"/>
          <p:nvPr/>
        </p:nvSpPr>
        <p:spPr>
          <a:xfrm>
            <a:off x="6957162" y="46519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47BCB-C2BD-5A80-BA2B-8DC18D1A8BA9}"/>
              </a:ext>
            </a:extLst>
          </p:cNvPr>
          <p:cNvSpPr txBox="1"/>
          <p:nvPr/>
        </p:nvSpPr>
        <p:spPr>
          <a:xfrm>
            <a:off x="8267709" y="474033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C903F-7AE2-F1A6-6CC5-4C370CDAE879}"/>
              </a:ext>
            </a:extLst>
          </p:cNvPr>
          <p:cNvSpPr txBox="1"/>
          <p:nvPr/>
        </p:nvSpPr>
        <p:spPr>
          <a:xfrm>
            <a:off x="8288041" y="397942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BEE5C-D720-D831-0CCA-30C890A9F8A3}"/>
              </a:ext>
            </a:extLst>
          </p:cNvPr>
          <p:cNvSpPr txBox="1"/>
          <p:nvPr/>
        </p:nvSpPr>
        <p:spPr>
          <a:xfrm>
            <a:off x="9932244" y="38721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EFBDF-4526-9B6F-8C88-8B5B0D040C85}"/>
              </a:ext>
            </a:extLst>
          </p:cNvPr>
          <p:cNvSpPr txBox="1"/>
          <p:nvPr/>
        </p:nvSpPr>
        <p:spPr>
          <a:xfrm>
            <a:off x="8638066" y="550124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4.5±0.5 nm	L= 2.6	W= 19.8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5.4±0.7 nm	L= 2.3	W= 11.6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6.0±0.6 nm	L= 2.7	W= 21.2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2.6±0.3 nm	L= 2.3	W= 17.6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2.9±0.7 nm	L= 2.7	W= 14.1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F74539-D0CF-BC98-E505-384A77F9EA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1" cy="18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ED246A-47F4-35E8-16A0-30710865EDAB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7121F1-5E70-8F9D-C292-55C83C2473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9" y="1063796"/>
            <a:ext cx="2400001" cy="18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E966B7-6B68-D022-755D-0C53DAA7B433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B90668-4C6D-A790-DF0F-026D4C11BE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161" y="2939280"/>
            <a:ext cx="2400001" cy="18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8F3D53-E5AD-E749-AF99-DB863B98BD4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4132" y="2939827"/>
            <a:ext cx="2400000" cy="180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BF8D43-9C8D-20D1-3990-C123FCAC97B1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495C3-FFE5-A68E-5C11-42B21B6909DD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82CE8B8-F5E5-A9E0-8F07-E05D5A4C8FE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159" y="4831905"/>
            <a:ext cx="2400000" cy="180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561710-BBEE-315C-A301-D914BCFBB370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29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	L= 2.9 	W= 9.9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	L= 3.1	W= 13.2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	L= 3.8 	W= 20.0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	L= 3.1	W= 18.5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ED66-08FD-06AD-FA01-CFC1339585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1063796"/>
            <a:ext cx="2400000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D7F46-8CF4-9317-2D21-3F90B8B437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8241"/>
            <a:ext cx="24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FBE37-631A-4DBC-AA51-3FCA73C8DD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110" y="2936424"/>
            <a:ext cx="24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8CEBB6-00A9-2DBE-DAB2-1A88C3B6E35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2934826"/>
            <a:ext cx="2397612" cy="1798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14653-0F1C-C8CE-56D8-21393D9685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4719"/>
            <a:ext cx="2400000" cy="18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3D4DD2-7476-6056-2E03-2A41B2B720F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110" y="1063796"/>
            <a:ext cx="24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FAC0B-6A66-2555-67BD-06186E88527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2462" y="1063796"/>
            <a:ext cx="24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B3819-0159-4D3C-276A-BA3425EFBB6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2934826"/>
            <a:ext cx="24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F6435-7C4F-D077-C0B0-E4F68419B7A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758" y="2934784"/>
            <a:ext cx="2400000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1B3A91-F82C-F646-832B-C6A67D5E5CAD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130" y="4817608"/>
            <a:ext cx="24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BAD59E-3AC2-4593-240C-6BD6132B18E5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38E154DA-41BF-244F-C4C1-53DFF0FE32F1}"/>
              </a:ext>
            </a:extLst>
          </p:cNvPr>
          <p:cNvSpPr/>
          <p:nvPr/>
        </p:nvSpPr>
        <p:spPr>
          <a:xfrm>
            <a:off x="7655226" y="347466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51A03E-BA29-E038-7D39-7EC5276DFA89}"/>
              </a:ext>
            </a:extLst>
          </p:cNvPr>
          <p:cNvSpPr/>
          <p:nvPr/>
        </p:nvSpPr>
        <p:spPr>
          <a:xfrm>
            <a:off x="8289864" y="37161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78AC30-A9DC-4610-088C-7A6CB1018AD6}"/>
              </a:ext>
            </a:extLst>
          </p:cNvPr>
          <p:cNvSpPr/>
          <p:nvPr/>
        </p:nvSpPr>
        <p:spPr>
          <a:xfrm>
            <a:off x="8256308" y="501723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4FAC03-8A23-53A4-3E25-EA6B40D5BFF7}"/>
              </a:ext>
            </a:extLst>
          </p:cNvPr>
          <p:cNvSpPr txBox="1"/>
          <p:nvPr/>
        </p:nvSpPr>
        <p:spPr>
          <a:xfrm>
            <a:off x="6759215" y="325688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C890C-E09E-4C32-7FF5-A3BAFBCAC704}"/>
              </a:ext>
            </a:extLst>
          </p:cNvPr>
          <p:cNvSpPr txBox="1"/>
          <p:nvPr/>
        </p:nvSpPr>
        <p:spPr>
          <a:xfrm>
            <a:off x="8343156" y="38681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829462-FDA6-273D-173F-EAA55CEC79D9}"/>
              </a:ext>
            </a:extLst>
          </p:cNvPr>
          <p:cNvSpPr txBox="1"/>
          <p:nvPr/>
        </p:nvSpPr>
        <p:spPr>
          <a:xfrm>
            <a:off x="7643805" y="470415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44EF9F-D0D2-5A9B-0135-4B0E3FDE9105}"/>
              </a:ext>
            </a:extLst>
          </p:cNvPr>
          <p:cNvSpPr/>
          <p:nvPr/>
        </p:nvSpPr>
        <p:spPr>
          <a:xfrm>
            <a:off x="9057778" y="589427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491FC-483E-3E41-E2A6-3F463E643AB1}"/>
              </a:ext>
            </a:extLst>
          </p:cNvPr>
          <p:cNvSpPr txBox="1"/>
          <p:nvPr/>
        </p:nvSpPr>
        <p:spPr>
          <a:xfrm>
            <a:off x="9111070" y="60463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BCE082-8FA4-D8AE-ABDF-0CE57A9DADD2}"/>
              </a:ext>
            </a:extLst>
          </p:cNvPr>
          <p:cNvSpPr/>
          <p:nvPr/>
        </p:nvSpPr>
        <p:spPr>
          <a:xfrm>
            <a:off x="9427832" y="4188542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7B172B-ABB0-F247-270E-D9D6B2E21758}"/>
              </a:ext>
            </a:extLst>
          </p:cNvPr>
          <p:cNvSpPr txBox="1"/>
          <p:nvPr/>
        </p:nvSpPr>
        <p:spPr>
          <a:xfrm>
            <a:off x="9481124" y="434057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CF353C-5746-D307-15F9-BCA032499248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71C3E-EFF9-FC5D-FD46-1E09A52506C9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ED06FC-AA94-7B03-C967-494A11BE4859}"/>
              </a:ext>
            </a:extLst>
          </p:cNvPr>
          <p:cNvSpPr txBox="1"/>
          <p:nvPr/>
        </p:nvSpPr>
        <p:spPr>
          <a:xfrm>
            <a:off x="1333638" y="4865786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A9E23A-02E0-B0E2-2B12-D7F37C7734CD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142C38-9D31-C83F-D9ED-97097066A2D1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53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8713C2-9521-76C0-5E9B-13DEF190F8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4278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CAD1F59-29B3-BCFD-D0E0-2C0F2C34FFCD}"/>
              </a:ext>
            </a:extLst>
          </p:cNvPr>
          <p:cNvSpPr/>
          <p:nvPr/>
        </p:nvSpPr>
        <p:spPr>
          <a:xfrm>
            <a:off x="7655226" y="347466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55064-11CF-B6DC-1B0C-D1F324F7D229}"/>
              </a:ext>
            </a:extLst>
          </p:cNvPr>
          <p:cNvSpPr/>
          <p:nvPr/>
        </p:nvSpPr>
        <p:spPr>
          <a:xfrm>
            <a:off x="8289864" y="37161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C4D94E-B9AC-0865-FF09-91C6968F8C9D}"/>
              </a:ext>
            </a:extLst>
          </p:cNvPr>
          <p:cNvSpPr/>
          <p:nvPr/>
        </p:nvSpPr>
        <p:spPr>
          <a:xfrm>
            <a:off x="8256308" y="5017236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BD7F3-54F9-359A-6613-B03E244B69DF}"/>
              </a:ext>
            </a:extLst>
          </p:cNvPr>
          <p:cNvSpPr txBox="1"/>
          <p:nvPr/>
        </p:nvSpPr>
        <p:spPr>
          <a:xfrm>
            <a:off x="6759215" y="325688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93B9CA-422A-A912-9AC2-9E61B6E9320F}"/>
              </a:ext>
            </a:extLst>
          </p:cNvPr>
          <p:cNvSpPr txBox="1"/>
          <p:nvPr/>
        </p:nvSpPr>
        <p:spPr>
          <a:xfrm>
            <a:off x="8343156" y="386814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5BA1A-2F4E-CA7F-F0B8-BB6DB39BD4E6}"/>
              </a:ext>
            </a:extLst>
          </p:cNvPr>
          <p:cNvSpPr txBox="1"/>
          <p:nvPr/>
        </p:nvSpPr>
        <p:spPr>
          <a:xfrm>
            <a:off x="7643805" y="470415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92BEC-14B3-35D5-88C8-0DC58FDF5C80}"/>
              </a:ext>
            </a:extLst>
          </p:cNvPr>
          <p:cNvSpPr/>
          <p:nvPr/>
        </p:nvSpPr>
        <p:spPr>
          <a:xfrm>
            <a:off x="9057778" y="589427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1199B-9053-27E8-E880-B4CB4F5E8C33}"/>
              </a:ext>
            </a:extLst>
          </p:cNvPr>
          <p:cNvSpPr txBox="1"/>
          <p:nvPr/>
        </p:nvSpPr>
        <p:spPr>
          <a:xfrm>
            <a:off x="9111070" y="60463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CEEBFE-3938-BCDE-FA94-58CC0E50A80C}"/>
              </a:ext>
            </a:extLst>
          </p:cNvPr>
          <p:cNvSpPr/>
          <p:nvPr/>
        </p:nvSpPr>
        <p:spPr>
          <a:xfrm>
            <a:off x="9427832" y="4188542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2F733-BE98-538C-F3F5-60CA32A831C6}"/>
              </a:ext>
            </a:extLst>
          </p:cNvPr>
          <p:cNvSpPr txBox="1"/>
          <p:nvPr/>
        </p:nvSpPr>
        <p:spPr>
          <a:xfrm>
            <a:off x="9481124" y="434057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CCC973B4-1F74-E16C-A6FF-78C5D1D25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48619"/>
              </p:ext>
            </p:extLst>
          </p:nvPr>
        </p:nvGraphicFramePr>
        <p:xfrm>
          <a:off x="406670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700C35D-A817-1A6B-CAB1-037E15E679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670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6498F37-5094-0488-8499-BF50A5330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62700"/>
              </p:ext>
            </p:extLst>
          </p:nvPr>
        </p:nvGraphicFramePr>
        <p:xfrm>
          <a:off x="3246343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8CC3D1C-AA14-4AB9-F6FA-6C2F23127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343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1F4E4EB-CFA2-A9C3-F13F-E5CFB7198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16756"/>
              </p:ext>
            </p:extLst>
          </p:nvPr>
        </p:nvGraphicFramePr>
        <p:xfrm>
          <a:off x="396840" y="285192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C5CC8AA8-6887-237B-5912-EE5FD42B8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840" y="285192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95DF086-97F8-027E-BCA6-FFC4D63C1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267237"/>
              </p:ext>
            </p:extLst>
          </p:nvPr>
        </p:nvGraphicFramePr>
        <p:xfrm>
          <a:off x="3254368" y="285192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0AFA72C-36FC-F949-1A6C-5B1E9FE301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4368" y="285192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BE0CB8A-33DD-E95F-DB4F-24229FBC8736}"/>
              </a:ext>
            </a:extLst>
          </p:cNvPr>
          <p:cNvSpPr txBox="1"/>
          <p:nvPr/>
        </p:nvSpPr>
        <p:spPr>
          <a:xfrm>
            <a:off x="117730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F4DD49-C10E-73A4-C605-5E385D684CE3}"/>
              </a:ext>
            </a:extLst>
          </p:cNvPr>
          <p:cNvSpPr txBox="1"/>
          <p:nvPr/>
        </p:nvSpPr>
        <p:spPr>
          <a:xfrm>
            <a:off x="399837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DA3F64-3487-3FEA-B3D5-58AC03B4DBAD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3E1F7-8C9C-80F2-A811-A204048D8144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EBC61-D574-5FA8-493E-E90CD14DEA41}"/>
              </a:ext>
            </a:extLst>
          </p:cNvPr>
          <p:cNvSpPr txBox="1"/>
          <p:nvPr/>
        </p:nvSpPr>
        <p:spPr>
          <a:xfrm>
            <a:off x="7319185" y="26619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	L= 2.9 	W= 9.9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	L= 3.1	W= 13.2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	L= 3.8 	W= 20.0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	L= 3.1	W= 18.5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       -</a:t>
            </a:r>
          </a:p>
        </p:txBody>
      </p:sp>
    </p:spTree>
    <p:extLst>
      <p:ext uri="{BB962C8B-B14F-4D97-AF65-F5344CB8AC3E}">
        <p14:creationId xmlns:p14="http://schemas.microsoft.com/office/powerpoint/2010/main" val="306770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19185" y="26619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	L= 3.5 	W= 20.1	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	L= 3.2	W= 15.5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	L= 3.7 	W= 21.1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	L= 3.2	W= 16.4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0DC9E0-8B4D-07DF-7409-134FA648BC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150" y="1063796"/>
            <a:ext cx="2400000" cy="180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6805D43-DDD9-CA97-D686-B268E3BAFF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758" y="1063796"/>
            <a:ext cx="2400000" cy="1800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4BE241-4390-C0BC-E8E7-F87FB47F33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7288" y="2934784"/>
            <a:ext cx="2400000" cy="180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6CB125F-03C0-B7FA-46B8-EB928F2D2B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758" y="2934784"/>
            <a:ext cx="2400000" cy="1800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9E854A1-56C1-845C-A598-F5960E31FB65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8C7080-AA1F-C4F4-4D97-5C3E05E84828}"/>
              </a:ext>
            </a:extLst>
          </p:cNvPr>
          <p:cNvSpPr txBox="1"/>
          <p:nvPr/>
        </p:nvSpPr>
        <p:spPr>
          <a:xfrm>
            <a:off x="3788829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B5F5AB-3D08-D7F4-EF3B-318EFACE4530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F42E97-9B3E-0C53-9630-F3AE46161FBE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C3B1BB-1EED-9354-83DB-0023AC2CC6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117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8B211F2D-1F4C-5189-F773-0F3656771092}"/>
              </a:ext>
            </a:extLst>
          </p:cNvPr>
          <p:cNvSpPr/>
          <p:nvPr/>
        </p:nvSpPr>
        <p:spPr>
          <a:xfrm>
            <a:off x="8157641" y="42885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53F317-6D8B-730D-7E28-E8E29FF2CCEE}"/>
              </a:ext>
            </a:extLst>
          </p:cNvPr>
          <p:cNvSpPr/>
          <p:nvPr/>
        </p:nvSpPr>
        <p:spPr>
          <a:xfrm>
            <a:off x="8731990" y="40477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FF2166-BE9F-2F6D-5286-4BF67FCB1C98}"/>
              </a:ext>
            </a:extLst>
          </p:cNvPr>
          <p:cNvSpPr/>
          <p:nvPr/>
        </p:nvSpPr>
        <p:spPr>
          <a:xfrm>
            <a:off x="9777088" y="443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BE94CB-3AE7-5663-41DF-66033BFC6004}"/>
              </a:ext>
            </a:extLst>
          </p:cNvPr>
          <p:cNvSpPr txBox="1"/>
          <p:nvPr/>
        </p:nvSpPr>
        <p:spPr>
          <a:xfrm>
            <a:off x="7261630" y="40708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B4EB6E-9D6D-2929-2B44-43874A0056C6}"/>
              </a:ext>
            </a:extLst>
          </p:cNvPr>
          <p:cNvSpPr txBox="1"/>
          <p:nvPr/>
        </p:nvSpPr>
        <p:spPr>
          <a:xfrm>
            <a:off x="8815426" y="37777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BBC190-2680-AA5C-1ABF-BA040BB79A0E}"/>
              </a:ext>
            </a:extLst>
          </p:cNvPr>
          <p:cNvSpPr txBox="1"/>
          <p:nvPr/>
        </p:nvSpPr>
        <p:spPr>
          <a:xfrm>
            <a:off x="9164585" y="411980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42F692D-0560-2A13-4FC5-1EDE293CE84D}"/>
              </a:ext>
            </a:extLst>
          </p:cNvPr>
          <p:cNvSpPr/>
          <p:nvPr/>
        </p:nvSpPr>
        <p:spPr>
          <a:xfrm>
            <a:off x="10436883" y="461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287BBD-84BE-424A-E93E-29CC45F356E7}"/>
              </a:ext>
            </a:extLst>
          </p:cNvPr>
          <p:cNvSpPr txBox="1"/>
          <p:nvPr/>
        </p:nvSpPr>
        <p:spPr>
          <a:xfrm>
            <a:off x="10490175" y="47649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E003499-B51D-832C-E57A-E4DA519C7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778980"/>
              </p:ext>
            </p:extLst>
          </p:nvPr>
        </p:nvGraphicFramePr>
        <p:xfrm>
          <a:off x="397261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0D19110-4E09-4A85-37C0-E45DD7787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261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F6105E8-F4B6-6630-A18B-6453FF381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06819"/>
              </p:ext>
            </p:extLst>
          </p:nvPr>
        </p:nvGraphicFramePr>
        <p:xfrm>
          <a:off x="3246561" y="801926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C338773-DDB3-74D9-A27C-3948DA564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6561" y="801926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D8E837-7A82-F2E7-A8A3-1CFACA230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23743"/>
              </p:ext>
            </p:extLst>
          </p:nvPr>
        </p:nvGraphicFramePr>
        <p:xfrm>
          <a:off x="395799" y="285192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BBCF191-7735-CAFA-25F2-D5D263802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799" y="285192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0012F46-5068-9423-48E3-5D5BB7310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655015"/>
              </p:ext>
            </p:extLst>
          </p:nvPr>
        </p:nvGraphicFramePr>
        <p:xfrm>
          <a:off x="3251967" y="285668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542C886-7824-F243-30E7-D76D86687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51967" y="285668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BDA0AD-2085-B4E1-210A-EF3F66106CDE}"/>
              </a:ext>
            </a:extLst>
          </p:cNvPr>
          <p:cNvSpPr txBox="1"/>
          <p:nvPr/>
        </p:nvSpPr>
        <p:spPr>
          <a:xfrm>
            <a:off x="399837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BA66D-D1DB-0961-5BF4-420E1663DC8A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5B67F-17C7-BB24-1CAC-E74B45376326}"/>
              </a:ext>
            </a:extLst>
          </p:cNvPr>
          <p:cNvSpPr txBox="1"/>
          <p:nvPr/>
        </p:nvSpPr>
        <p:spPr>
          <a:xfrm>
            <a:off x="1177309" y="30633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C3B0D-A270-8A41-BBE0-CFB04D41292F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305044-7042-8FBB-D47D-EB200A8AE2B4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117" y="2411919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B84C180-A6CD-46AE-020C-9A9C91D4892A}"/>
              </a:ext>
            </a:extLst>
          </p:cNvPr>
          <p:cNvSpPr/>
          <p:nvPr/>
        </p:nvSpPr>
        <p:spPr>
          <a:xfrm>
            <a:off x="8157641" y="42885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E03A66-00CC-1088-AD1E-4A4C2F8B103C}"/>
              </a:ext>
            </a:extLst>
          </p:cNvPr>
          <p:cNvSpPr/>
          <p:nvPr/>
        </p:nvSpPr>
        <p:spPr>
          <a:xfrm>
            <a:off x="8731990" y="404770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C82A74-9797-BEF9-E889-0A395BC5DF5E}"/>
              </a:ext>
            </a:extLst>
          </p:cNvPr>
          <p:cNvSpPr/>
          <p:nvPr/>
        </p:nvSpPr>
        <p:spPr>
          <a:xfrm>
            <a:off x="9777088" y="443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27CDA-F36B-17E1-A919-3AA61844057C}"/>
              </a:ext>
            </a:extLst>
          </p:cNvPr>
          <p:cNvSpPr txBox="1"/>
          <p:nvPr/>
        </p:nvSpPr>
        <p:spPr>
          <a:xfrm>
            <a:off x="7261630" y="40708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564C2-8302-AC4E-7FD7-9DA3E8FB2491}"/>
              </a:ext>
            </a:extLst>
          </p:cNvPr>
          <p:cNvSpPr txBox="1"/>
          <p:nvPr/>
        </p:nvSpPr>
        <p:spPr>
          <a:xfrm>
            <a:off x="8815426" y="377771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F16A8-7F20-D8BB-3DB6-B8B9C9A0CE73}"/>
              </a:ext>
            </a:extLst>
          </p:cNvPr>
          <p:cNvSpPr txBox="1"/>
          <p:nvPr/>
        </p:nvSpPr>
        <p:spPr>
          <a:xfrm>
            <a:off x="9164585" y="411980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D4EAD2-7A1E-7976-94A6-2687523BA209}"/>
              </a:ext>
            </a:extLst>
          </p:cNvPr>
          <p:cNvSpPr/>
          <p:nvPr/>
        </p:nvSpPr>
        <p:spPr>
          <a:xfrm>
            <a:off x="10436883" y="46128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68AFC9-E691-AE9A-3B12-6D6823534584}"/>
              </a:ext>
            </a:extLst>
          </p:cNvPr>
          <p:cNvSpPr txBox="1"/>
          <p:nvPr/>
        </p:nvSpPr>
        <p:spPr>
          <a:xfrm>
            <a:off x="10490175" y="47649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DE44F-8B51-84D8-BF33-FFC09EB5B1B9}"/>
              </a:ext>
            </a:extLst>
          </p:cNvPr>
          <p:cNvSpPr txBox="1"/>
          <p:nvPr/>
        </p:nvSpPr>
        <p:spPr>
          <a:xfrm>
            <a:off x="7319185" y="26619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4.8±0.6 nm	L= 3.5 	W= 20.1	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2.4±0.3 nm	L= 3.2	W= 15.5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3.3±0.3 nm	L= 3.7 	W= 21.1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4.8±0.3 nm	L= 3.2	W= 16.4</a:t>
            </a:r>
          </a:p>
        </p:txBody>
      </p:sp>
    </p:spTree>
    <p:extLst>
      <p:ext uri="{BB962C8B-B14F-4D97-AF65-F5344CB8AC3E}">
        <p14:creationId xmlns:p14="http://schemas.microsoft.com/office/powerpoint/2010/main" val="17080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6CFC-4C12-244A-129F-D98B23D8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Blank</a:t>
            </a:r>
            <a:r>
              <a:rPr lang="es-ES" dirty="0"/>
              <a:t> </a:t>
            </a:r>
            <a:r>
              <a:rPr lang="es-ES" dirty="0" err="1"/>
              <a:t>devices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CA3-2AA2-D7A5-0479-FB013A7F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List</a:t>
            </a:r>
            <a:r>
              <a:rPr lang="es-ES" dirty="0"/>
              <a:t>: 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6 </a:t>
            </a:r>
            <a:r>
              <a:rPr lang="es-ES" dirty="0" err="1"/>
              <a:t>Device</a:t>
            </a:r>
            <a:r>
              <a:rPr lang="es-ES" dirty="0"/>
              <a:t> 2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10 </a:t>
            </a:r>
            <a:r>
              <a:rPr lang="es-ES" dirty="0" err="1"/>
              <a:t>Device</a:t>
            </a:r>
            <a:r>
              <a:rPr lang="es-ES" dirty="0"/>
              <a:t> 4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11 </a:t>
            </a:r>
            <a:r>
              <a:rPr lang="es-ES" dirty="0" err="1"/>
              <a:t>Device</a:t>
            </a:r>
            <a:r>
              <a:rPr lang="es-ES" dirty="0"/>
              <a:t> 2</a:t>
            </a:r>
          </a:p>
          <a:p>
            <a:pPr marL="457200" lvl="1" indent="0">
              <a:buNone/>
            </a:pPr>
            <a:r>
              <a:rPr lang="es-ES" dirty="0" err="1"/>
              <a:t>Sample</a:t>
            </a:r>
            <a:r>
              <a:rPr lang="es-ES" dirty="0"/>
              <a:t> 11 </a:t>
            </a:r>
            <a:r>
              <a:rPr lang="es-ES" dirty="0" err="1"/>
              <a:t>Device</a:t>
            </a:r>
            <a:r>
              <a:rPr lang="es-ES" dirty="0"/>
              <a:t> 4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3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F817B-E0B8-046A-5FE7-BE57C04244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545BDDC-78C5-670A-2E80-BEF2BEEFAECB}"/>
              </a:ext>
            </a:extLst>
          </p:cNvPr>
          <p:cNvSpPr/>
          <p:nvPr/>
        </p:nvSpPr>
        <p:spPr>
          <a:xfrm>
            <a:off x="7853173" y="486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19599A-6140-45E1-31A0-39920E7CFD0A}"/>
              </a:ext>
            </a:extLst>
          </p:cNvPr>
          <p:cNvSpPr/>
          <p:nvPr/>
        </p:nvSpPr>
        <p:spPr>
          <a:xfrm>
            <a:off x="8214417" y="5049693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C4F720-239F-8A5C-D8E1-E058F8480DB3}"/>
              </a:ext>
            </a:extLst>
          </p:cNvPr>
          <p:cNvSpPr/>
          <p:nvPr/>
        </p:nvSpPr>
        <p:spPr>
          <a:xfrm>
            <a:off x="8993558" y="426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59B77-EADD-2F35-998E-BCE438522DA0}"/>
              </a:ext>
            </a:extLst>
          </p:cNvPr>
          <p:cNvSpPr/>
          <p:nvPr/>
        </p:nvSpPr>
        <p:spPr>
          <a:xfrm>
            <a:off x="9842244" y="417987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BF15D-A260-A367-88FB-E9DDF92EBF86}"/>
              </a:ext>
            </a:extLst>
          </p:cNvPr>
          <p:cNvSpPr/>
          <p:nvPr/>
        </p:nvSpPr>
        <p:spPr>
          <a:xfrm>
            <a:off x="9382247" y="5775185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6105-7DB0-F1A8-1333-ED19BB1CF54A}"/>
              </a:ext>
            </a:extLst>
          </p:cNvPr>
          <p:cNvSpPr txBox="1"/>
          <p:nvPr/>
        </p:nvSpPr>
        <p:spPr>
          <a:xfrm>
            <a:off x="6957162" y="46519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47BCB-C2BD-5A80-BA2B-8DC18D1A8BA9}"/>
              </a:ext>
            </a:extLst>
          </p:cNvPr>
          <p:cNvSpPr txBox="1"/>
          <p:nvPr/>
        </p:nvSpPr>
        <p:spPr>
          <a:xfrm>
            <a:off x="8267709" y="474033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C903F-7AE2-F1A6-6CC5-4C370CDAE879}"/>
              </a:ext>
            </a:extLst>
          </p:cNvPr>
          <p:cNvSpPr txBox="1"/>
          <p:nvPr/>
        </p:nvSpPr>
        <p:spPr>
          <a:xfrm>
            <a:off x="8288041" y="397942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BEE5C-D720-D831-0CCA-30C890A9F8A3}"/>
              </a:ext>
            </a:extLst>
          </p:cNvPr>
          <p:cNvSpPr txBox="1"/>
          <p:nvPr/>
        </p:nvSpPr>
        <p:spPr>
          <a:xfrm>
            <a:off x="9932244" y="387210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EFBDF-4526-9B6F-8C88-8B5B0D040C85}"/>
              </a:ext>
            </a:extLst>
          </p:cNvPr>
          <p:cNvSpPr txBox="1"/>
          <p:nvPr/>
        </p:nvSpPr>
        <p:spPr>
          <a:xfrm>
            <a:off x="8638066" y="550124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s-E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4.5±0.5 nm	L= 2.6	W= 19.8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5.4±0.7 nm	L= 2.3	W= 11.6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6.0±0.6 nm	L= 2.7	W= 21.2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2.6±0.3 nm	L= 2.3	W= 17.6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2.9±0.7 nm	L= 2.7	W= 14.1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38744D-FFA0-4754-1F7A-CE0FE78AB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293200"/>
              </p:ext>
            </p:extLst>
          </p:nvPr>
        </p:nvGraphicFramePr>
        <p:xfrm>
          <a:off x="405832" y="803172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EC652DA8-A527-E61F-C697-807E6F975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832" y="803172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9E9506C-61DF-621C-698B-1E27E3E20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54103"/>
              </p:ext>
            </p:extLst>
          </p:nvPr>
        </p:nvGraphicFramePr>
        <p:xfrm>
          <a:off x="3246998" y="803172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D38744D-FFA0-4754-1F7A-CE0FE78AB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6998" y="803172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5E461E0-5E5C-E225-92AA-940172346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06218"/>
              </p:ext>
            </p:extLst>
          </p:nvPr>
        </p:nvGraphicFramePr>
        <p:xfrm>
          <a:off x="405832" y="2782401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D38744D-FFA0-4754-1F7A-CE0FE78AB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832" y="2782401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5074DE6-AF6A-CDE7-97AF-7B4518FF5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47264"/>
              </p:ext>
            </p:extLst>
          </p:nvPr>
        </p:nvGraphicFramePr>
        <p:xfrm>
          <a:off x="3246998" y="2782401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9E9506C-61DF-621C-698B-1E27E3E20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6998" y="2782401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840BD2F-E40A-D1A1-8A29-593137492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81823"/>
              </p:ext>
            </p:extLst>
          </p:nvPr>
        </p:nvGraphicFramePr>
        <p:xfrm>
          <a:off x="405832" y="4770289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5E461E0-5E5C-E225-92AA-9401723466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832" y="4770289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E60838B-EB19-0408-66BB-43A677AEF87F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F4295-356F-33D1-7628-C739220FAA9C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2CE8B-BA7B-B322-24DA-7B4282974CF0}"/>
              </a:ext>
            </a:extLst>
          </p:cNvPr>
          <p:cNvSpPr txBox="1"/>
          <p:nvPr/>
        </p:nvSpPr>
        <p:spPr>
          <a:xfrm>
            <a:off x="1181238" y="49875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93251A-C9E6-AF56-A452-BA11A9E7C7B0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03868-618E-5BF6-2CBC-6AA638F21032}"/>
              </a:ext>
            </a:extLst>
          </p:cNvPr>
          <p:cNvSpPr txBox="1"/>
          <p:nvPr/>
        </p:nvSpPr>
        <p:spPr>
          <a:xfrm>
            <a:off x="4002308" y="297688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4687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2.4±0.3 nm	L= 2.3	W= 13.6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F5A9B9-8D1B-6503-EA45-4BDEBB1A40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209"/>
            <a:ext cx="2400000" cy="18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E9751B-8E5B-4467-2643-DBA1F93599FB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3B7DE9-389A-5CED-6AF0-84664446F0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9" y="1063316"/>
            <a:ext cx="2400000" cy="18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90E9E2-73D1-1398-B8F5-71C33C661ACF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596EAF7-09BC-7AF9-E481-A6356C3B4C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2955834"/>
            <a:ext cx="2400000" cy="180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9C34C4F-FAEB-200A-1BE5-08C550C46E13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38156BD-CA10-B99D-6683-7D9E7300DB3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4132" y="2939827"/>
            <a:ext cx="2400000" cy="180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2D30A2-7AE9-FC5F-3E06-223971CD420B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E1BD65C-B283-8B87-DABB-DC3D5A7FB7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334" y="2401671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01C4D0D-60DA-72C6-D63C-EDE4D81C7DB4}"/>
              </a:ext>
            </a:extLst>
          </p:cNvPr>
          <p:cNvSpPr/>
          <p:nvPr/>
        </p:nvSpPr>
        <p:spPr>
          <a:xfrm>
            <a:off x="10177273" y="489826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DD3055-11B6-BBB1-E3FF-6442DA85FC7D}"/>
              </a:ext>
            </a:extLst>
          </p:cNvPr>
          <p:cNvSpPr/>
          <p:nvPr/>
        </p:nvSpPr>
        <p:spPr>
          <a:xfrm>
            <a:off x="8119167" y="41448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E7F75F-EA7C-E88F-CBD8-BEEA7D9C6E00}"/>
              </a:ext>
            </a:extLst>
          </p:cNvPr>
          <p:cNvSpPr/>
          <p:nvPr/>
        </p:nvSpPr>
        <p:spPr>
          <a:xfrm>
            <a:off x="9716541" y="37696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8F4669-E49C-C52B-B35A-C8844B29D772}"/>
              </a:ext>
            </a:extLst>
          </p:cNvPr>
          <p:cNvSpPr/>
          <p:nvPr/>
        </p:nvSpPr>
        <p:spPr>
          <a:xfrm>
            <a:off x="9655116" y="315490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6AD089-BA0C-8EF9-CD19-DB49B734584C}"/>
              </a:ext>
            </a:extLst>
          </p:cNvPr>
          <p:cNvSpPr txBox="1"/>
          <p:nvPr/>
        </p:nvSpPr>
        <p:spPr>
          <a:xfrm>
            <a:off x="9281262" y="46804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BA1ECE-FCD0-AF01-DFE9-0FA4FCFEDC88}"/>
              </a:ext>
            </a:extLst>
          </p:cNvPr>
          <p:cNvSpPr txBox="1"/>
          <p:nvPr/>
        </p:nvSpPr>
        <p:spPr>
          <a:xfrm>
            <a:off x="8172459" y="38354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888E9A-7042-17CF-87AC-7B4E6B264422}"/>
              </a:ext>
            </a:extLst>
          </p:cNvPr>
          <p:cNvSpPr txBox="1"/>
          <p:nvPr/>
        </p:nvSpPr>
        <p:spPr>
          <a:xfrm>
            <a:off x="9011024" y="34791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769A15-841F-A28D-EDA7-3E1022567995}"/>
              </a:ext>
            </a:extLst>
          </p:cNvPr>
          <p:cNvSpPr txBox="1"/>
          <p:nvPr/>
        </p:nvSpPr>
        <p:spPr>
          <a:xfrm>
            <a:off x="9745116" y="284712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5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38983-E8C3-D71D-19AC-3FCCC9442805}"/>
              </a:ext>
            </a:extLst>
          </p:cNvPr>
          <p:cNvSpPr txBox="1"/>
          <p:nvPr/>
        </p:nvSpPr>
        <p:spPr>
          <a:xfrm>
            <a:off x="7341662" y="32625"/>
            <a:ext cx="4687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2.4±0.3 nm 	L= 2.3	W= 13.6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B040D6-9214-6847-A94B-866A446011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334" y="2401671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C88E30F-4D99-3BBB-8CF1-EF513CEA5ADC}"/>
              </a:ext>
            </a:extLst>
          </p:cNvPr>
          <p:cNvSpPr/>
          <p:nvPr/>
        </p:nvSpPr>
        <p:spPr>
          <a:xfrm>
            <a:off x="10177273" y="489826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CC0671-B1B4-65D7-4BA1-ECED8EC54BBA}"/>
              </a:ext>
            </a:extLst>
          </p:cNvPr>
          <p:cNvSpPr/>
          <p:nvPr/>
        </p:nvSpPr>
        <p:spPr>
          <a:xfrm>
            <a:off x="8119167" y="414481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2630B5-B89C-E952-1893-2B47EF06EEC4}"/>
              </a:ext>
            </a:extLst>
          </p:cNvPr>
          <p:cNvSpPr/>
          <p:nvPr/>
        </p:nvSpPr>
        <p:spPr>
          <a:xfrm>
            <a:off x="9716541" y="376962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B8B690-B9CC-AB87-D598-4667D8EA9E81}"/>
              </a:ext>
            </a:extLst>
          </p:cNvPr>
          <p:cNvSpPr/>
          <p:nvPr/>
        </p:nvSpPr>
        <p:spPr>
          <a:xfrm>
            <a:off x="9655116" y="315490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1EFB2-9E12-0082-287F-7089A369582B}"/>
              </a:ext>
            </a:extLst>
          </p:cNvPr>
          <p:cNvSpPr txBox="1"/>
          <p:nvPr/>
        </p:nvSpPr>
        <p:spPr>
          <a:xfrm>
            <a:off x="9281262" y="46804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5A5FF8-1CC2-CEDC-DA73-E3EA4A621D2A}"/>
              </a:ext>
            </a:extLst>
          </p:cNvPr>
          <p:cNvSpPr txBox="1"/>
          <p:nvPr/>
        </p:nvSpPr>
        <p:spPr>
          <a:xfrm>
            <a:off x="8172459" y="38354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00BA9F-F345-BC21-825B-0FF75191B8E3}"/>
              </a:ext>
            </a:extLst>
          </p:cNvPr>
          <p:cNvSpPr txBox="1"/>
          <p:nvPr/>
        </p:nvSpPr>
        <p:spPr>
          <a:xfrm>
            <a:off x="9011024" y="347917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E3DFA-A067-B963-13E3-CD9483FF9A08}"/>
              </a:ext>
            </a:extLst>
          </p:cNvPr>
          <p:cNvSpPr txBox="1"/>
          <p:nvPr/>
        </p:nvSpPr>
        <p:spPr>
          <a:xfrm>
            <a:off x="9745116" y="284712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C735AC0B-8856-1958-6719-8A7F21F75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71812"/>
              </p:ext>
            </p:extLst>
          </p:nvPr>
        </p:nvGraphicFramePr>
        <p:xfrm>
          <a:off x="405091" y="803172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A1B73F2-4101-D2C7-1167-C559FA065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91" y="803172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03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F817B-E0B8-046A-5FE7-BE57C04244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4860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8.9±0.9 nm 	L= 2.3	W= 21.8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5.8±0.9 nm	L= 2.2	W= 20.9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2.8±0.4 nm	L= 2.0	W= 16.4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3.1±0.5 nm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7121F1-5E70-8F9D-C292-55C83C2473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9" y="1063796"/>
            <a:ext cx="2400001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B90668-4C6D-A790-DF0F-026D4C11BE3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161" y="2939280"/>
            <a:ext cx="2400001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F18BE6-F29A-8284-D1C5-713EDD498C3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E84AA9-4A40-72D3-E706-399186235F8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80" y="1062540"/>
            <a:ext cx="2400000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77AF25-28D4-28F1-C313-67F3700780F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7828" y="2952330"/>
            <a:ext cx="2400000" cy="18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02547C-2D79-46B6-E1E2-DB356442E33D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3BD3DF-3ECE-ECD5-7ED1-72F860B302D5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D671C3-293D-68A2-7DCA-8F660D95EEFC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E7C4C4A-1E47-1EE4-B947-33EDC0CBF48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7360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7EEEA9-5111-8724-2D80-DC23AC65E1D2}"/>
              </a:ext>
            </a:extLst>
          </p:cNvPr>
          <p:cNvSpPr txBox="1"/>
          <p:nvPr/>
        </p:nvSpPr>
        <p:spPr>
          <a:xfrm>
            <a:off x="3788829" y="295703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5D0945-ED84-769A-4749-F84F7BDBAB84}"/>
              </a:ext>
            </a:extLst>
          </p:cNvPr>
          <p:cNvSpPr/>
          <p:nvPr/>
        </p:nvSpPr>
        <p:spPr>
          <a:xfrm>
            <a:off x="10011843" y="279216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19E0E3-AADB-9466-DAFC-A5825089387E}"/>
              </a:ext>
            </a:extLst>
          </p:cNvPr>
          <p:cNvSpPr/>
          <p:nvPr/>
        </p:nvSpPr>
        <p:spPr>
          <a:xfrm>
            <a:off x="9129794" y="405980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9E931C-5013-B8F7-93EE-84422B5BDC3E}"/>
              </a:ext>
            </a:extLst>
          </p:cNvPr>
          <p:cNvSpPr/>
          <p:nvPr/>
        </p:nvSpPr>
        <p:spPr>
          <a:xfrm>
            <a:off x="9000654" y="482660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9103F-D8C4-CCE0-E806-246CACF31240}"/>
              </a:ext>
            </a:extLst>
          </p:cNvPr>
          <p:cNvSpPr/>
          <p:nvPr/>
        </p:nvSpPr>
        <p:spPr>
          <a:xfrm>
            <a:off x="7600511" y="477138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9284EF-D01B-D801-CAF5-C4B692CC806A}"/>
              </a:ext>
            </a:extLst>
          </p:cNvPr>
          <p:cNvSpPr txBox="1"/>
          <p:nvPr/>
        </p:nvSpPr>
        <p:spPr>
          <a:xfrm>
            <a:off x="9115832" y="257438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01C02B-A5A4-883D-7A4C-6D52FE539239}"/>
              </a:ext>
            </a:extLst>
          </p:cNvPr>
          <p:cNvSpPr txBox="1"/>
          <p:nvPr/>
        </p:nvSpPr>
        <p:spPr>
          <a:xfrm>
            <a:off x="9183086" y="37504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66B53A-1E9B-779C-A13B-1AC03420E5DF}"/>
              </a:ext>
            </a:extLst>
          </p:cNvPr>
          <p:cNvSpPr txBox="1"/>
          <p:nvPr/>
        </p:nvSpPr>
        <p:spPr>
          <a:xfrm>
            <a:off x="8295137" y="453615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1D7289-EFC3-A606-8B80-111CFA16CCAA}"/>
              </a:ext>
            </a:extLst>
          </p:cNvPr>
          <p:cNvSpPr txBox="1"/>
          <p:nvPr/>
        </p:nvSpPr>
        <p:spPr>
          <a:xfrm>
            <a:off x="7633361" y="44445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9D52A-408D-A8AD-0958-C8D6D978AF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2" y="2414028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EB6115-DDC8-D769-0B7E-8AF94E240A17}"/>
              </a:ext>
            </a:extLst>
          </p:cNvPr>
          <p:cNvSpPr txBox="1"/>
          <p:nvPr/>
        </p:nvSpPr>
        <p:spPr>
          <a:xfrm>
            <a:off x="7341662" y="32625"/>
            <a:ext cx="4687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8.9±0.9 nm 	L= 2.3	W= 21.8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5.8±0.9 nm	L= 2.2	W= 20.9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2.8±0.4 nm	L= 2.0	W= 16.4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3.1±0.5 nm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4DE86C-FC6B-61DF-63C3-3E379C046A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7360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AEBA2B4-F124-09F4-F4F2-55FA7815360D}"/>
              </a:ext>
            </a:extLst>
          </p:cNvPr>
          <p:cNvSpPr/>
          <p:nvPr/>
        </p:nvSpPr>
        <p:spPr>
          <a:xfrm>
            <a:off x="10011843" y="2792164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7C0034-E672-86DB-B010-2501B4DCF4CA}"/>
              </a:ext>
            </a:extLst>
          </p:cNvPr>
          <p:cNvSpPr/>
          <p:nvPr/>
        </p:nvSpPr>
        <p:spPr>
          <a:xfrm>
            <a:off x="9129794" y="405980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158528-BA5B-0058-D72A-52B3FE4B8634}"/>
              </a:ext>
            </a:extLst>
          </p:cNvPr>
          <p:cNvSpPr/>
          <p:nvPr/>
        </p:nvSpPr>
        <p:spPr>
          <a:xfrm>
            <a:off x="9000654" y="4826608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2EE7D-63B3-5D3E-C6CB-3FA1A34CB24E}"/>
              </a:ext>
            </a:extLst>
          </p:cNvPr>
          <p:cNvSpPr/>
          <p:nvPr/>
        </p:nvSpPr>
        <p:spPr>
          <a:xfrm>
            <a:off x="7600511" y="477138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FFB0E-77DC-6E21-CE90-B9BF5A6818B3}"/>
              </a:ext>
            </a:extLst>
          </p:cNvPr>
          <p:cNvSpPr txBox="1"/>
          <p:nvPr/>
        </p:nvSpPr>
        <p:spPr>
          <a:xfrm>
            <a:off x="9115832" y="257438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865FC6-D63D-048E-4A7D-3CFEB91BC8F2}"/>
              </a:ext>
            </a:extLst>
          </p:cNvPr>
          <p:cNvSpPr txBox="1"/>
          <p:nvPr/>
        </p:nvSpPr>
        <p:spPr>
          <a:xfrm>
            <a:off x="9183086" y="37504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B640A-3603-02BB-90A1-445C8FE1752D}"/>
              </a:ext>
            </a:extLst>
          </p:cNvPr>
          <p:cNvSpPr txBox="1"/>
          <p:nvPr/>
        </p:nvSpPr>
        <p:spPr>
          <a:xfrm>
            <a:off x="8295137" y="453615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1D941-78A9-1881-34EF-15049EF508DB}"/>
              </a:ext>
            </a:extLst>
          </p:cNvPr>
          <p:cNvSpPr txBox="1"/>
          <p:nvPr/>
        </p:nvSpPr>
        <p:spPr>
          <a:xfrm>
            <a:off x="7633361" y="44445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76D9256-464B-628C-CB76-2D059C501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53306"/>
              </p:ext>
            </p:extLst>
          </p:nvPr>
        </p:nvGraphicFramePr>
        <p:xfrm>
          <a:off x="401639" y="80599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78BF064A-56E1-F655-F945-1F3B89D5C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639" y="80599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F2B95DA-5D05-C257-DDA3-99C563BDA24F}"/>
              </a:ext>
            </a:extLst>
          </p:cNvPr>
          <p:cNvSpPr txBox="1"/>
          <p:nvPr/>
        </p:nvSpPr>
        <p:spPr>
          <a:xfrm>
            <a:off x="1924417" y="21087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122AF61-8401-715E-6796-1CCEC2096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05442"/>
              </p:ext>
            </p:extLst>
          </p:nvPr>
        </p:nvGraphicFramePr>
        <p:xfrm>
          <a:off x="403586" y="2781775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4F6C2F78-B36F-5196-DD14-408A78C06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586" y="2781775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A43D45E-B87F-BFEC-3F06-43C21BDB8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13949"/>
              </p:ext>
            </p:extLst>
          </p:nvPr>
        </p:nvGraphicFramePr>
        <p:xfrm>
          <a:off x="3247713" y="2779460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920760" imgH="3000960" progId="Origin95.Graph">
                  <p:embed/>
                </p:oleObj>
              </mc:Choice>
              <mc:Fallback>
                <p:oleObj name="Graph" r:id="rId8" imgW="3920760" imgH="3000960" progId="Origin95.Graph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97C6DA7-6865-80E4-1796-933F12FF85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7713" y="2779460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6D22329-B335-C436-6192-ADC520B92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12771"/>
              </p:ext>
            </p:extLst>
          </p:nvPr>
        </p:nvGraphicFramePr>
        <p:xfrm>
          <a:off x="3245713" y="803775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3920760" imgH="3000960" progId="Origin95.Graph">
                  <p:embed/>
                </p:oleObj>
              </mc:Choice>
              <mc:Fallback>
                <p:oleObj name="Graph" r:id="rId10" imgW="3920760" imgH="3000960" progId="Origin95.Graph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19DF65C2-8C58-6409-16CF-DC5EE24A13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5713" y="803775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EF35533-AE52-8944-216D-CD94902754EA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BD166-B993-5933-D702-F2D5CADDB300}"/>
              </a:ext>
            </a:extLst>
          </p:cNvPr>
          <p:cNvSpPr txBox="1"/>
          <p:nvPr/>
        </p:nvSpPr>
        <p:spPr>
          <a:xfrm>
            <a:off x="4002308" y="297688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FBE062-D5F5-1282-E750-5DC4106D1E4E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2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FAF60-0250-C564-28A8-AD326B5A4D71}"/>
              </a:ext>
            </a:extLst>
          </p:cNvPr>
          <p:cNvSpPr txBox="1"/>
          <p:nvPr/>
        </p:nvSpPr>
        <p:spPr>
          <a:xfrm>
            <a:off x="7341662" y="32625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8.3±0.9 nm	L = 2.3 	W= 24.5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10.8±0.6 nm	L = 2.1 	W= 21.1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6.3±0.6 nm	L = 2.1 	W= 14.7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9271F-13F7-34E2-AB4F-D58E2FD5A3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5C6A9E9-A7AF-D796-AF97-4A5A19C1B902}"/>
              </a:ext>
            </a:extLst>
          </p:cNvPr>
          <p:cNvSpPr/>
          <p:nvPr/>
        </p:nvSpPr>
        <p:spPr>
          <a:xfrm>
            <a:off x="7458890" y="40559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B8D7FC-F3EC-A56F-208B-0A5512831F71}"/>
              </a:ext>
            </a:extLst>
          </p:cNvPr>
          <p:cNvSpPr/>
          <p:nvPr/>
        </p:nvSpPr>
        <p:spPr>
          <a:xfrm>
            <a:off x="8088582" y="3824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740D0F-478D-6E14-E9E9-78DCA72D26DC}"/>
              </a:ext>
            </a:extLst>
          </p:cNvPr>
          <p:cNvSpPr/>
          <p:nvPr/>
        </p:nvSpPr>
        <p:spPr>
          <a:xfrm>
            <a:off x="8431495" y="3447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17A139-A73B-6BCB-ADEF-5AAAAFF86239}"/>
              </a:ext>
            </a:extLst>
          </p:cNvPr>
          <p:cNvSpPr/>
          <p:nvPr/>
        </p:nvSpPr>
        <p:spPr>
          <a:xfrm>
            <a:off x="10119081" y="35255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2B4111-4F93-600B-66FD-E49537C3B075}"/>
              </a:ext>
            </a:extLst>
          </p:cNvPr>
          <p:cNvSpPr/>
          <p:nvPr/>
        </p:nvSpPr>
        <p:spPr>
          <a:xfrm>
            <a:off x="10313426" y="47265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03B5EA-17D3-37EC-E741-D81062905BBC}"/>
              </a:ext>
            </a:extLst>
          </p:cNvPr>
          <p:cNvSpPr txBox="1"/>
          <p:nvPr/>
        </p:nvSpPr>
        <p:spPr>
          <a:xfrm>
            <a:off x="6562879" y="38381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12C28-1DF1-6CC9-9CEC-42628E221650}"/>
              </a:ext>
            </a:extLst>
          </p:cNvPr>
          <p:cNvSpPr txBox="1"/>
          <p:nvPr/>
        </p:nvSpPr>
        <p:spPr>
          <a:xfrm>
            <a:off x="8141874" y="3976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E0132A-6DCF-2E6C-804C-84589010780C}"/>
              </a:ext>
            </a:extLst>
          </p:cNvPr>
          <p:cNvSpPr txBox="1"/>
          <p:nvPr/>
        </p:nvSpPr>
        <p:spPr>
          <a:xfrm>
            <a:off x="8581656" y="3224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76BC0F-0BBD-6086-6D97-EA6F7DC6867E}"/>
              </a:ext>
            </a:extLst>
          </p:cNvPr>
          <p:cNvSpPr txBox="1"/>
          <p:nvPr/>
        </p:nvSpPr>
        <p:spPr>
          <a:xfrm>
            <a:off x="10209081" y="32177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6C3E65-C9BD-82B3-A46D-CFB42572E61C}"/>
              </a:ext>
            </a:extLst>
          </p:cNvPr>
          <p:cNvSpPr txBox="1"/>
          <p:nvPr/>
        </p:nvSpPr>
        <p:spPr>
          <a:xfrm>
            <a:off x="9569245" y="4452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A2B8E18-B99A-1F14-774D-B7F5C92102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1063796"/>
            <a:ext cx="2400000" cy="180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704DE5-EEE3-0A80-6008-5F458345823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8" y="1063796"/>
            <a:ext cx="2400000" cy="180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1227CF-C931-AE6A-B855-FAA3789373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828" y="2936424"/>
            <a:ext cx="2400000" cy="180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1B6A44C-2C67-F4AB-9F6A-47493A5162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365" y="2936424"/>
            <a:ext cx="2400000" cy="180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348BBEB-19CD-774F-3216-FBBA84B8E3A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31" y="4827340"/>
            <a:ext cx="2400000" cy="180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72A803C-22E5-90B4-903D-BD7D6A60AF2F}"/>
              </a:ext>
            </a:extLst>
          </p:cNvPr>
          <p:cNvSpPr txBox="1"/>
          <p:nvPr/>
        </p:nvSpPr>
        <p:spPr>
          <a:xfrm>
            <a:off x="132970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2B27F2-444F-368E-609B-3A259A8A7131}"/>
              </a:ext>
            </a:extLst>
          </p:cNvPr>
          <p:cNvSpPr txBox="1"/>
          <p:nvPr/>
        </p:nvSpPr>
        <p:spPr>
          <a:xfrm>
            <a:off x="133363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61E965-D068-4B36-3CA5-B3CD3BEE89AF}"/>
              </a:ext>
            </a:extLst>
          </p:cNvPr>
          <p:cNvSpPr txBox="1"/>
          <p:nvPr/>
        </p:nvSpPr>
        <p:spPr>
          <a:xfrm>
            <a:off x="1333638" y="4873222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9F225F-D31E-8B82-1FD3-D7B714057933}"/>
              </a:ext>
            </a:extLst>
          </p:cNvPr>
          <p:cNvSpPr txBox="1"/>
          <p:nvPr/>
        </p:nvSpPr>
        <p:spPr>
          <a:xfrm>
            <a:off x="3788829" y="1090834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EE9B89-0786-75CF-50F9-0C50C7A81F93}"/>
              </a:ext>
            </a:extLst>
          </p:cNvPr>
          <p:cNvSpPr txBox="1"/>
          <p:nvPr/>
        </p:nvSpPr>
        <p:spPr>
          <a:xfrm>
            <a:off x="3792758" y="2967363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48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ADC70-ADD1-32EA-E202-4E7024EFA7BF}"/>
              </a:ext>
            </a:extLst>
          </p:cNvPr>
          <p:cNvSpPr txBox="1"/>
          <p:nvPr/>
        </p:nvSpPr>
        <p:spPr>
          <a:xfrm>
            <a:off x="276837" y="243281"/>
            <a:ext cx="1165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D32621-048E-CFFC-D5B5-4A91AFA3F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47021"/>
              </p:ext>
            </p:extLst>
          </p:nvPr>
        </p:nvGraphicFramePr>
        <p:xfrm>
          <a:off x="410629" y="803275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996F904-8234-21FC-429F-006145CB0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629" y="803275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6A91588-20FC-123D-B04D-FBD2C103E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203490"/>
              </p:ext>
            </p:extLst>
          </p:nvPr>
        </p:nvGraphicFramePr>
        <p:xfrm>
          <a:off x="3247911" y="80186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0A30D05A-2932-D8F8-DB83-A683F79A3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7911" y="80186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A9A1BCD-137A-A17A-C346-461A000E5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22876"/>
              </p:ext>
            </p:extLst>
          </p:nvPr>
        </p:nvGraphicFramePr>
        <p:xfrm>
          <a:off x="409722" y="2782577"/>
          <a:ext cx="282285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920760" imgH="3000960" progId="Origin95.Graph">
                  <p:embed/>
                </p:oleObj>
              </mc:Choice>
              <mc:Fallback>
                <p:oleObj name="Graph" r:id="rId6" imgW="3920760" imgH="3000960" progId="Origin95.Graph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C00D47C-37AF-9384-E073-D0BDB2A4C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722" y="2782577"/>
                        <a:ext cx="2822857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1FD0128-4884-B634-6FFF-315E1D57A5A1}"/>
              </a:ext>
            </a:extLst>
          </p:cNvPr>
          <p:cNvSpPr txBox="1"/>
          <p:nvPr/>
        </p:nvSpPr>
        <p:spPr>
          <a:xfrm>
            <a:off x="399837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DE9A8C-398C-C0D6-23E6-988E1DF4F2DC}"/>
              </a:ext>
            </a:extLst>
          </p:cNvPr>
          <p:cNvSpPr txBox="1"/>
          <p:nvPr/>
        </p:nvSpPr>
        <p:spPr>
          <a:xfrm>
            <a:off x="1177309" y="1005109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898B0-0868-8E55-39D6-0B28EFD36BDC}"/>
              </a:ext>
            </a:extLst>
          </p:cNvPr>
          <p:cNvSpPr txBox="1"/>
          <p:nvPr/>
        </p:nvSpPr>
        <p:spPr>
          <a:xfrm>
            <a:off x="1171713" y="2995938"/>
            <a:ext cx="10566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23487-25A7-87A9-A112-AC16A08B5D0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7161" y="2414027"/>
            <a:ext cx="4319905" cy="431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D357C5D-E0BE-AA3C-68A5-761C3E83181F}"/>
              </a:ext>
            </a:extLst>
          </p:cNvPr>
          <p:cNvSpPr/>
          <p:nvPr/>
        </p:nvSpPr>
        <p:spPr>
          <a:xfrm>
            <a:off x="7458890" y="40559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443147-418A-8669-8580-73883D013B03}"/>
              </a:ext>
            </a:extLst>
          </p:cNvPr>
          <p:cNvSpPr/>
          <p:nvPr/>
        </p:nvSpPr>
        <p:spPr>
          <a:xfrm>
            <a:off x="8088582" y="3824899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35C30B-5E4C-2476-7FEE-E02C021B3BC6}"/>
              </a:ext>
            </a:extLst>
          </p:cNvPr>
          <p:cNvSpPr/>
          <p:nvPr/>
        </p:nvSpPr>
        <p:spPr>
          <a:xfrm>
            <a:off x="8431495" y="344775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6386D9-1D7A-20E0-4FC7-723A6045BBFC}"/>
              </a:ext>
            </a:extLst>
          </p:cNvPr>
          <p:cNvSpPr/>
          <p:nvPr/>
        </p:nvSpPr>
        <p:spPr>
          <a:xfrm>
            <a:off x="10119081" y="3525537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DC13CB-0276-AC02-9502-F6B01815B3F8}"/>
              </a:ext>
            </a:extLst>
          </p:cNvPr>
          <p:cNvSpPr/>
          <p:nvPr/>
        </p:nvSpPr>
        <p:spPr>
          <a:xfrm>
            <a:off x="10313426" y="47265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C773D-C52D-E06E-CA86-23A0AE9537D4}"/>
              </a:ext>
            </a:extLst>
          </p:cNvPr>
          <p:cNvSpPr txBox="1"/>
          <p:nvPr/>
        </p:nvSpPr>
        <p:spPr>
          <a:xfrm>
            <a:off x="6562879" y="38381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4FCFC-3726-CA65-09BF-69F352B7C651}"/>
              </a:ext>
            </a:extLst>
          </p:cNvPr>
          <p:cNvSpPr txBox="1"/>
          <p:nvPr/>
        </p:nvSpPr>
        <p:spPr>
          <a:xfrm>
            <a:off x="8141874" y="397693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00E26-D805-DF4D-EC35-DEE68FA081C3}"/>
              </a:ext>
            </a:extLst>
          </p:cNvPr>
          <p:cNvSpPr txBox="1"/>
          <p:nvPr/>
        </p:nvSpPr>
        <p:spPr>
          <a:xfrm>
            <a:off x="8581656" y="32244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DFC4C-6DA1-39F4-491F-80D3CB9587A5}"/>
              </a:ext>
            </a:extLst>
          </p:cNvPr>
          <p:cNvSpPr txBox="1"/>
          <p:nvPr/>
        </p:nvSpPr>
        <p:spPr>
          <a:xfrm>
            <a:off x="10209081" y="321776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71B85-0495-DC92-C301-80069CA6F377}"/>
              </a:ext>
            </a:extLst>
          </p:cNvPr>
          <p:cNvSpPr txBox="1"/>
          <p:nvPr/>
        </p:nvSpPr>
        <p:spPr>
          <a:xfrm>
            <a:off x="9569245" y="44526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DD237-B8F2-157B-C5A0-41772BDFDF2B}"/>
              </a:ext>
            </a:extLst>
          </p:cNvPr>
          <p:cNvSpPr txBox="1"/>
          <p:nvPr/>
        </p:nvSpPr>
        <p:spPr>
          <a:xfrm>
            <a:off x="7341662" y="32625"/>
            <a:ext cx="4687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8.3±0.9 nm	L = 2.3 	W= 24.5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         -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10.8±0.6 nm	L = 2.1 	W= 21.1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=         -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 6.3±0.6 nm	L = 2.1 	W= 14.7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1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1555</Words>
  <Application>Microsoft Office PowerPoint</Application>
  <PresentationFormat>Widescreen</PresentationFormat>
  <Paragraphs>358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Graph</vt:lpstr>
      <vt:lpstr>Samples structure and characterization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Blank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structure and characterization</dc:title>
  <dc:creator>Adrian Tamayo Serra</dc:creator>
  <cp:lastModifiedBy>Mikhail Bandurist</cp:lastModifiedBy>
  <cp:revision>7</cp:revision>
  <dcterms:created xsi:type="dcterms:W3CDTF">2023-10-24T09:15:11Z</dcterms:created>
  <dcterms:modified xsi:type="dcterms:W3CDTF">2023-12-06T17:02:59Z</dcterms:modified>
</cp:coreProperties>
</file>