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00" y="-1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E84-ADB0-4689-CC9A-1818F6A8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0510-6E73-71D5-A37D-01A2B3BB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EC7F-FFA4-B555-0B68-EACE06E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022B-EDBC-5FFA-7F5E-E63C0D1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323E-BFC4-025E-0DDC-A48F153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05-8C43-D715-7572-32B0F0A1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7384-187A-E3F2-3797-CA9E28D5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1731-A828-27B1-47A4-7797197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81B2-BB3B-C142-3D11-BD6EE2BA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9C9A-D1C8-D6E6-ABF0-32185D9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787B0-B5BA-1A61-356B-67068DAF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FD8B-8154-0878-F06D-D6C850C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A5D1-379A-C0D3-78F6-D02A8AA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FADE-32C7-0F6E-41DC-72B25D3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9B56-67E1-9E28-60E0-55ED531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8E3-DA86-B05B-3F14-7660E65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3E4-4582-CF34-F411-87741801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F8D9-EE09-5ED3-10B1-AFEA032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E0AC-4441-E3C3-BE76-760D47C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E085-B6A4-B38A-E960-6F015756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630-B854-663B-BCF2-3A614704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0E16-B9E9-F7AC-66E2-C74C5DB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F054-11A5-0785-B2CE-995EEC05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1FC3-ECAF-ECA9-AD83-3B32B92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6C76-FF99-0915-4B96-AE8C3ADE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F7E9-D5BD-E052-756C-1D07B0D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8C7-25EE-4C62-CD23-2DA1EFBE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4F393-2AA8-E006-2DA7-6BB2D816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7E7F7-F24C-015A-63CD-853EC3C2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8BDC3-9641-ECC1-81E8-EE58AA7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2437-5852-FB92-6ED8-EFFE83BA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658B-D426-5AD4-71C8-DE8188D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53F6-08F8-C7AD-8B14-E1448052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A1C0-5505-DA07-183F-855CEA38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E88EC-C24D-303C-429F-C42964BC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92F99-2FC7-3997-C715-8F4553358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B5504-CF54-8432-C510-C113581A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2EC4E-FAB1-F063-5524-041A0E48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69080-A0ED-9D90-DFDA-42F1FB7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A41-7E50-BBA6-9EE2-CA3C46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28FC0-2AA4-AA28-B62A-22FD599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62B0-83FA-6110-66BB-8A43D2A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8A0EF-167D-BBD5-598A-DC3C5750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2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9F9D1-54B6-8184-97D1-265212D4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AB01-A154-97C7-41E2-7498E0C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20F3-FC0A-7150-6CCB-B37477A7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C1D-BF66-BA7D-30E1-CD4B49AB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44F-A662-623F-0FAF-0183443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DA55-1396-D86F-14D1-3799446D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205A-1AA6-FCE0-B2D2-3E09FA5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B681-9957-F566-A660-ECAB9FFD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AC0A-8A51-5B96-92FF-BF486FC0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5C77-4DEE-AAE9-E1B1-6452BC4D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1ABE-C56D-7C97-429F-A7390C7D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DE99-1EE9-F290-1B30-C06E0830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4C9F-7A61-659C-DE82-35824958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B8D6-3030-9097-7B15-A63F9264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94526-BD0B-A817-B5E3-CC688ACF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3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5DAD-04FF-4F5D-AC3A-ACD8BD17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0F9B-60B4-632F-AC67-66472B4E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5FD4-EC98-B371-EED3-0D703E373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F3D4-FDB7-43B0-AE16-F3D25963A77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BCCC-A53C-3D30-FE94-48A3E328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E04-177E-C142-AAF0-7BA24AB75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ACB-F3B7-4E5B-844A-45250AB67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22/11/2023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A26BF-F414-8C47-4729-C11BA0A4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X-Ray measurements on the samples from Batch 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07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8BD-40E0-129F-1F1C-3A6E85B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C4B106-3C71-3854-4E2E-533ECB981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47996"/>
              </p:ext>
            </p:extLst>
          </p:nvPr>
        </p:nvGraphicFramePr>
        <p:xfrm>
          <a:off x="0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DA2615-ED73-30F1-F048-57A5909D7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68006"/>
              </p:ext>
            </p:extLst>
          </p:nvPr>
        </p:nvGraphicFramePr>
        <p:xfrm>
          <a:off x="5973568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3568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5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7E3AF-1A1E-D9B7-7164-6E6110EF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D02840-F3F8-0A3B-9DE4-969DBAB2D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09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B41-1709-7569-C3B9-6B4FE80F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BE432F-A89D-41A0-6CCE-B23D09467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04727"/>
              </p:ext>
            </p:extLst>
          </p:nvPr>
        </p:nvGraphicFramePr>
        <p:xfrm>
          <a:off x="375202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202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D4FCFC-ADDE-B0D9-CD24-785ECC704DC6}"/>
              </a:ext>
            </a:extLst>
          </p:cNvPr>
          <p:cNvSpPr txBox="1"/>
          <p:nvPr/>
        </p:nvSpPr>
        <p:spPr>
          <a:xfrm>
            <a:off x="6886295" y="2976464"/>
            <a:ext cx="446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-&gt; SEEMS THAT AU ELECTRODES</a:t>
            </a:r>
          </a:p>
          <a:p>
            <a:r>
              <a:rPr lang="en-US" dirty="0"/>
              <a:t>DEGRADED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5349-9B7C-E88D-4EE6-F8508E07F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4C6811-2992-1545-457D-89CDAA8B0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9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0BCCE-979C-FCDD-51CF-6C4243B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AD7670-7944-2FA4-A1FE-B645F5780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6401"/>
              </p:ext>
            </p:extLst>
          </p:nvPr>
        </p:nvGraphicFramePr>
        <p:xfrm>
          <a:off x="-20190" y="188057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88057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6885F8-E549-BA38-16EA-50FA8C591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73895"/>
              </p:ext>
            </p:extLst>
          </p:nvPr>
        </p:nvGraphicFramePr>
        <p:xfrm>
          <a:off x="609600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5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5B3C-2AC0-762D-A892-57F970F4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13EA99-C2F7-8D2F-7715-49758588F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36625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E3C73E-9061-25B1-C29C-47F016FF1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49159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8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9F79-6755-C568-F683-4ED73B1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F4F47B-3BE5-1BF7-2F3C-508D90C80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83041"/>
              </p:ext>
            </p:extLst>
          </p:nvPr>
        </p:nvGraphicFramePr>
        <p:xfrm>
          <a:off x="85951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51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1EF9C6-20E4-60AC-1D73-01BFD5162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0485"/>
              </p:ext>
            </p:extLst>
          </p:nvPr>
        </p:nvGraphicFramePr>
        <p:xfrm>
          <a:off x="607581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151-17FE-C56A-9BF0-32071BD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20DC15-9BA5-2057-F3D4-46E8FD09E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83939"/>
              </p:ext>
            </p:extLst>
          </p:nvPr>
        </p:nvGraphicFramePr>
        <p:xfrm>
          <a:off x="38453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53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99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8E8A3-0CDC-D116-1424-01BE9A67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5E70C9-00E8-6F4F-A67D-BD848B29E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4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6CC3-C462-17CE-B6C3-707D1D49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1E81B7-069D-2E5C-38C2-98F205CE5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93720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BDD159-EE3C-C863-CEFD-5F2893D50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62228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A4CEAF-3601-2BB3-FA4B-DC09EDB16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42"/>
              </p:ext>
            </p:extLst>
          </p:nvPr>
        </p:nvGraphicFramePr>
        <p:xfrm>
          <a:off x="127820" y="91440"/>
          <a:ext cx="11720052" cy="1297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>
                  <a:extLst>
                    <a:ext uri="{9D8B030D-6E8A-4147-A177-3AD203B41FA5}">
                      <a16:colId xmlns:a16="http://schemas.microsoft.com/office/drawing/2014/main" val="361048714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1802322460"/>
                    </a:ext>
                  </a:extLst>
                </a:gridCol>
                <a:gridCol w="884903">
                  <a:extLst>
                    <a:ext uri="{9D8B030D-6E8A-4147-A177-3AD203B41FA5}">
                      <a16:colId xmlns:a16="http://schemas.microsoft.com/office/drawing/2014/main" val="20139512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394166461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699321706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297872013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33529779"/>
                    </a:ext>
                  </a:extLst>
                </a:gridCol>
                <a:gridCol w="1903089">
                  <a:extLst>
                    <a:ext uri="{9D8B030D-6E8A-4147-A177-3AD203B41FA5}">
                      <a16:colId xmlns:a16="http://schemas.microsoft.com/office/drawing/2014/main" val="3649656589"/>
                    </a:ext>
                  </a:extLst>
                </a:gridCol>
                <a:gridCol w="1302228">
                  <a:extLst>
                    <a:ext uri="{9D8B030D-6E8A-4147-A177-3AD203B41FA5}">
                      <a16:colId xmlns:a16="http://schemas.microsoft.com/office/drawing/2014/main" val="3455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ON/OFF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 (V/dec)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Vth (V)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mu</a:t>
                      </a:r>
                      <a:r>
                        <a:rPr lang="en-US" dirty="0"/>
                        <a:t> </a:t>
                      </a:r>
                      <a:r>
                        <a:rPr lang="pl-PL" dirty="0"/>
                        <a:t>(cm^2/(V*s)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0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9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6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2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93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6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6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4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2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7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1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9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5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7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2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7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6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05EBEC-F72D-A266-7FE7-9826D87AD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BCB44A-A765-41AB-2A56-26EFDC0C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1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309BD-1CCA-7412-4F21-94C005C9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266189-F759-9B26-CDFE-009E0C68D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52827"/>
              </p:ext>
            </p:extLst>
          </p:nvPr>
        </p:nvGraphicFramePr>
        <p:xfrm>
          <a:off x="-156644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6644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ED5D21-974C-8E10-1846-279C0E57C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50084"/>
              </p:ext>
            </p:extLst>
          </p:nvPr>
        </p:nvGraphicFramePr>
        <p:xfrm>
          <a:off x="5702981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981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D99-FC44-DDD7-0938-89661D1D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C3828-9644-95D4-0309-7185C5480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A02-AEC4-4635-59D3-2B4C1525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2E9D8A-9225-84EB-0E49-6A9B5F364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28535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E11FD1-AB0C-45C4-87AD-1E365058A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87940"/>
              </p:ext>
            </p:extLst>
          </p:nvPr>
        </p:nvGraphicFramePr>
        <p:xfrm>
          <a:off x="59082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82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6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514DB-ED93-92EB-5A03-AEBD71E9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A02029-2458-680A-3A1D-B30D1060D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3C908D-F424-A799-E6F5-F44EB7B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520D5B-6EB0-430E-6115-0C559271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99919"/>
              </p:ext>
            </p:extLst>
          </p:nvPr>
        </p:nvGraphicFramePr>
        <p:xfrm>
          <a:off x="1139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9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59CE3A-2716-900C-DFED-6390A81C8FCD}"/>
              </a:ext>
            </a:extLst>
          </p:cNvPr>
          <p:cNvSpPr txBox="1"/>
          <p:nvPr/>
        </p:nvSpPr>
        <p:spPr>
          <a:xfrm>
            <a:off x="6876661" y="2453951"/>
            <a:ext cx="513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 BETWEEN GATE AND DRAIN/SOURCE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F3D06-6922-6F74-4BE8-B70D82D8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E55BA4-C6F4-7D1D-CD60-90DDA52BE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A7843-231F-A58E-5EA4-61DD81C5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86129E-F680-B689-21B3-1DC071583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58252"/>
              </p:ext>
            </p:extLst>
          </p:nvPr>
        </p:nvGraphicFramePr>
        <p:xfrm>
          <a:off x="23524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24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2C4F34-1150-0149-BB50-8454610A96BB}"/>
              </a:ext>
            </a:extLst>
          </p:cNvPr>
          <p:cNvSpPr txBox="1"/>
          <p:nvPr/>
        </p:nvSpPr>
        <p:spPr>
          <a:xfrm>
            <a:off x="7389845" y="3069771"/>
            <a:ext cx="419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</a:t>
            </a:r>
          </a:p>
          <a:p>
            <a:r>
              <a:rPr lang="en-US" dirty="0"/>
              <a:t>(VERIFIED ALSO IN HORIZONTAL POSITION)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1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4AC-D961-DDE7-898C-BD9B09A4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638C-C2BA-7070-F2F5-0900327E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7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34B5B-F7E1-0C0A-CE4B-212AD8E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6DFA37-5C46-B703-14AA-67560E3A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64820"/>
              </p:ext>
            </p:extLst>
          </p:nvPr>
        </p:nvGraphicFramePr>
        <p:xfrm>
          <a:off x="51516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16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4A4C34-60D9-DAC8-BC0C-5A2373E2CA55}"/>
              </a:ext>
            </a:extLst>
          </p:cNvPr>
          <p:cNvSpPr txBox="1"/>
          <p:nvPr/>
        </p:nvSpPr>
        <p:spPr>
          <a:xfrm>
            <a:off x="7856376" y="3429000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9E41-08FA-40E3-7F8E-D9F52A99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Plot (distance 32 cm from the chassis)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388C08-355E-9F40-A87C-47054BC3F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88856"/>
              </p:ext>
            </p:extLst>
          </p:nvPr>
        </p:nvGraphicFramePr>
        <p:xfrm>
          <a:off x="2031335" y="1268463"/>
          <a:ext cx="7527619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1335" y="1268463"/>
                        <a:ext cx="7527619" cy="57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21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336A9-DCAF-42B8-2526-4AF3F629E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4FC0D-B627-4B68-F951-A180FEC68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25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E6592-EEFF-3883-5278-19B64C2B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A98612-DA05-F0BA-E076-6F645C14F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81597"/>
              </p:ext>
            </p:extLst>
          </p:nvPr>
        </p:nvGraphicFramePr>
        <p:xfrm>
          <a:off x="64578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78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42A74-4D38-6E38-B793-1E1E8EB67095}"/>
              </a:ext>
            </a:extLst>
          </p:cNvPr>
          <p:cNvSpPr txBox="1"/>
          <p:nvPr/>
        </p:nvSpPr>
        <p:spPr>
          <a:xfrm>
            <a:off x="8378890" y="367626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81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5605A9-171B-4785-4592-E874F097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33E0E4-8B0F-85EF-4CE1-4027696F2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2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9468A-33FE-1FD8-8083-3E802A7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6ADFE4-B1B8-D077-D634-FB6047D57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55733"/>
              </p:ext>
            </p:extLst>
          </p:nvPr>
        </p:nvGraphicFramePr>
        <p:xfrm>
          <a:off x="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9DD26F-520C-BE71-DB1B-3BAAC7457121}"/>
              </a:ext>
            </a:extLst>
          </p:cNvPr>
          <p:cNvSpPr txBox="1"/>
          <p:nvPr/>
        </p:nvSpPr>
        <p:spPr>
          <a:xfrm>
            <a:off x="7128588" y="3429000"/>
            <a:ext cx="477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CURRENT REACHES MIRCOAMPS ONLY AT </a:t>
            </a:r>
          </a:p>
          <a:p>
            <a:r>
              <a:rPr lang="en-US" dirty="0"/>
              <a:t>50 V, WHICH IS TOO LOW</a:t>
            </a:r>
          </a:p>
          <a:p>
            <a:r>
              <a:rPr lang="en-US" dirty="0"/>
              <a:t>FOR REACHING PHOTOCONDUCTIVE GAIN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60C-BCF8-EC68-7543-5C11E5E0C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7BE9-D658-2CC8-D344-7BED47017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916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B7E3CB-C74B-6C2D-B006-0A5AABB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8E2C73-1497-FACA-BC51-FD2660D8A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2049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8C5BE11-BA70-C74E-D85A-640FC964C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36924"/>
              </p:ext>
            </p:extLst>
          </p:nvPr>
        </p:nvGraphicFramePr>
        <p:xfrm>
          <a:off x="5915025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5025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649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BAD-4165-913E-F860-0393509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ECDE32-402E-83C7-3B96-5B400065C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38585"/>
              </p:ext>
            </p:extLst>
          </p:nvPr>
        </p:nvGraphicFramePr>
        <p:xfrm>
          <a:off x="0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A20D93-38D5-DC6F-58ED-01DCFDE1E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1247"/>
              </p:ext>
            </p:extLst>
          </p:nvPr>
        </p:nvGraphicFramePr>
        <p:xfrm>
          <a:off x="6075363" y="1690688"/>
          <a:ext cx="61166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363" y="1690688"/>
                        <a:ext cx="6116637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180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AC78-EFD7-33BA-542F-ADDCED80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30D7D-796D-038A-802B-4D1176439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2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C556C-363C-64F6-B140-DF9953C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487730-E8EC-6068-84A1-A96298B38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14556"/>
              </p:ext>
            </p:extLst>
          </p:nvPr>
        </p:nvGraphicFramePr>
        <p:xfrm>
          <a:off x="-25958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8C8A14-302F-6BA7-4248-E400CE561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39598"/>
              </p:ext>
            </p:extLst>
          </p:nvPr>
        </p:nvGraphicFramePr>
        <p:xfrm>
          <a:off x="554710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710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910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D6D-E758-5C95-4D8B-DCCFCDE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F6966-050F-40B2-10D2-24D0A29CD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312448"/>
              </p:ext>
            </p:extLst>
          </p:nvPr>
        </p:nvGraphicFramePr>
        <p:xfrm>
          <a:off x="9437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37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678958-CFD5-A95A-5288-F2BFA9FBB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30266"/>
              </p:ext>
            </p:extLst>
          </p:nvPr>
        </p:nvGraphicFramePr>
        <p:xfrm>
          <a:off x="609600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2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DAD-FC0E-31EC-6662-25F79C90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9083-B9F8-4BF6-122F-4A85567F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=4.5±0.5 nm</a:t>
            </a:r>
          </a:p>
          <a:p>
            <a:r>
              <a:rPr lang="en-US" dirty="0"/>
              <a:t>W = …</a:t>
            </a:r>
          </a:p>
        </p:txBody>
      </p:sp>
    </p:spTree>
    <p:extLst>
      <p:ext uri="{BB962C8B-B14F-4D97-AF65-F5344CB8AC3E}">
        <p14:creationId xmlns:p14="http://schemas.microsoft.com/office/powerpoint/2010/main" val="718398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C3C4E5-F114-4979-CDFD-7D680CD38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0CEA5B-1BD8-40CA-0A7B-37574E1D2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3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0668B-8EAB-B0AB-C497-628E2216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E806C0-A93C-7066-FE78-52DE2ED59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95572"/>
              </p:ext>
            </p:extLst>
          </p:nvPr>
        </p:nvGraphicFramePr>
        <p:xfrm>
          <a:off x="-367737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67737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39600B-3673-843F-9198-FF3A69D82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44128"/>
              </p:ext>
            </p:extLst>
          </p:nvPr>
        </p:nvGraphicFramePr>
        <p:xfrm>
          <a:off x="57484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84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658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5FB2-71C1-D984-F415-0893B69C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5567EF9-0A1C-5CCE-BA55-699C6698D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9439"/>
              </p:ext>
            </p:extLst>
          </p:nvPr>
        </p:nvGraphicFramePr>
        <p:xfrm>
          <a:off x="15337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37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99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65793-4948-7865-B3EA-E46C0C5FB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E2CAB1-E7BA-C00D-BE50-6D7CB169A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254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16143-2A31-4809-705B-D4952D71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2CFEC3-5D85-739C-F46E-B8FCC23E3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93057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ED4D90-B3AE-10CD-7477-268B33548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28908"/>
              </p:ext>
            </p:extLst>
          </p:nvPr>
        </p:nvGraphicFramePr>
        <p:xfrm>
          <a:off x="5954405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5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616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BA04-5338-8F32-42EC-0E4FB68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2CD28C1-AA33-69A9-6552-4E521BD61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78817"/>
              </p:ext>
            </p:extLst>
          </p:nvPr>
        </p:nvGraphicFramePr>
        <p:xfrm>
          <a:off x="1140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0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94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18937-45D1-737F-C0A1-64E9BE7C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A0BAE6-1A95-6CD3-C4C6-E8250CC35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10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23800-2154-5C92-F26E-4E990A11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FA36B5-D356-4F1E-4603-93EA93800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30913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AF6768-0828-D74F-894C-328181D02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746016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3A2A8E-A0D4-2EC9-4FB7-201FD6A7658B}"/>
              </a:ext>
            </a:extLst>
          </p:cNvPr>
          <p:cNvSpPr txBox="1"/>
          <p:nvPr/>
        </p:nvSpPr>
        <p:spPr>
          <a:xfrm>
            <a:off x="7046413" y="947576"/>
            <a:ext cx="472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40 V peaks are very small already at 500 </a:t>
            </a:r>
            <a:r>
              <a:rPr lang="en-US" dirty="0" err="1"/>
              <a:t>uA</a:t>
            </a:r>
            <a:r>
              <a:rPr lang="en-US" dirty="0"/>
              <a:t>, </a:t>
            </a:r>
          </a:p>
          <a:p>
            <a:r>
              <a:rPr lang="en-US" dirty="0"/>
              <a:t>so I stopped here and increased </a:t>
            </a:r>
            <a:r>
              <a:rPr lang="en-US" dirty="0" err="1"/>
              <a:t>VGate</a:t>
            </a:r>
            <a:r>
              <a:rPr lang="en-US" dirty="0"/>
              <a:t> to 50 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084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3F66-E4C8-68BB-1565-F97D2FD7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1A4AF6-0B70-63B7-E413-F001F920D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12857"/>
              </p:ext>
            </p:extLst>
          </p:nvPr>
        </p:nvGraphicFramePr>
        <p:xfrm>
          <a:off x="133708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08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DE46D0-CF28-8B49-68CE-D98A1547B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98292"/>
              </p:ext>
            </p:extLst>
          </p:nvPr>
        </p:nvGraphicFramePr>
        <p:xfrm>
          <a:off x="6249898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9898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023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FADF1-16B9-3B4E-49B0-550342E7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5FB6F0-E7C8-4F41-CEB8-5D03C07F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5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A26E-25E3-6504-001A-0B14D47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607B19-ADF2-3945-D8DC-B137E93AD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24850"/>
              </p:ext>
            </p:extLst>
          </p:nvPr>
        </p:nvGraphicFramePr>
        <p:xfrm>
          <a:off x="8382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603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CA65F-8654-8D4C-963C-AC3E604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C7AC4F-76E5-60CE-C5FF-CA723FE5C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4704"/>
              </p:ext>
            </p:extLst>
          </p:nvPr>
        </p:nvGraphicFramePr>
        <p:xfrm>
          <a:off x="-16125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6125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259710-20BE-EBD2-CD0C-497BBA532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28587"/>
              </p:ext>
            </p:extLst>
          </p:nvPr>
        </p:nvGraphicFramePr>
        <p:xfrm>
          <a:off x="6096000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818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D2A1-3E87-4D80-985A-DBCC0C43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8223E85-21CB-0777-6774-DF61E7679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91828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64DCE0-F81E-AA6E-6708-3AF24ADD1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38673"/>
              </p:ext>
            </p:extLst>
          </p:nvPr>
        </p:nvGraphicFramePr>
        <p:xfrm>
          <a:off x="603402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402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9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83D-BF9A-B95B-3AA1-E95746A7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B742585-6476-E71F-B923-FD45DB89C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73336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97E970-520D-D7C3-AC94-53B601AE1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0076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38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A5DCD-26A3-3149-9C4D-5387913C9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C230DE-4BC8-0E92-8294-46E6747F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80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3C6E8-E95F-1591-6FDB-5985E93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A771B-DFCF-EBAC-C0C1-C2C5B20E9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3422"/>
              </p:ext>
            </p:extLst>
          </p:nvPr>
        </p:nvGraphicFramePr>
        <p:xfrm>
          <a:off x="-20058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FB2456-0B39-5828-E341-2FB9A08A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31141"/>
              </p:ext>
            </p:extLst>
          </p:nvPr>
        </p:nvGraphicFramePr>
        <p:xfrm>
          <a:off x="5915601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5601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62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F201-F167-B31A-6157-5A9ECB22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CBE92C-20D6-0A40-3A80-A5487944B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73176"/>
              </p:ext>
            </p:extLst>
          </p:nvPr>
        </p:nvGraphicFramePr>
        <p:xfrm>
          <a:off x="21236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6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9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C7270-753E-BB37-DDD1-EF115077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ED6233-0DD2-A1AE-D043-9EC244247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=6.0±0.6 nm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7D56-741E-FD3A-2000-3D07CCF9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060B2-0B48-76F5-52E1-C02DCD7E7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07110"/>
              </p:ext>
            </p:extLst>
          </p:nvPr>
        </p:nvGraphicFramePr>
        <p:xfrm>
          <a:off x="1101012" y="1690688"/>
          <a:ext cx="658666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012" y="1690688"/>
                        <a:ext cx="658666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4015-8450-E164-F6B7-C25B3EFC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760FA3-1627-D941-7F2D-D3EC01254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11088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77D395-E876-2718-657A-4B042B964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4592"/>
              </p:ext>
            </p:extLst>
          </p:nvPr>
        </p:nvGraphicFramePr>
        <p:xfrm>
          <a:off x="6027602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7602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33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C01-22E6-39B7-150D-CA66C797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EF6FEE-196D-E74E-69FA-084C10BEE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61016"/>
              </p:ext>
            </p:extLst>
          </p:nvPr>
        </p:nvGraphicFramePr>
        <p:xfrm>
          <a:off x="-147314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47314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296B51-27BB-B3FE-1814-2398CAA5C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76194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2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8780</TotalTime>
  <Words>358</Words>
  <Application>Microsoft Office PowerPoint</Application>
  <PresentationFormat>Widescreen</PresentationFormat>
  <Paragraphs>133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Graph</vt:lpstr>
      <vt:lpstr>Unicode Origin Graph</vt:lpstr>
      <vt:lpstr>Report 22/11/2023 </vt:lpstr>
      <vt:lpstr>PowerPoint Presentation</vt:lpstr>
      <vt:lpstr>Calibration Plot (distance 32 cm from the chassis)</vt:lpstr>
      <vt:lpstr>Sample1_device1</vt:lpstr>
      <vt:lpstr>Sample1_device1</vt:lpstr>
      <vt:lpstr>Sample1_device3</vt:lpstr>
      <vt:lpstr>Sample1_device3</vt:lpstr>
      <vt:lpstr>Sample1_device3</vt:lpstr>
      <vt:lpstr>Sample1_device3</vt:lpstr>
      <vt:lpstr>Sample1_device3</vt:lpstr>
      <vt:lpstr>Sample4_device1</vt:lpstr>
      <vt:lpstr>Sample4_device1</vt:lpstr>
      <vt:lpstr>Sample6_device1</vt:lpstr>
      <vt:lpstr>Sample6_device1</vt:lpstr>
      <vt:lpstr>Sample6_device1</vt:lpstr>
      <vt:lpstr>Sample6_device1</vt:lpstr>
      <vt:lpstr>Sample6_device1</vt:lpstr>
      <vt:lpstr>Sample6_device5</vt:lpstr>
      <vt:lpstr>Sample6_device5</vt:lpstr>
      <vt:lpstr>Sample7_device1</vt:lpstr>
      <vt:lpstr>Sample7_device1</vt:lpstr>
      <vt:lpstr>Sample8_device1</vt:lpstr>
      <vt:lpstr>Sample8_device1</vt:lpstr>
      <vt:lpstr>Sample9_device3</vt:lpstr>
      <vt:lpstr>Sample9_device3</vt:lpstr>
      <vt:lpstr>Sample10_device3</vt:lpstr>
      <vt:lpstr>Sample10_device3</vt:lpstr>
      <vt:lpstr>Sample10_device6</vt:lpstr>
      <vt:lpstr>Sample10_device6</vt:lpstr>
      <vt:lpstr>Sample11_device3</vt:lpstr>
      <vt:lpstr>Sample11_device3</vt:lpstr>
      <vt:lpstr>Sample12_device2</vt:lpstr>
      <vt:lpstr>Sample12_device2</vt:lpstr>
      <vt:lpstr>Sample12_device3</vt:lpstr>
      <vt:lpstr>Sample12_device3</vt:lpstr>
      <vt:lpstr>Sample12_device3</vt:lpstr>
      <vt:lpstr>Sample12_device4</vt:lpstr>
      <vt:lpstr>Sample12_device4</vt:lpstr>
      <vt:lpstr>Sample12_device4</vt:lpstr>
      <vt:lpstr>Sample14_device1</vt:lpstr>
      <vt:lpstr>Sample14_device1</vt:lpstr>
      <vt:lpstr>Sample14_device1</vt:lpstr>
      <vt:lpstr>Sample14_device2</vt:lpstr>
      <vt:lpstr>Sample14_device2</vt:lpstr>
      <vt:lpstr>Sample14_device2</vt:lpstr>
      <vt:lpstr>Sample14_device3</vt:lpstr>
      <vt:lpstr>Sample14_device3</vt:lpstr>
      <vt:lpstr>Sample14_device3</vt:lpstr>
      <vt:lpstr>Sample14_device4 (15/11)</vt:lpstr>
      <vt:lpstr>Sample14_device4 (15/11)</vt:lpstr>
      <vt:lpstr>Sample14_device4 (15/11)</vt:lpstr>
      <vt:lpstr>Sample14_device4 (15/11)</vt:lpstr>
      <vt:lpstr>Sample14_device4 (22/11)</vt:lpstr>
      <vt:lpstr>Sample14_device4 (22/11)</vt:lpstr>
      <vt:lpstr>Sample14_device4 (22/11)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22/11/2023 </dc:title>
  <dc:creator>Mikhail Bandurist</dc:creator>
  <cp:lastModifiedBy>Mikhail Bandurist</cp:lastModifiedBy>
  <cp:revision>16</cp:revision>
  <dcterms:created xsi:type="dcterms:W3CDTF">2023-11-22T20:47:20Z</dcterms:created>
  <dcterms:modified xsi:type="dcterms:W3CDTF">2023-12-04T21:42:29Z</dcterms:modified>
</cp:coreProperties>
</file>