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EF0F7-918A-4738-AB99-78B82970DF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6375-5573-4632-9C16-EA3AEF0C2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6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C6375-5573-4632-9C16-EA3AEF0C236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6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93C-C739-85BB-C0E9-B9CDE108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7F55-1911-F594-29D3-9E96C52B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01B-9A64-D41E-7FEB-640645F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C2C0-4B8F-D2E8-5687-B21DEE6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902C-D28F-CB66-1B3D-0241CE5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C1E-FDB6-B28C-A159-378E47B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663FB-F33B-B6C5-2388-73784914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3BE-ADA5-CFC9-7238-B3CED5E0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AD2-06E8-4166-ADB4-658E583B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A2B0-4761-0DB3-16B8-602861F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F3DB3-58E7-F75F-EAAD-14BC01D7E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AC2C9-C5DB-5728-856E-B8A33755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C06A-6A82-71FA-C25B-B660EA2E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735-AA70-C00C-0217-FF855C4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8673-F274-FD62-37BE-D3F0C9D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65B-3DD9-7331-D6ED-8865C4E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216-C982-1F6D-1C06-75094079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276A-20F8-7680-B9BC-B24E9786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D7B1-5E29-0E6A-3B30-D86959AA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4675-320E-B089-9847-B6225E6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6158-7AA6-D28A-EA51-17F0D7B7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0816-E304-0D15-0410-9CCD88BC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D386-E7B2-6B60-1073-2C2F0100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8A27-3BB1-4FC5-D4FF-9922FAF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1C48-63CE-84D6-A9E6-35AFF19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DA9-631A-7ED6-85E8-58DA34E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1CEA-E93E-1AED-8FC8-C7A32E95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5B393-6925-59C1-5909-31D4A2F6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C05-9A24-B678-F3BF-9C4BC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D27F-AF93-0B04-5E17-103AAEC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52EA-5231-D60E-BC65-5EC941B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1035-D24D-AC06-DCF9-03D6B899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9A9A-D006-5630-1120-ECC55DE6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07FF4-BE34-1FF5-E6A9-1B1F1418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E0B0-1DF0-4A52-13D0-609CAF55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EC26C-E3C3-9F0C-B687-F3369BC68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D6D75-3A5F-FE8E-3C83-333E5BF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BBBFE-011E-3183-324A-486EE2B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6FA9C-02EC-218A-C17C-762BC86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327-3D8B-C6F3-B95B-70E44566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FAE63-60A8-5734-1FCB-D0C3631D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584A6-C0B9-5DD3-88AE-2AA0C2C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9C9D8-72EC-C3EE-0566-411AF46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B7B24-DD54-6694-D03D-E89DBB6E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3029-2DD1-5C18-6BF3-5E2A15AD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A91A-3929-244E-95C1-ADAF2A0C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948-22DE-E489-DE6E-B44388DD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0723-5706-736D-88AE-991E921C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A1836-247E-9118-DE1C-2427BC25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5FC2-C20C-BDCA-8391-9B5C9CB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BBF47-23EE-D350-333C-A66C235C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0946-C545-463E-C731-6BA06D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0C1-C87E-4374-666D-4AD1835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33E79-9932-46C3-4457-C287A846B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AD251-7D58-97AB-966C-2660CA7C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59FA-A832-D8E0-F37D-BFAA7CAE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1A4C-A30F-C4BD-1A0A-E886EA4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FFCB-2F93-C007-9429-0D809420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4C557-A176-0522-A9C8-A54D257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2B3C-8DB7-AE26-6E4F-0D768232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5F43-A0D0-592C-B2D0-3E3D86F2B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928F-8E50-3C32-EDCB-D5FC524C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CC05-2CFB-21D7-E3AC-03449D70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4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D70-1D4E-6058-0B68-CBEA029B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5342-B5AB-830F-1947-399644A6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0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BEFA-35DF-D4D8-59D6-888611A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CB9248-5C94-8BFA-635E-3BE1D453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05726"/>
              </p:ext>
            </p:extLst>
          </p:nvPr>
        </p:nvGraphicFramePr>
        <p:xfrm>
          <a:off x="5915077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5077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F483415-6BD8-7D7A-AE5B-50CE2CC5B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07140"/>
              </p:ext>
            </p:extLst>
          </p:nvPr>
        </p:nvGraphicFramePr>
        <p:xfrm>
          <a:off x="-230085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0085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69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4595-E44B-0689-6D04-5C733FC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554C5-257B-743C-E6A0-A834C9CC1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9044"/>
              </p:ext>
            </p:extLst>
          </p:nvPr>
        </p:nvGraphicFramePr>
        <p:xfrm>
          <a:off x="56791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91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EF164D-0C00-E959-585E-FFD2E0B47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04411"/>
              </p:ext>
            </p:extLst>
          </p:nvPr>
        </p:nvGraphicFramePr>
        <p:xfrm>
          <a:off x="-27924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924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3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DB4A-E1B5-D6C3-264F-D8A66D6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5E13E0-0E38-6F72-B587-CF47B34B4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41954"/>
              </p:ext>
            </p:extLst>
          </p:nvPr>
        </p:nvGraphicFramePr>
        <p:xfrm>
          <a:off x="-21042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1042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7E27E0-044B-1E58-F19A-9DD433A5F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17868"/>
              </p:ext>
            </p:extLst>
          </p:nvPr>
        </p:nvGraphicFramePr>
        <p:xfrm>
          <a:off x="595440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440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BAE-B03C-8424-F7DB-6DAF57C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E28D429-CB7D-9581-59C7-FD3613EA6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68151"/>
              </p:ext>
            </p:extLst>
          </p:nvPr>
        </p:nvGraphicFramePr>
        <p:xfrm>
          <a:off x="601239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239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EFA89E-A2F9-D769-115D-C13990C9C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48304"/>
              </p:ext>
            </p:extLst>
          </p:nvPr>
        </p:nvGraphicFramePr>
        <p:xfrm>
          <a:off x="-40706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0706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73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65AE-237B-976C-CC0F-614591CC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4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86F95-10C7-6B01-803E-C2C11F0F7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Sample4_device1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2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372-B5C7-6CA9-FBAC-3FD5ED3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27DA12-6F88-BC73-FE02-3202C74A1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49418"/>
              </p:ext>
            </p:extLst>
          </p:nvPr>
        </p:nvGraphicFramePr>
        <p:xfrm>
          <a:off x="-2753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53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F72214-D8FE-DB38-3E8A-3275AB2F2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3916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8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B7F-F711-55C1-567B-DC69138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F223FD-1576-5DDC-3849-5916A4B35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2848"/>
              </p:ext>
            </p:extLst>
          </p:nvPr>
        </p:nvGraphicFramePr>
        <p:xfrm>
          <a:off x="-37662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7662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B3F234-DBFF-7680-2D61-6133059C2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01204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8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8969-CC03-9D85-D2E1-DF8317DF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5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624A-3385-2757-4F09-180C52B10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Sample5_device1 </a:t>
            </a:r>
            <a:r>
              <a:rPr lang="en-US" dirty="0" err="1"/>
              <a:t>th</a:t>
            </a:r>
            <a:r>
              <a:rPr lang="en-US" dirty="0"/>
              <a:t>=8.9±0.9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Sample5_device2 </a:t>
            </a:r>
            <a:r>
              <a:rPr lang="en-US" dirty="0" err="1"/>
              <a:t>th</a:t>
            </a:r>
            <a:r>
              <a:rPr lang="en-US" dirty="0"/>
              <a:t>=5.8±0.9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Sample5_device3 </a:t>
            </a:r>
            <a:r>
              <a:rPr lang="en-US" dirty="0" err="1"/>
              <a:t>th</a:t>
            </a:r>
            <a:r>
              <a:rPr lang="en-US" dirty="0"/>
              <a:t>=2.8±0.4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Sample5_device4 </a:t>
            </a:r>
            <a:r>
              <a:rPr lang="en-US" dirty="0" err="1"/>
              <a:t>th</a:t>
            </a:r>
            <a:r>
              <a:rPr lang="en-US" dirty="0"/>
              <a:t>=3.1±0.5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0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A7DE-257C-64CA-53D6-3CA5DB6D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84E2CF8-352F-5455-11C5-B4D7A3FAE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01909"/>
              </p:ext>
            </p:extLst>
          </p:nvPr>
        </p:nvGraphicFramePr>
        <p:xfrm>
          <a:off x="-18092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8092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2D5274-2A86-F4BC-744E-F50F92C12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89749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77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254-5134-FA5A-085D-1291A6B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986CD6-3ECA-E2EF-3F80-8E1965460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344501"/>
              </p:ext>
            </p:extLst>
          </p:nvPr>
        </p:nvGraphicFramePr>
        <p:xfrm>
          <a:off x="56791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91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74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24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A7F4-555E-7B0F-5028-81624DAB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68C0FE6-95F5-CF2F-402C-AFE282809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29704"/>
              </p:ext>
            </p:extLst>
          </p:nvPr>
        </p:nvGraphicFramePr>
        <p:xfrm>
          <a:off x="-3884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884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688871-BCF7-6533-D856-4FA68D414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21436"/>
              </p:ext>
            </p:extLst>
          </p:nvPr>
        </p:nvGraphicFramePr>
        <p:xfrm>
          <a:off x="599373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373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97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E5D0-7ACA-E731-88F1-9B9F0840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A182D5-3016-5717-59D7-9D5270CE5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4845"/>
              </p:ext>
            </p:extLst>
          </p:nvPr>
        </p:nvGraphicFramePr>
        <p:xfrm>
          <a:off x="593474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3474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CECE36-4CE4-D676-2857-CAA034A0A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96206"/>
              </p:ext>
            </p:extLst>
          </p:nvPr>
        </p:nvGraphicFramePr>
        <p:xfrm>
          <a:off x="-32940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2940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57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EAE5-B276-6058-C722-37B7D008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50BF4B4-7898-122D-248E-60A2E80E1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816336"/>
              </p:ext>
            </p:extLst>
          </p:nvPr>
        </p:nvGraphicFramePr>
        <p:xfrm>
          <a:off x="-11209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1209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66C90D-115A-B345-2D97-707571F4C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29216"/>
              </p:ext>
            </p:extLst>
          </p:nvPr>
        </p:nvGraphicFramePr>
        <p:xfrm>
          <a:off x="6200211" y="1690688"/>
          <a:ext cx="6586668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0211" y="1690688"/>
                        <a:ext cx="6586668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94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7B69-539C-0D5E-F235-40127785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64C0997-4599-AAAC-6AF8-939F00414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36451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0A66DF-00F3-F84C-2707-68D2DB274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20709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72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6489-7688-4A7A-EAE2-5A1CD35C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Sample5_device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0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8349-77E2-271B-99C4-5032417D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62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8890-F529-3114-05D1-18028E7F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981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80B4-2E12-4934-22AB-A9984C88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9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11C0-7D4C-00D9-B483-0A0A08D9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262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6DFD-020C-4B96-DADB-1F93D6DE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33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024-F5EC-8467-7B4B-6DC2D422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93A9F-C6D2-2EF8-9A71-FA1258FAD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692A6-C330-2C03-E1B8-DFD4E24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72F4F3-1158-F2AF-CE08-AC2AFCAB4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38005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BD2C80-0295-0781-9FD4-56D69E041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32962"/>
              </p:ext>
            </p:extLst>
          </p:nvPr>
        </p:nvGraphicFramePr>
        <p:xfrm>
          <a:off x="580592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92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95CE-2A96-21FA-C202-86D686D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B5261D-6282-ED0B-023E-071DFA5D4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26526"/>
              </p:ext>
            </p:extLst>
          </p:nvPr>
        </p:nvGraphicFramePr>
        <p:xfrm>
          <a:off x="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047648-7B00-76B5-6C24-696F9A8F9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8187"/>
              </p:ext>
            </p:extLst>
          </p:nvPr>
        </p:nvGraphicFramePr>
        <p:xfrm>
          <a:off x="60960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7EDB-BF1A-6071-3A81-E2FD85B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FFF649-14BE-8365-B7F8-F3651C02C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49230"/>
              </p:ext>
            </p:extLst>
          </p:nvPr>
        </p:nvGraphicFramePr>
        <p:xfrm>
          <a:off x="-33824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3824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2B554E-0193-D27D-A852-598644A40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04178"/>
              </p:ext>
            </p:extLst>
          </p:nvPr>
        </p:nvGraphicFramePr>
        <p:xfrm>
          <a:off x="584525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525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8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D49-766A-57B9-EC4D-6317ABB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FFA35B-EB31-AD1E-FE2D-BBB34BC46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58517"/>
              </p:ext>
            </p:extLst>
          </p:nvPr>
        </p:nvGraphicFramePr>
        <p:xfrm>
          <a:off x="5970749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0749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7CB922-9FF4-0CC9-2EA4-B5EAE6573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08190"/>
              </p:ext>
            </p:extLst>
          </p:nvPr>
        </p:nvGraphicFramePr>
        <p:xfrm>
          <a:off x="-318575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18575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20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D5B5-80B2-FAAB-F983-0E0888A1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CF9CF5-8997-06CE-B065-D1229D156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5596"/>
              </p:ext>
            </p:extLst>
          </p:nvPr>
        </p:nvGraphicFramePr>
        <p:xfrm>
          <a:off x="597407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407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4105E1-1E94-83E5-3578-21253D184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7786"/>
              </p:ext>
            </p:extLst>
          </p:nvPr>
        </p:nvGraphicFramePr>
        <p:xfrm>
          <a:off x="-25958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958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9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952F-5604-60DF-64D4-0671B624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37ECB6-BE19-2F76-154C-F8DA56CF3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6883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D2B15B-1363-661F-89D3-AA8442E7E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81454"/>
              </p:ext>
            </p:extLst>
          </p:nvPr>
        </p:nvGraphicFramePr>
        <p:xfrm>
          <a:off x="-26941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941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95</Words>
  <Application>Microsoft Office PowerPoint</Application>
  <PresentationFormat>Widescreen</PresentationFormat>
  <Paragraphs>28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Graph</vt:lpstr>
      <vt:lpstr>Unicode Origin Graph</vt:lpstr>
      <vt:lpstr>PowerPoint Presentation</vt:lpstr>
      <vt:lpstr>PowerPoint Presentation</vt:lpstr>
      <vt:lpstr>Sample 1</vt:lpstr>
      <vt:lpstr>Sample1_device1</vt:lpstr>
      <vt:lpstr>Sample1_device1</vt:lpstr>
      <vt:lpstr>Sample1_device2</vt:lpstr>
      <vt:lpstr>Sample1_device2</vt:lpstr>
      <vt:lpstr>Sample1_device3</vt:lpstr>
      <vt:lpstr>Sample1_device3</vt:lpstr>
      <vt:lpstr>Sample1_device4</vt:lpstr>
      <vt:lpstr>Sample1_device4</vt:lpstr>
      <vt:lpstr>Sample1_device5</vt:lpstr>
      <vt:lpstr>Sample1_device5</vt:lpstr>
      <vt:lpstr>Sample 4</vt:lpstr>
      <vt:lpstr>Sample4_device1</vt:lpstr>
      <vt:lpstr>Sample4_device1</vt:lpstr>
      <vt:lpstr>Sample 5</vt:lpstr>
      <vt:lpstr>Sample5_device1</vt:lpstr>
      <vt:lpstr>Sample5_device1</vt:lpstr>
      <vt:lpstr>Sample5_device2</vt:lpstr>
      <vt:lpstr>Sample5_device2</vt:lpstr>
      <vt:lpstr>Sample5_device3</vt:lpstr>
      <vt:lpstr>Sample5_device4</vt:lpstr>
      <vt:lpstr>Sample5_device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Bandurist</dc:creator>
  <cp:lastModifiedBy>Mikhail Bandurist</cp:lastModifiedBy>
  <cp:revision>11</cp:revision>
  <dcterms:created xsi:type="dcterms:W3CDTF">2023-11-04T11:23:29Z</dcterms:created>
  <dcterms:modified xsi:type="dcterms:W3CDTF">2023-11-07T21:57:13Z</dcterms:modified>
</cp:coreProperties>
</file>