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666941-AC3D-459B-A56D-6D796C531526}" name="Alessandro Galeazzi - alessandro.galeazzi3@studio.unibo.it" initials="AG-a" userId="S::alessandro.galeazzi3@studio.unibo.it::47055ec7-78ad-47c0-8b64-0a66597277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8000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ria Fratelli" userId="e57f55479541be46" providerId="LiveId" clId="{18101B39-831A-4C75-9CA9-E215D974459E}"/>
    <pc:docChg chg="undo custSel addSld modSld">
      <pc:chgData name="Ilaria Fratelli" userId="e57f55479541be46" providerId="LiveId" clId="{18101B39-831A-4C75-9CA9-E215D974459E}" dt="2023-05-26T11:13:40.408" v="773" actId="1076"/>
      <pc:docMkLst>
        <pc:docMk/>
      </pc:docMkLst>
      <pc:sldChg chg="addSp modSp mod">
        <pc:chgData name="Ilaria Fratelli" userId="e57f55479541be46" providerId="LiveId" clId="{18101B39-831A-4C75-9CA9-E215D974459E}" dt="2023-05-26T11:11:07.462" v="656" actId="1076"/>
        <pc:sldMkLst>
          <pc:docMk/>
          <pc:sldMk cId="2495546838" sldId="257"/>
        </pc:sldMkLst>
        <pc:spChg chg="add mod">
          <ac:chgData name="Ilaria Fratelli" userId="e57f55479541be46" providerId="LiveId" clId="{18101B39-831A-4C75-9CA9-E215D974459E}" dt="2023-05-26T11:11:07.462" v="656" actId="1076"/>
          <ac:spMkLst>
            <pc:docMk/>
            <pc:sldMk cId="2495546838" sldId="257"/>
            <ac:spMk id="6" creationId="{B89F264D-6E7C-CB13-4BDF-095E1F447396}"/>
          </ac:spMkLst>
        </pc:spChg>
        <pc:spChg chg="add mod">
          <ac:chgData name="Ilaria Fratelli" userId="e57f55479541be46" providerId="LiveId" clId="{18101B39-831A-4C75-9CA9-E215D974459E}" dt="2023-05-26T11:08:03.016" v="559"/>
          <ac:spMkLst>
            <pc:docMk/>
            <pc:sldMk cId="2495546838" sldId="257"/>
            <ac:spMk id="7" creationId="{0CFA03C8-0C1F-12AB-C3FD-6156AC65644F}"/>
          </ac:spMkLst>
        </pc:spChg>
      </pc:sldChg>
      <pc:sldChg chg="addSp modSp mod">
        <pc:chgData name="Ilaria Fratelli" userId="e57f55479541be46" providerId="LiveId" clId="{18101B39-831A-4C75-9CA9-E215D974459E}" dt="2023-05-26T11:08:56.199" v="563"/>
        <pc:sldMkLst>
          <pc:docMk/>
          <pc:sldMk cId="248138140" sldId="258"/>
        </pc:sldMkLst>
        <pc:spChg chg="add mod">
          <ac:chgData name="Ilaria Fratelli" userId="e57f55479541be46" providerId="LiveId" clId="{18101B39-831A-4C75-9CA9-E215D974459E}" dt="2023-05-26T11:07:33.931" v="521" actId="14100"/>
          <ac:spMkLst>
            <pc:docMk/>
            <pc:sldMk cId="248138140" sldId="258"/>
            <ac:spMk id="4" creationId="{35F76F35-6BBC-6A99-37BF-732E44EDC163}"/>
          </ac:spMkLst>
        </pc:spChg>
        <pc:spChg chg="add mod">
          <ac:chgData name="Ilaria Fratelli" userId="e57f55479541be46" providerId="LiveId" clId="{18101B39-831A-4C75-9CA9-E215D974459E}" dt="2023-05-26T11:07:59.297" v="558" actId="1076"/>
          <ac:spMkLst>
            <pc:docMk/>
            <pc:sldMk cId="248138140" sldId="258"/>
            <ac:spMk id="6" creationId="{60103925-6E3B-75CE-BAC3-AFDED2B2BAD1}"/>
          </ac:spMkLst>
        </pc:spChg>
        <pc:graphicFrameChg chg="mod">
          <ac:chgData name="Ilaria Fratelli" userId="e57f55479541be46" providerId="LiveId" clId="{18101B39-831A-4C75-9CA9-E215D974459E}" dt="2023-05-26T11:08:56.199" v="563"/>
          <ac:graphicFrameMkLst>
            <pc:docMk/>
            <pc:sldMk cId="248138140" sldId="258"/>
            <ac:graphicFrameMk id="3" creationId="{5C6AFE98-8E23-5F94-7E92-FC6026A4B875}"/>
          </ac:graphicFrameMkLst>
        </pc:graphicFrameChg>
      </pc:sldChg>
      <pc:sldChg chg="addSp delSp modSp new mod">
        <pc:chgData name="Ilaria Fratelli" userId="e57f55479541be46" providerId="LiveId" clId="{18101B39-831A-4C75-9CA9-E215D974459E}" dt="2023-05-26T11:12:41.318" v="694" actId="1076"/>
        <pc:sldMkLst>
          <pc:docMk/>
          <pc:sldMk cId="308169935" sldId="259"/>
        </pc:sldMkLst>
        <pc:spChg chg="mod">
          <ac:chgData name="Ilaria Fratelli" userId="e57f55479541be46" providerId="LiveId" clId="{18101B39-831A-4C75-9CA9-E215D974459E}" dt="2023-05-26T11:12:38.585" v="693" actId="1076"/>
          <ac:spMkLst>
            <pc:docMk/>
            <pc:sldMk cId="308169935" sldId="259"/>
            <ac:spMk id="2" creationId="{8F2A9174-7E31-933F-5358-3395C3C2297E}"/>
          </ac:spMkLst>
        </pc:spChg>
        <pc:spChg chg="del">
          <ac:chgData name="Ilaria Fratelli" userId="e57f55479541be46" providerId="LiveId" clId="{18101B39-831A-4C75-9CA9-E215D974459E}" dt="2023-05-26T10:46:57.433" v="1" actId="478"/>
          <ac:spMkLst>
            <pc:docMk/>
            <pc:sldMk cId="308169935" sldId="259"/>
            <ac:spMk id="3" creationId="{B7DE3D22-B5CC-C83D-C7F8-6419A1D00A63}"/>
          </ac:spMkLst>
        </pc:spChg>
        <pc:spChg chg="add del mod">
          <ac:chgData name="Ilaria Fratelli" userId="e57f55479541be46" providerId="LiveId" clId="{18101B39-831A-4C75-9CA9-E215D974459E}" dt="2023-05-26T11:03:19.999" v="255" actId="478"/>
          <ac:spMkLst>
            <pc:docMk/>
            <pc:sldMk cId="308169935" sldId="259"/>
            <ac:spMk id="6" creationId="{F615E07F-0DA4-292F-DCAA-0F9A29A34DFA}"/>
          </ac:spMkLst>
        </pc:spChg>
        <pc:spChg chg="add del mod">
          <ac:chgData name="Ilaria Fratelli" userId="e57f55479541be46" providerId="LiveId" clId="{18101B39-831A-4C75-9CA9-E215D974459E}" dt="2023-05-26T11:03:18.147" v="254" actId="478"/>
          <ac:spMkLst>
            <pc:docMk/>
            <pc:sldMk cId="308169935" sldId="259"/>
            <ac:spMk id="8" creationId="{CEBE0239-D596-DB80-C479-714302C376DD}"/>
          </ac:spMkLst>
        </pc:spChg>
        <pc:spChg chg="add mod">
          <ac:chgData name="Ilaria Fratelli" userId="e57f55479541be46" providerId="LiveId" clId="{18101B39-831A-4C75-9CA9-E215D974459E}" dt="2023-05-26T11:09:09.094" v="571" actId="20577"/>
          <ac:spMkLst>
            <pc:docMk/>
            <pc:sldMk cId="308169935" sldId="259"/>
            <ac:spMk id="14" creationId="{AA1A5B4E-097C-2A58-DE02-A9FA2475EA9E}"/>
          </ac:spMkLst>
        </pc:spChg>
        <pc:spChg chg="add mod">
          <ac:chgData name="Ilaria Fratelli" userId="e57f55479541be46" providerId="LiveId" clId="{18101B39-831A-4C75-9CA9-E215D974459E}" dt="2023-05-26T11:12:41.318" v="694" actId="1076"/>
          <ac:spMkLst>
            <pc:docMk/>
            <pc:sldMk cId="308169935" sldId="259"/>
            <ac:spMk id="15" creationId="{D6FF924E-365F-9F20-8E9C-383C5F205FD0}"/>
          </ac:spMkLst>
        </pc:spChg>
        <pc:graphicFrameChg chg="add del mod">
          <ac:chgData name="Ilaria Fratelli" userId="e57f55479541be46" providerId="LiveId" clId="{18101B39-831A-4C75-9CA9-E215D974459E}" dt="2023-05-26T10:51:48.157" v="36" actId="478"/>
          <ac:graphicFrameMkLst>
            <pc:docMk/>
            <pc:sldMk cId="308169935" sldId="259"/>
            <ac:graphicFrameMk id="4" creationId="{A3B67A38-AEAE-4D45-C8E9-137EE6C208A9}"/>
          </ac:graphicFrameMkLst>
        </pc:graphicFrameChg>
        <pc:graphicFrameChg chg="add mod modGraphic">
          <ac:chgData name="Ilaria Fratelli" userId="e57f55479541be46" providerId="LiveId" clId="{18101B39-831A-4C75-9CA9-E215D974459E}" dt="2023-05-26T11:05:18.735" v="273" actId="1076"/>
          <ac:graphicFrameMkLst>
            <pc:docMk/>
            <pc:sldMk cId="308169935" sldId="259"/>
            <ac:graphicFrameMk id="9" creationId="{A89EB7A3-948B-9755-9296-A496A3F2BC06}"/>
          </ac:graphicFrameMkLst>
        </pc:graphicFrameChg>
        <pc:graphicFrameChg chg="add del mod">
          <ac:chgData name="Ilaria Fratelli" userId="e57f55479541be46" providerId="LiveId" clId="{18101B39-831A-4C75-9CA9-E215D974459E}" dt="2023-05-26T10:58:08.545" v="55" actId="478"/>
          <ac:graphicFrameMkLst>
            <pc:docMk/>
            <pc:sldMk cId="308169935" sldId="259"/>
            <ac:graphicFrameMk id="10" creationId="{D602D833-4EC8-62E1-A40B-E9663F733C7C}"/>
          </ac:graphicFrameMkLst>
        </pc:graphicFrameChg>
        <pc:graphicFrameChg chg="add del mod">
          <ac:chgData name="Ilaria Fratelli" userId="e57f55479541be46" providerId="LiveId" clId="{18101B39-831A-4C75-9CA9-E215D974459E}" dt="2023-05-26T10:58:13.971" v="58" actId="478"/>
          <ac:graphicFrameMkLst>
            <pc:docMk/>
            <pc:sldMk cId="308169935" sldId="259"/>
            <ac:graphicFrameMk id="11" creationId="{E81FDDCD-32F5-3C26-B217-0C11F3B9A8C2}"/>
          </ac:graphicFrameMkLst>
        </pc:graphicFrameChg>
        <pc:graphicFrameChg chg="add del mod">
          <ac:chgData name="Ilaria Fratelli" userId="e57f55479541be46" providerId="LiveId" clId="{18101B39-831A-4C75-9CA9-E215D974459E}" dt="2023-05-26T10:58:34.155" v="61" actId="478"/>
          <ac:graphicFrameMkLst>
            <pc:docMk/>
            <pc:sldMk cId="308169935" sldId="259"/>
            <ac:graphicFrameMk id="12" creationId="{8547D3FA-E80A-B4BD-BAFE-B0DC03AFD76D}"/>
          </ac:graphicFrameMkLst>
        </pc:graphicFrameChg>
        <pc:graphicFrameChg chg="add mod">
          <ac:chgData name="Ilaria Fratelli" userId="e57f55479541be46" providerId="LiveId" clId="{18101B39-831A-4C75-9CA9-E215D974459E}" dt="2023-05-26T10:59:05.847" v="71" actId="1076"/>
          <ac:graphicFrameMkLst>
            <pc:docMk/>
            <pc:sldMk cId="308169935" sldId="259"/>
            <ac:graphicFrameMk id="13" creationId="{5BCFD198-ECF7-7B9A-0BA4-BBF651D0638F}"/>
          </ac:graphicFrameMkLst>
        </pc:graphicFrameChg>
      </pc:sldChg>
      <pc:sldChg chg="addSp delSp modSp new mod">
        <pc:chgData name="Ilaria Fratelli" userId="e57f55479541be46" providerId="LiveId" clId="{18101B39-831A-4C75-9CA9-E215D974459E}" dt="2023-05-26T11:13:40.408" v="773" actId="1076"/>
        <pc:sldMkLst>
          <pc:docMk/>
          <pc:sldMk cId="2019426170" sldId="260"/>
        </pc:sldMkLst>
        <pc:spChg chg="mod">
          <ac:chgData name="Ilaria Fratelli" userId="e57f55479541be46" providerId="LiveId" clId="{18101B39-831A-4C75-9CA9-E215D974459E}" dt="2023-05-26T11:13:04.041" v="765" actId="20577"/>
          <ac:spMkLst>
            <pc:docMk/>
            <pc:sldMk cId="2019426170" sldId="260"/>
            <ac:spMk id="2" creationId="{477D5F74-5140-0811-5E14-81CB35189882}"/>
          </ac:spMkLst>
        </pc:spChg>
        <pc:spChg chg="del">
          <ac:chgData name="Ilaria Fratelli" userId="e57f55479541be46" providerId="LiveId" clId="{18101B39-831A-4C75-9CA9-E215D974459E}" dt="2023-05-26T11:12:47.635" v="696" actId="478"/>
          <ac:spMkLst>
            <pc:docMk/>
            <pc:sldMk cId="2019426170" sldId="260"/>
            <ac:spMk id="3" creationId="{88EEACBE-8E7B-D5F0-D5B0-AC1B5D05EC13}"/>
          </ac:spMkLst>
        </pc:spChg>
        <pc:spChg chg="add mod">
          <ac:chgData name="Ilaria Fratelli" userId="e57f55479541be46" providerId="LiveId" clId="{18101B39-831A-4C75-9CA9-E215D974459E}" dt="2023-05-26T11:13:40.408" v="773" actId="1076"/>
          <ac:spMkLst>
            <pc:docMk/>
            <pc:sldMk cId="2019426170" sldId="260"/>
            <ac:spMk id="5" creationId="{D81E7272-0FF0-9EEA-C807-4A935DD81277}"/>
          </ac:spMkLst>
        </pc:spChg>
        <pc:picChg chg="add mod">
          <ac:chgData name="Ilaria Fratelli" userId="e57f55479541be46" providerId="LiveId" clId="{18101B39-831A-4C75-9CA9-E215D974459E}" dt="2023-05-26T11:12:50.650" v="698" actId="1076"/>
          <ac:picMkLst>
            <pc:docMk/>
            <pc:sldMk cId="2019426170" sldId="260"/>
            <ac:picMk id="4" creationId="{A33692A3-5C27-3D5E-0DC4-82E9A1033393}"/>
          </ac:picMkLst>
        </pc:picChg>
      </pc:sldChg>
    </pc:docChg>
  </pc:docChgLst>
  <pc:docChgLst>
    <pc:chgData userId="e57f55479541be46" providerId="LiveId" clId="{57E6FF48-58A4-4591-8837-68762080C968}"/>
    <pc:docChg chg="undo custSel modSld">
      <pc:chgData name="" userId="e57f55479541be46" providerId="LiveId" clId="{57E6FF48-58A4-4591-8837-68762080C968}" dt="2023-05-30T10:51:08.934" v="2281" actId="1076"/>
      <pc:docMkLst>
        <pc:docMk/>
      </pc:docMkLst>
      <pc:sldChg chg="addSp delSp modSp">
        <pc:chgData name="" userId="e57f55479541be46" providerId="LiveId" clId="{57E6FF48-58A4-4591-8837-68762080C968}" dt="2023-05-30T09:52:45.574" v="872" actId="14100"/>
        <pc:sldMkLst>
          <pc:docMk/>
          <pc:sldMk cId="2495546838" sldId="257"/>
        </pc:sldMkLst>
        <pc:spChg chg="mod">
          <ac:chgData name="" userId="e57f55479541be46" providerId="LiveId" clId="{57E6FF48-58A4-4591-8837-68762080C968}" dt="2023-05-30T09:38:44.254" v="99" actId="1076"/>
          <ac:spMkLst>
            <pc:docMk/>
            <pc:sldMk cId="2495546838" sldId="257"/>
            <ac:spMk id="2" creationId="{B948ED39-AFBA-7E1A-13A6-A0802F3A2EA9}"/>
          </ac:spMkLst>
        </pc:spChg>
        <pc:spChg chg="mod">
          <ac:chgData name="" userId="e57f55479541be46" providerId="LiveId" clId="{57E6FF48-58A4-4591-8837-68762080C968}" dt="2023-05-30T09:52:00.734" v="862" actId="1076"/>
          <ac:spMkLst>
            <pc:docMk/>
            <pc:sldMk cId="2495546838" sldId="257"/>
            <ac:spMk id="6" creationId="{B89F264D-6E7C-CB13-4BDF-095E1F447396}"/>
          </ac:spMkLst>
        </pc:spChg>
        <pc:spChg chg="del mod">
          <ac:chgData name="" userId="e57f55479541be46" providerId="LiveId" clId="{57E6FF48-58A4-4591-8837-68762080C968}" dt="2023-05-30T09:39:59.651" v="139" actId="478"/>
          <ac:spMkLst>
            <pc:docMk/>
            <pc:sldMk cId="2495546838" sldId="257"/>
            <ac:spMk id="7" creationId="{0CFA03C8-0C1F-12AB-C3FD-6156AC65644F}"/>
          </ac:spMkLst>
        </pc:spChg>
        <pc:spChg chg="add">
          <ac:chgData name="" userId="e57f55479541be46" providerId="LiveId" clId="{57E6FF48-58A4-4591-8837-68762080C968}" dt="2023-05-30T09:40:00.006" v="140"/>
          <ac:spMkLst>
            <pc:docMk/>
            <pc:sldMk cId="2495546838" sldId="257"/>
            <ac:spMk id="8" creationId="{21839944-DB45-419D-AAD4-C612A288AC66}"/>
          </ac:spMkLst>
        </pc:spChg>
        <pc:graphicFrameChg chg="add mod modGraphic">
          <ac:chgData name="" userId="e57f55479541be46" providerId="LiveId" clId="{57E6FF48-58A4-4591-8837-68762080C968}" dt="2023-05-30T09:52:00.734" v="862" actId="1076"/>
          <ac:graphicFrameMkLst>
            <pc:docMk/>
            <pc:sldMk cId="2495546838" sldId="257"/>
            <ac:graphicFrameMk id="3" creationId="{57BF8165-86D7-4D81-8765-0B6A8A8AA0E2}"/>
          </ac:graphicFrameMkLst>
        </pc:graphicFrameChg>
        <pc:graphicFrameChg chg="mod">
          <ac:chgData name="" userId="e57f55479541be46" providerId="LiveId" clId="{57E6FF48-58A4-4591-8837-68762080C968}" dt="2023-05-30T09:52:45.574" v="872" actId="14100"/>
          <ac:graphicFrameMkLst>
            <pc:docMk/>
            <pc:sldMk cId="2495546838" sldId="257"/>
            <ac:graphicFrameMk id="5" creationId="{8F3F342E-FA96-84C1-6147-009853B68F70}"/>
          </ac:graphicFrameMkLst>
        </pc:graphicFrameChg>
      </pc:sldChg>
      <pc:sldChg chg="addSp delSp modSp">
        <pc:chgData name="" userId="e57f55479541be46" providerId="LiveId" clId="{57E6FF48-58A4-4591-8837-68762080C968}" dt="2023-05-30T10:23:40.965" v="1752"/>
        <pc:sldMkLst>
          <pc:docMk/>
          <pc:sldMk cId="248138140" sldId="258"/>
        </pc:sldMkLst>
        <pc:spChg chg="mod">
          <ac:chgData name="" userId="e57f55479541be46" providerId="LiveId" clId="{57E6FF48-58A4-4591-8837-68762080C968}" dt="2023-05-30T09:59:31.382" v="1137" actId="1076"/>
          <ac:spMkLst>
            <pc:docMk/>
            <pc:sldMk cId="248138140" sldId="258"/>
            <ac:spMk id="2" creationId="{B948ED39-AFBA-7E1A-13A6-A0802F3A2EA9}"/>
          </ac:spMkLst>
        </pc:spChg>
        <pc:spChg chg="mod">
          <ac:chgData name="" userId="e57f55479541be46" providerId="LiveId" clId="{57E6FF48-58A4-4591-8837-68762080C968}" dt="2023-05-30T09:59:11.097" v="1135" actId="13926"/>
          <ac:spMkLst>
            <pc:docMk/>
            <pc:sldMk cId="248138140" sldId="258"/>
            <ac:spMk id="4" creationId="{35F76F35-6BBC-6A99-37BF-732E44EDC163}"/>
          </ac:spMkLst>
        </pc:spChg>
        <pc:spChg chg="del">
          <ac:chgData name="" userId="e57f55479541be46" providerId="LiveId" clId="{57E6FF48-58A4-4591-8837-68762080C968}" dt="2023-05-30T09:52:23.887" v="863" actId="478"/>
          <ac:spMkLst>
            <pc:docMk/>
            <pc:sldMk cId="248138140" sldId="258"/>
            <ac:spMk id="6" creationId="{60103925-6E3B-75CE-BAC3-AFDED2B2BAD1}"/>
          </ac:spMkLst>
        </pc:spChg>
        <pc:spChg chg="add mod">
          <ac:chgData name="" userId="e57f55479541be46" providerId="LiveId" clId="{57E6FF48-58A4-4591-8837-68762080C968}" dt="2023-05-30T09:39:55.279" v="138" actId="14100"/>
          <ac:spMkLst>
            <pc:docMk/>
            <pc:sldMk cId="248138140" sldId="258"/>
            <ac:spMk id="7" creationId="{A665B2A2-DD6D-46A0-A3B1-DBEB2B08E458}"/>
          </ac:spMkLst>
        </pc:spChg>
        <pc:graphicFrameChg chg="mod">
          <ac:chgData name="" userId="e57f55479541be46" providerId="LiveId" clId="{57E6FF48-58A4-4591-8837-68762080C968}" dt="2023-05-30T10:23:40.965" v="1752"/>
          <ac:graphicFrameMkLst>
            <pc:docMk/>
            <pc:sldMk cId="248138140" sldId="258"/>
            <ac:graphicFrameMk id="3" creationId="{5C6AFE98-8E23-5F94-7E92-FC6026A4B875}"/>
          </ac:graphicFrameMkLst>
        </pc:graphicFrameChg>
        <pc:graphicFrameChg chg="add mod">
          <ac:chgData name="" userId="e57f55479541be46" providerId="LiveId" clId="{57E6FF48-58A4-4591-8837-68762080C968}" dt="2023-05-30T09:59:12.807" v="1136" actId="1076"/>
          <ac:graphicFrameMkLst>
            <pc:docMk/>
            <pc:sldMk cId="248138140" sldId="258"/>
            <ac:graphicFrameMk id="5" creationId="{BED71A81-ACE5-43D2-B42D-AB914BC733FD}"/>
          </ac:graphicFrameMkLst>
        </pc:graphicFrameChg>
      </pc:sldChg>
      <pc:sldChg chg="addSp delSp modSp">
        <pc:chgData name="" userId="e57f55479541be46" providerId="LiveId" clId="{57E6FF48-58A4-4591-8837-68762080C968}" dt="2023-05-30T10:04:29.526" v="1235" actId="13926"/>
        <pc:sldMkLst>
          <pc:docMk/>
          <pc:sldMk cId="308169935" sldId="259"/>
        </pc:sldMkLst>
        <pc:spChg chg="mod">
          <ac:chgData name="" userId="e57f55479541be46" providerId="LiveId" clId="{57E6FF48-58A4-4591-8837-68762080C968}" dt="2023-05-30T09:59:51.937" v="1155" actId="20577"/>
          <ac:spMkLst>
            <pc:docMk/>
            <pc:sldMk cId="308169935" sldId="259"/>
            <ac:spMk id="2" creationId="{8F2A9174-7E31-933F-5358-3395C3C2297E}"/>
          </ac:spMkLst>
        </pc:spChg>
        <pc:spChg chg="add mod">
          <ac:chgData name="" userId="e57f55479541be46" providerId="LiveId" clId="{57E6FF48-58A4-4591-8837-68762080C968}" dt="2023-05-30T09:39:34.960" v="127" actId="1038"/>
          <ac:spMkLst>
            <pc:docMk/>
            <pc:sldMk cId="308169935" sldId="259"/>
            <ac:spMk id="7" creationId="{131EC599-4E19-4E68-A6C9-30B1F17F83B5}"/>
          </ac:spMkLst>
        </pc:spChg>
        <pc:spChg chg="del">
          <ac:chgData name="" userId="e57f55479541be46" providerId="LiveId" clId="{57E6FF48-58A4-4591-8837-68762080C968}" dt="2023-05-30T10:00:08.191" v="1156" actId="478"/>
          <ac:spMkLst>
            <pc:docMk/>
            <pc:sldMk cId="308169935" sldId="259"/>
            <ac:spMk id="14" creationId="{AA1A5B4E-097C-2A58-DE02-A9FA2475EA9E}"/>
          </ac:spMkLst>
        </pc:spChg>
        <pc:spChg chg="mod">
          <ac:chgData name="" userId="e57f55479541be46" providerId="LiveId" clId="{57E6FF48-58A4-4591-8837-68762080C968}" dt="2023-05-30T10:04:29.526" v="1235" actId="13926"/>
          <ac:spMkLst>
            <pc:docMk/>
            <pc:sldMk cId="308169935" sldId="259"/>
            <ac:spMk id="15" creationId="{D6FF924E-365F-9F20-8E9C-383C5F205FD0}"/>
          </ac:spMkLst>
        </pc:spChg>
        <pc:graphicFrameChg chg="modGraphic">
          <ac:chgData name="" userId="e57f55479541be46" providerId="LiveId" clId="{57E6FF48-58A4-4591-8837-68762080C968}" dt="2023-05-30T10:00:28.247" v="1162" actId="20577"/>
          <ac:graphicFrameMkLst>
            <pc:docMk/>
            <pc:sldMk cId="308169935" sldId="259"/>
            <ac:graphicFrameMk id="9" creationId="{A89EB7A3-948B-9755-9296-A496A3F2BC06}"/>
          </ac:graphicFrameMkLst>
        </pc:graphicFrameChg>
        <pc:graphicFrameChg chg="mod">
          <ac:chgData name="" userId="e57f55479541be46" providerId="LiveId" clId="{57E6FF48-58A4-4591-8837-68762080C968}" dt="2023-05-30T10:03:44.291" v="1170" actId="1076"/>
          <ac:graphicFrameMkLst>
            <pc:docMk/>
            <pc:sldMk cId="308169935" sldId="259"/>
            <ac:graphicFrameMk id="13" creationId="{5BCFD198-ECF7-7B9A-0BA4-BBF651D0638F}"/>
          </ac:graphicFrameMkLst>
        </pc:graphicFrameChg>
      </pc:sldChg>
      <pc:sldChg chg="addSp delSp modSp">
        <pc:chgData name="" userId="e57f55479541be46" providerId="LiveId" clId="{57E6FF48-58A4-4591-8837-68762080C968}" dt="2023-05-30T10:51:08.934" v="2281" actId="1076"/>
        <pc:sldMkLst>
          <pc:docMk/>
          <pc:sldMk cId="2019426170" sldId="260"/>
        </pc:sldMkLst>
        <pc:spChg chg="mod">
          <ac:chgData name="" userId="e57f55479541be46" providerId="LiveId" clId="{57E6FF48-58A4-4591-8837-68762080C968}" dt="2023-05-30T10:05:11.262" v="1276" actId="1076"/>
          <ac:spMkLst>
            <pc:docMk/>
            <pc:sldMk cId="2019426170" sldId="260"/>
            <ac:spMk id="2" creationId="{477D5F74-5140-0811-5E14-81CB35189882}"/>
          </ac:spMkLst>
        </pc:spChg>
        <pc:spChg chg="mod">
          <ac:chgData name="" userId="e57f55479541be46" providerId="LiveId" clId="{57E6FF48-58A4-4591-8837-68762080C968}" dt="2023-05-30T10:50:53.252" v="2279" actId="6549"/>
          <ac:spMkLst>
            <pc:docMk/>
            <pc:sldMk cId="2019426170" sldId="260"/>
            <ac:spMk id="5" creationId="{D81E7272-0FF0-9EEA-C807-4A935DD81277}"/>
          </ac:spMkLst>
        </pc:spChg>
        <pc:spChg chg="add del mod">
          <ac:chgData name="" userId="e57f55479541be46" providerId="LiveId" clId="{57E6FF48-58A4-4591-8837-68762080C968}" dt="2023-05-30T10:50:13.200" v="2268" actId="478"/>
          <ac:spMkLst>
            <pc:docMk/>
            <pc:sldMk cId="2019426170" sldId="260"/>
            <ac:spMk id="6" creationId="{2E1DA9C7-C845-47C9-95CC-58DDDBCBDD48}"/>
          </ac:spMkLst>
        </pc:spChg>
        <pc:spChg chg="add mod">
          <ac:chgData name="" userId="e57f55479541be46" providerId="LiveId" clId="{57E6FF48-58A4-4591-8837-68762080C968}" dt="2023-05-30T10:50:51.407" v="2278" actId="1076"/>
          <ac:spMkLst>
            <pc:docMk/>
            <pc:sldMk cId="2019426170" sldId="260"/>
            <ac:spMk id="8" creationId="{351715D2-2A58-43B9-8D3A-46BB6FBE0D72}"/>
          </ac:spMkLst>
        </pc:spChg>
        <pc:spChg chg="add mod">
          <ac:chgData name="" userId="e57f55479541be46" providerId="LiveId" clId="{57E6FF48-58A4-4591-8837-68762080C968}" dt="2023-05-30T10:50:51.407" v="2278" actId="1076"/>
          <ac:spMkLst>
            <pc:docMk/>
            <pc:sldMk cId="2019426170" sldId="260"/>
            <ac:spMk id="9" creationId="{A908D153-D6B1-4851-8550-AE300876F9F3}"/>
          </ac:spMkLst>
        </pc:spChg>
        <pc:spChg chg="add mod">
          <ac:chgData name="" userId="e57f55479541be46" providerId="LiveId" clId="{57E6FF48-58A4-4591-8837-68762080C968}" dt="2023-05-30T10:51:02.495" v="2280" actId="1076"/>
          <ac:spMkLst>
            <pc:docMk/>
            <pc:sldMk cId="2019426170" sldId="260"/>
            <ac:spMk id="14" creationId="{D57D292B-D25D-4FDF-BD6C-0AD6BF129D5E}"/>
          </ac:spMkLst>
        </pc:spChg>
        <pc:spChg chg="add mod">
          <ac:chgData name="" userId="e57f55479541be46" providerId="LiveId" clId="{57E6FF48-58A4-4591-8837-68762080C968}" dt="2023-05-30T10:51:02.495" v="2280" actId="1076"/>
          <ac:spMkLst>
            <pc:docMk/>
            <pc:sldMk cId="2019426170" sldId="260"/>
            <ac:spMk id="15" creationId="{EFB72D52-5B7A-43D8-A4F4-DDD99B4FCFE8}"/>
          </ac:spMkLst>
        </pc:spChg>
        <pc:spChg chg="add mod">
          <ac:chgData name="" userId="e57f55479541be46" providerId="LiveId" clId="{57E6FF48-58A4-4591-8837-68762080C968}" dt="2023-05-30T10:51:08.934" v="2281" actId="1076"/>
          <ac:spMkLst>
            <pc:docMk/>
            <pc:sldMk cId="2019426170" sldId="260"/>
            <ac:spMk id="16" creationId="{A35E2A99-AE63-4C91-B4BB-F7A79B170618}"/>
          </ac:spMkLst>
        </pc:spChg>
        <pc:spChg chg="add mod">
          <ac:chgData name="" userId="e57f55479541be46" providerId="LiveId" clId="{57E6FF48-58A4-4591-8837-68762080C968}" dt="2023-05-30T10:51:08.934" v="2281" actId="1076"/>
          <ac:spMkLst>
            <pc:docMk/>
            <pc:sldMk cId="2019426170" sldId="260"/>
            <ac:spMk id="17" creationId="{2235406E-BC77-4C0C-8CDC-6CBD8B0268E4}"/>
          </ac:spMkLst>
        </pc:spChg>
        <pc:graphicFrameChg chg="add del mod">
          <ac:chgData name="" userId="e57f55479541be46" providerId="LiveId" clId="{57E6FF48-58A4-4591-8837-68762080C968}" dt="2023-05-30T10:32:23.047" v="1972" actId="478"/>
          <ac:graphicFrameMkLst>
            <pc:docMk/>
            <pc:sldMk cId="2019426170" sldId="260"/>
            <ac:graphicFrameMk id="3" creationId="{5BE5C43A-F72A-4ED0-97C7-A6977EE08023}"/>
          </ac:graphicFrameMkLst>
        </pc:graphicFrameChg>
        <pc:graphicFrameChg chg="add del mod">
          <ac:chgData name="" userId="e57f55479541be46" providerId="LiveId" clId="{57E6FF48-58A4-4591-8837-68762080C968}" dt="2023-05-30T10:37:44.443" v="1983" actId="478"/>
          <ac:graphicFrameMkLst>
            <pc:docMk/>
            <pc:sldMk cId="2019426170" sldId="260"/>
            <ac:graphicFrameMk id="7" creationId="{811EF026-67E3-4388-B56D-CAC8F8FF2E55}"/>
          </ac:graphicFrameMkLst>
        </pc:graphicFrameChg>
        <pc:graphicFrameChg chg="add del mod">
          <ac:chgData name="" userId="e57f55479541be46" providerId="LiveId" clId="{57E6FF48-58A4-4591-8837-68762080C968}" dt="2023-05-30T10:32:57.601" v="1977" actId="478"/>
          <ac:graphicFrameMkLst>
            <pc:docMk/>
            <pc:sldMk cId="2019426170" sldId="260"/>
            <ac:graphicFrameMk id="10" creationId="{144C3E6A-3F64-4F10-B64C-34E0D0CFE481}"/>
          </ac:graphicFrameMkLst>
        </pc:graphicFrameChg>
        <pc:graphicFrameChg chg="add del mod">
          <ac:chgData name="" userId="e57f55479541be46" providerId="LiveId" clId="{57E6FF48-58A4-4591-8837-68762080C968}" dt="2023-05-30T10:37:47.683" v="1986" actId="478"/>
          <ac:graphicFrameMkLst>
            <pc:docMk/>
            <pc:sldMk cId="2019426170" sldId="260"/>
            <ac:graphicFrameMk id="11" creationId="{2929A4C0-D21E-4FC8-9B79-A4A53093E98C}"/>
          </ac:graphicFrameMkLst>
        </pc:graphicFrameChg>
        <pc:graphicFrameChg chg="add mod">
          <ac:chgData name="" userId="e57f55479541be46" providerId="LiveId" clId="{57E6FF48-58A4-4591-8837-68762080C968}" dt="2023-05-30T10:50:40.592" v="2276" actId="1076"/>
          <ac:graphicFrameMkLst>
            <pc:docMk/>
            <pc:sldMk cId="2019426170" sldId="260"/>
            <ac:graphicFrameMk id="12" creationId="{D8D75C8A-A8C2-4784-BA1F-50F3727DA247}"/>
          </ac:graphicFrameMkLst>
        </pc:graphicFrameChg>
        <pc:graphicFrameChg chg="add mod">
          <ac:chgData name="" userId="e57f55479541be46" providerId="LiveId" clId="{57E6FF48-58A4-4591-8837-68762080C968}" dt="2023-05-30T10:50:40.592" v="2276" actId="1076"/>
          <ac:graphicFrameMkLst>
            <pc:docMk/>
            <pc:sldMk cId="2019426170" sldId="260"/>
            <ac:graphicFrameMk id="13" creationId="{8EB3D642-3098-4112-8925-3CFBE8CEF350}"/>
          </ac:graphicFrameMkLst>
        </pc:graphicFrameChg>
        <pc:graphicFrameChg chg="add mod">
          <ac:chgData name="" userId="e57f55479541be46" providerId="LiveId" clId="{57E6FF48-58A4-4591-8837-68762080C968}" dt="2023-05-30T10:50:43.880" v="2277" actId="1076"/>
          <ac:graphicFrameMkLst>
            <pc:docMk/>
            <pc:sldMk cId="2019426170" sldId="260"/>
            <ac:graphicFrameMk id="18" creationId="{0F83767D-41FE-4155-8F9C-988EDB5446D9}"/>
          </ac:graphicFrameMkLst>
        </pc:graphicFrameChg>
        <pc:picChg chg="del mod">
          <ac:chgData name="" userId="e57f55479541be46" providerId="LiveId" clId="{57E6FF48-58A4-4591-8837-68762080C968}" dt="2023-05-30T10:07:21.264" v="1278" actId="478"/>
          <ac:picMkLst>
            <pc:docMk/>
            <pc:sldMk cId="2019426170" sldId="260"/>
            <ac:picMk id="4" creationId="{A33692A3-5C27-3D5E-0DC4-82E9A10333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8EEC2-094A-138F-78BE-D870B98F6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99F0E8-EC2A-F9EF-A0A5-2741CD29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29F30A-925A-6A22-2345-83A0611B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324EFD-7ABC-4B82-0E42-29218050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2918C3-13D2-FEF9-1C26-2BA669F7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5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EDE9F-55EE-32DA-F9F7-C6D0D86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A03F95-B2DC-6598-4DA7-F876CBF74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688FB-93CA-384C-F1C5-FB90CAE1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F87D60-C3C1-46FB-92FD-74201D41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57E0D-9894-C45A-5CB9-CFC9266C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25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35722A-4D99-1EDB-014C-7BEDFB6D0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E05B0E-47E4-D2C8-457D-8EF913A5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608E89-E496-6D58-B51D-6B1711CA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3660DA-A567-9299-8FCD-411AEABB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71E7B-F387-B815-A8AE-F5E3E889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DC9E3-243A-2554-277F-29B7F6E2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F683A-5363-DE24-0B9D-0432F45E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F0E650-86E3-A783-6B1B-83E51CB7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9F6FF9-1755-D953-639A-3EC22727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90726-C49C-0DED-064A-CF397783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40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7EEAB-8A3B-5863-CFD3-77836991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5A0B44-9C1D-C33B-193B-AB5FC9A6B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613F50-BED7-3CD5-AAB5-732F2596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02B721-6ABB-8EAE-BA7E-C6ED1F7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5E0038-07C9-713F-CB96-76D81460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4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6A683-0F13-4FD2-F0AE-E57668A2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5EC4C-5E30-A3FC-3B10-17C630FD5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3AE09D-1DD7-DE7F-1A39-F5ADA481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5893FF-317F-AE06-5B8B-0A451DFB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2E5B22-BB15-1485-666A-46218CAD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4469C1-9544-2D17-0E9F-802075AD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0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13C3D-080C-4DB7-4C9C-314077D2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9757A-A424-8D51-083D-3EAED676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5EDB47-461F-EFEA-A8BF-90D6802B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BC7A7A-9C58-1067-6457-B8742CB1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6DC2B-298B-CDA9-D5B3-12677009D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4E6A62-80E9-2E56-9BDB-77587BD7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E69A6D-5672-9D25-4991-4675224C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794B99-0461-A969-F693-76D56328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53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FC65B-9FFB-10B8-8700-F094F1A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9DC43B-C05D-F36D-427A-AE125EE6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448D09-CBD0-CF68-515C-D5B4A45B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36B742-1B81-B411-A082-5565BAE2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4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1AB747-60B9-CA9B-E12B-0CB3DF37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A0F03D-5C06-F338-2156-B059756D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56D775-5DB8-7BE1-32DF-CCD69DC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1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F5296-561C-C75A-7430-31E2401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A7412-E7EE-BD63-A9E8-282AC4AC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D0B7F3-D01F-D020-7F35-C7444F3A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F079D7-566C-B73B-20C0-0E8108A7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B5CCE9-E55A-4210-0035-2957E1FF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213A9A-C2D2-FB1D-56FE-6EE68A93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3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337761-0735-F211-DB72-B77DCA86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7D9F51-2CFB-AF2D-F754-859D7683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520-6477-283B-2A9A-AC965D96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7B8DEB-5AEC-437A-001A-0474EAC3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67FD2C-5D83-56B3-EDC8-EDFF3A9C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0237AC-6458-75B6-E98A-2AC21ABD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8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FF5507-F81C-43AC-A32C-C64B8A5C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06534B-D3AE-F183-E815-A2F2AAD5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DF2E5-6B56-20D6-ED61-1855F119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E2E5-A655-49EA-8601-E052515AA339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ABC70B-5D15-8325-E9D9-2AFE6DB9E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E4F49-F1EE-EA0D-37FA-051D618F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3D7A-D08A-4805-9ED4-E3C49C98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40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7A73-8114-0D95-95DD-49D84C57E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it-IT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0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Batch 20230315/Batch 20230427/Batch20230508</a:t>
            </a:r>
            <a:b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impact of PS Molecular Weight and Ratio</a:t>
            </a:r>
            <a:endParaRPr lang="it-IT" sz="115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7E576C-BB4B-328C-5E9B-3304D014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UNIBO </a:t>
            </a:r>
            <a:r>
              <a:rPr lang="it-IT" dirty="0" err="1"/>
              <a:t>May</a:t>
            </a:r>
            <a:r>
              <a:rPr lang="it-IT" dirty="0"/>
              <a:t> 2023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3D2A28-48F1-9DB8-9AC1-904FCB072E6B}"/>
              </a:ext>
            </a:extLst>
          </p:cNvPr>
          <p:cNvSpPr txBox="1"/>
          <p:nvPr/>
        </p:nvSpPr>
        <p:spPr>
          <a:xfrm>
            <a:off x="965200" y="5257800"/>
            <a:ext cx="103225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AIM</a:t>
            </a:r>
            <a:r>
              <a:rPr lang="en-US" dirty="0"/>
              <a:t> of these measurements </a:t>
            </a:r>
            <a:r>
              <a:rPr lang="en-US" dirty="0">
                <a:sym typeface="Wingdings" panose="05000000000000000000" pitchFamily="2" charset="2"/>
              </a:rPr>
              <a:t> see if the different PS molecular weight and the different ratio TMTES:PS have an impact on the X-Ray detection performances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48ED39-AFBA-7E1A-13A6-A0802F3A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17"/>
            <a:ext cx="8355496" cy="857388"/>
          </a:xfrm>
        </p:spPr>
        <p:txBody>
          <a:bodyPr/>
          <a:lstStyle/>
          <a:p>
            <a:r>
              <a:rPr lang="it-IT" b="1" dirty="0"/>
              <a:t>Impact of </a:t>
            </a:r>
            <a:r>
              <a:rPr lang="it-IT" b="1" dirty="0" err="1"/>
              <a:t>different</a:t>
            </a:r>
            <a:r>
              <a:rPr lang="it-IT" b="1" dirty="0"/>
              <a:t> TMTES:PS RATIO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9F264D-6E7C-CB13-4BDF-095E1F447396}"/>
              </a:ext>
            </a:extLst>
          </p:cNvPr>
          <p:cNvSpPr txBox="1"/>
          <p:nvPr/>
        </p:nvSpPr>
        <p:spPr>
          <a:xfrm>
            <a:off x="7166545" y="1064051"/>
            <a:ext cx="47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trend with ratio </a:t>
            </a:r>
            <a:r>
              <a:rPr lang="it-IT" dirty="0" err="1"/>
              <a:t>is</a:t>
            </a:r>
            <a:r>
              <a:rPr lang="it-IT" dirty="0"/>
              <a:t> for </a:t>
            </a:r>
            <a:r>
              <a:rPr lang="it-IT" dirty="0">
                <a:highlight>
                  <a:srgbClr val="FFFF00"/>
                </a:highlight>
              </a:rPr>
              <a:t>280K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the </a:t>
            </a:r>
            <a:r>
              <a:rPr lang="it-IT" dirty="0" err="1">
                <a:sym typeface="Wingdings" panose="05000000000000000000" pitchFamily="2" charset="2"/>
              </a:rPr>
              <a:t>sensitivity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decreases</a:t>
            </a:r>
            <a:r>
              <a:rPr lang="it-IT" dirty="0">
                <a:sym typeface="Wingdings" panose="05000000000000000000" pitchFamily="2" charset="2"/>
              </a:rPr>
              <a:t> with the </a:t>
            </a:r>
            <a:r>
              <a:rPr lang="it-IT" dirty="0" err="1">
                <a:sym typeface="Wingdings" panose="05000000000000000000" pitchFamily="2" charset="2"/>
              </a:rPr>
              <a:t>increasing</a:t>
            </a:r>
            <a:r>
              <a:rPr lang="it-IT" dirty="0">
                <a:sym typeface="Wingdings" panose="05000000000000000000" pitchFamily="2" charset="2"/>
              </a:rPr>
              <a:t> of PS </a:t>
            </a:r>
            <a:r>
              <a:rPr lang="it-IT" dirty="0" err="1">
                <a:sym typeface="Wingdings" panose="05000000000000000000" pitchFamily="2" charset="2"/>
              </a:rPr>
              <a:t>concentration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r>
              <a:rPr lang="it-IT" dirty="0">
                <a:sym typeface="Wingdings" panose="05000000000000000000" pitchFamily="2" charset="2"/>
              </a:rPr>
              <a:t>	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the TOF SIMS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for the </a:t>
            </a:r>
            <a:r>
              <a:rPr lang="it-IT" dirty="0" err="1">
                <a:sym typeface="Wingdings" panose="05000000000000000000" pitchFamily="2" charset="2"/>
              </a:rPr>
              <a:t>three</a:t>
            </a:r>
            <a:r>
              <a:rPr lang="it-IT" dirty="0">
                <a:sym typeface="Wingdings" panose="05000000000000000000" pitchFamily="2" charset="2"/>
              </a:rPr>
              <a:t> MW?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the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segregation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of PS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>
                <a:highlight>
                  <a:srgbClr val="FFFF00"/>
                </a:highlight>
              </a:rPr>
              <a:t>mobility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tends</a:t>
            </a:r>
            <a:r>
              <a:rPr lang="it-IT" dirty="0"/>
              <a:t> to </a:t>
            </a:r>
            <a:r>
              <a:rPr lang="it-IT" dirty="0" err="1"/>
              <a:t>decrease</a:t>
            </a:r>
            <a:r>
              <a:rPr lang="it-IT" dirty="0"/>
              <a:t> with the PS </a:t>
            </a:r>
            <a:r>
              <a:rPr lang="it-IT" dirty="0" err="1"/>
              <a:t>concentration</a:t>
            </a:r>
            <a:r>
              <a:rPr lang="it-IT" dirty="0"/>
              <a:t>.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aspect be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of the </a:t>
            </a:r>
            <a:r>
              <a:rPr lang="it-IT" dirty="0" err="1"/>
              <a:t>sensitivity</a:t>
            </a:r>
            <a:r>
              <a:rPr lang="it-IT" dirty="0"/>
              <a:t> trend?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couldn’t</a:t>
            </a:r>
            <a:r>
              <a:rPr lang="it-IT" dirty="0"/>
              <a:t>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sensitivity</a:t>
            </a:r>
            <a:r>
              <a:rPr lang="it-IT" dirty="0"/>
              <a:t> of the 1:2 ratio and 10K and 100K MW </a:t>
            </a:r>
            <a:r>
              <a:rPr lang="it-IT" dirty="0" err="1"/>
              <a:t>because</a:t>
            </a:r>
            <a:r>
              <a:rPr lang="it-IT" dirty="0"/>
              <a:t> the X-</a:t>
            </a:r>
            <a:r>
              <a:rPr lang="it-IT" dirty="0" err="1"/>
              <a:t>rays</a:t>
            </a:r>
            <a:r>
              <a:rPr lang="it-IT" dirty="0"/>
              <a:t> </a:t>
            </a:r>
            <a:r>
              <a:rPr lang="it-IT" dirty="0" err="1"/>
              <a:t>provoked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the current signal </a:t>
            </a:r>
            <a:r>
              <a:rPr lang="it-IT" dirty="0" err="1"/>
              <a:t>instead</a:t>
            </a:r>
            <a:r>
              <a:rPr lang="it-IT" dirty="0"/>
              <a:t> of an </a:t>
            </a:r>
            <a:r>
              <a:rPr lang="it-IT" dirty="0" err="1"/>
              <a:t>increase</a:t>
            </a:r>
            <a:r>
              <a:rPr lang="it-IT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Can </a:t>
            </a:r>
            <a:r>
              <a:rPr lang="it-IT" dirty="0" err="1">
                <a:highlight>
                  <a:srgbClr val="FFFF00"/>
                </a:highlight>
              </a:rPr>
              <a:t>we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see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any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difference</a:t>
            </a:r>
            <a:r>
              <a:rPr lang="it-IT" dirty="0">
                <a:highlight>
                  <a:srgbClr val="FFFF00"/>
                </a:highlight>
              </a:rPr>
              <a:t> with the TOF-SIMS?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839944-DB45-419D-AAD4-C612A288AC66}"/>
              </a:ext>
            </a:extLst>
          </p:cNvPr>
          <p:cNvSpPr txBox="1"/>
          <p:nvPr/>
        </p:nvSpPr>
        <p:spPr>
          <a:xfrm>
            <a:off x="9839739" y="0"/>
            <a:ext cx="2352261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V</a:t>
            </a:r>
            <a:r>
              <a:rPr lang="it-IT" sz="1400" baseline="-25000" dirty="0"/>
              <a:t>GS</a:t>
            </a:r>
            <a:r>
              <a:rPr lang="it-IT" sz="1400" dirty="0"/>
              <a:t> = -2.5 V; V</a:t>
            </a:r>
            <a:r>
              <a:rPr lang="it-IT" sz="1400" baseline="-25000" dirty="0"/>
              <a:t>DS</a:t>
            </a:r>
            <a:r>
              <a:rPr lang="it-IT" sz="1400" dirty="0"/>
              <a:t> = -10 V</a:t>
            </a:r>
          </a:p>
          <a:p>
            <a:r>
              <a:rPr lang="it-IT" sz="1400" dirty="0"/>
              <a:t>(</a:t>
            </a:r>
            <a:r>
              <a:rPr lang="it-IT" sz="1400" u="sng" dirty="0" err="1"/>
              <a:t>B</a:t>
            </a:r>
            <a:r>
              <a:rPr lang="it-IT" sz="1400" dirty="0" err="1"/>
              <a:t>iases</a:t>
            </a:r>
            <a:r>
              <a:rPr lang="it-IT" sz="1400" dirty="0"/>
              <a:t> are </a:t>
            </a:r>
            <a:r>
              <a:rPr lang="it-IT" sz="1400" u="sng" dirty="0"/>
              <a:t>DIFFERENT</a:t>
            </a:r>
            <a:r>
              <a:rPr lang="it-IT" sz="1400" dirty="0"/>
              <a:t> from </a:t>
            </a:r>
            <a:r>
              <a:rPr lang="it-IT" sz="1400" dirty="0" err="1"/>
              <a:t>those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published</a:t>
            </a:r>
            <a:r>
              <a:rPr lang="it-IT" sz="1400" dirty="0"/>
              <a:t> works)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7BF8165-86D7-4D81-8765-0B6A8A8AA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67914"/>
              </p:ext>
            </p:extLst>
          </p:nvPr>
        </p:nvGraphicFramePr>
        <p:xfrm>
          <a:off x="7637599" y="3880206"/>
          <a:ext cx="385518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060">
                  <a:extLst>
                    <a:ext uri="{9D8B030D-6E8A-4147-A177-3AD203B41FA5}">
                      <a16:colId xmlns:a16="http://schemas.microsoft.com/office/drawing/2014/main" val="3587170061"/>
                    </a:ext>
                  </a:extLst>
                </a:gridCol>
                <a:gridCol w="1285060">
                  <a:extLst>
                    <a:ext uri="{9D8B030D-6E8A-4147-A177-3AD203B41FA5}">
                      <a16:colId xmlns:a16="http://schemas.microsoft.com/office/drawing/2014/main" val="1594103524"/>
                    </a:ext>
                  </a:extLst>
                </a:gridCol>
                <a:gridCol w="1285060">
                  <a:extLst>
                    <a:ext uri="{9D8B030D-6E8A-4147-A177-3AD203B41FA5}">
                      <a16:colId xmlns:a16="http://schemas.microsoft.com/office/drawing/2014/main" val="893551210"/>
                    </a:ext>
                  </a:extLst>
                </a:gridCol>
              </a:tblGrid>
              <a:tr h="1662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008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µ = (2.3±0.3)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µ = (0.8±0.3)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µ = (0.9±0.4)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55385"/>
                  </a:ext>
                </a:extLst>
              </a:tr>
            </a:tbl>
          </a:graphicData>
        </a:graphic>
      </p:graphicFrame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6CFD4E5C-85EC-4576-2799-14FC95975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8451"/>
              </p:ext>
            </p:extLst>
          </p:nvPr>
        </p:nvGraphicFramePr>
        <p:xfrm>
          <a:off x="313826" y="954107"/>
          <a:ext cx="8783791" cy="6213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5720" imgH="3024720" progId="Origin50.Graph">
                  <p:embed/>
                </p:oleObj>
              </mc:Choice>
              <mc:Fallback>
                <p:oleObj name="Graph" r:id="rId2" imgW="4275720" imgH="3024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826" y="954107"/>
                        <a:ext cx="8783791" cy="6213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54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48ED39-AFBA-7E1A-13A6-A0802F3A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Impact of </a:t>
            </a:r>
            <a:r>
              <a:rPr lang="it-IT" b="1" dirty="0" err="1"/>
              <a:t>different</a:t>
            </a:r>
            <a:r>
              <a:rPr lang="it-IT" b="1" dirty="0"/>
              <a:t> PS </a:t>
            </a:r>
            <a:r>
              <a:rPr lang="it-IT" b="1" dirty="0" err="1"/>
              <a:t>Molecular</a:t>
            </a:r>
            <a:r>
              <a:rPr lang="it-IT" b="1" dirty="0"/>
              <a:t> </a:t>
            </a:r>
            <a:r>
              <a:rPr lang="it-IT" b="1" dirty="0" err="1"/>
              <a:t>Weigth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F76F35-6BBC-6A99-37BF-732E44EDC163}"/>
              </a:ext>
            </a:extLst>
          </p:cNvPr>
          <p:cNvSpPr txBox="1"/>
          <p:nvPr/>
        </p:nvSpPr>
        <p:spPr>
          <a:xfrm>
            <a:off x="6934200" y="1810732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confirm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the first batch (ratio 2:1)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seems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different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MW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hasn’t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a strong impact (or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not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clear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) on the X-Ray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sensitivity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r>
              <a:rPr lang="it-IT" dirty="0">
                <a:sym typeface="Wingdings" panose="05000000000000000000" pitchFamily="2" charset="2"/>
              </a:rPr>
              <a:t>	 In </a:t>
            </a:r>
            <a:r>
              <a:rPr lang="it-IT" dirty="0" err="1">
                <a:sym typeface="Wingdings" panose="05000000000000000000" pitchFamily="2" charset="2"/>
              </a:rPr>
              <a:t>this</a:t>
            </a:r>
            <a:r>
              <a:rPr lang="it-IT" dirty="0">
                <a:sym typeface="Wingdings" panose="05000000000000000000" pitchFamily="2" charset="2"/>
              </a:rPr>
              <a:t> case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seems</a:t>
            </a:r>
            <a:r>
              <a:rPr lang="it-IT" dirty="0">
                <a:sym typeface="Wingdings" panose="05000000000000000000" pitchFamily="2" charset="2"/>
              </a:rPr>
              <a:t> to follow the 	mobility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65B2A2-DD6D-46A0-A3B1-DBEB2B08E458}"/>
              </a:ext>
            </a:extLst>
          </p:cNvPr>
          <p:cNvSpPr txBox="1"/>
          <p:nvPr/>
        </p:nvSpPr>
        <p:spPr>
          <a:xfrm>
            <a:off x="9839739" y="0"/>
            <a:ext cx="2352261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V</a:t>
            </a:r>
            <a:r>
              <a:rPr lang="it-IT" sz="1400" baseline="-25000" dirty="0"/>
              <a:t>GS</a:t>
            </a:r>
            <a:r>
              <a:rPr lang="it-IT" sz="1400" dirty="0"/>
              <a:t> = -2.5 V; V</a:t>
            </a:r>
            <a:r>
              <a:rPr lang="it-IT" sz="1400" baseline="-25000" dirty="0"/>
              <a:t>DS</a:t>
            </a:r>
            <a:r>
              <a:rPr lang="it-IT" sz="1400" dirty="0"/>
              <a:t> = -10 V</a:t>
            </a:r>
          </a:p>
          <a:p>
            <a:r>
              <a:rPr lang="it-IT" sz="1400" dirty="0"/>
              <a:t>(</a:t>
            </a:r>
            <a:r>
              <a:rPr lang="it-IT" sz="1400" u="sng" dirty="0" err="1"/>
              <a:t>B</a:t>
            </a:r>
            <a:r>
              <a:rPr lang="it-IT" sz="1400" dirty="0" err="1"/>
              <a:t>iases</a:t>
            </a:r>
            <a:r>
              <a:rPr lang="it-IT" sz="1400" dirty="0"/>
              <a:t> are </a:t>
            </a:r>
            <a:r>
              <a:rPr lang="it-IT" sz="1400" u="sng" dirty="0"/>
              <a:t>DIFFERENT</a:t>
            </a:r>
            <a:r>
              <a:rPr lang="it-IT" sz="1400" dirty="0"/>
              <a:t> from </a:t>
            </a:r>
            <a:r>
              <a:rPr lang="it-IT" sz="1400" dirty="0" err="1"/>
              <a:t>those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published</a:t>
            </a:r>
            <a:r>
              <a:rPr lang="it-IT" sz="1400" dirty="0"/>
              <a:t> works)</a:t>
            </a:r>
          </a:p>
        </p:txBody>
      </p:sp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0FDD29A1-DEFB-DAE3-0CC9-CF84847C7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94488"/>
              </p:ext>
            </p:extLst>
          </p:nvPr>
        </p:nvGraphicFramePr>
        <p:xfrm>
          <a:off x="7008182" y="3368354"/>
          <a:ext cx="5920798" cy="418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5720" imgH="3024720" progId="Origin50.Graph">
                  <p:embed/>
                </p:oleObj>
              </mc:Choice>
              <mc:Fallback>
                <p:oleObj name="Graph" r:id="rId2" imgW="4275720" imgH="3024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08182" y="3368354"/>
                        <a:ext cx="5920798" cy="418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C34295C0-7E8A-B4F7-319E-A6DB62C42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66027"/>
              </p:ext>
            </p:extLst>
          </p:nvPr>
        </p:nvGraphicFramePr>
        <p:xfrm>
          <a:off x="277869" y="1325563"/>
          <a:ext cx="8474245" cy="5994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5720" imgH="3024720" progId="Origin50.Graph">
                  <p:embed/>
                </p:oleObj>
              </mc:Choice>
              <mc:Fallback>
                <p:oleObj name="Graph" r:id="rId4" imgW="4275720" imgH="3024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69" y="1325563"/>
                        <a:ext cx="8474245" cy="5994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A9174-7E31-933F-5358-3395C3C2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8"/>
            <a:ext cx="10515600" cy="1325563"/>
          </a:xfrm>
        </p:spPr>
        <p:txBody>
          <a:bodyPr/>
          <a:lstStyle/>
          <a:p>
            <a:r>
              <a:rPr lang="it-IT" b="1" dirty="0" err="1"/>
              <a:t>Comparison</a:t>
            </a:r>
            <a:r>
              <a:rPr lang="it-IT" b="1" dirty="0"/>
              <a:t> with TIPS:PS @ </a:t>
            </a:r>
            <a:r>
              <a:rPr lang="it-IT" b="1" dirty="0" err="1"/>
              <a:t>different</a:t>
            </a:r>
            <a:r>
              <a:rPr lang="it-IT" b="1" dirty="0"/>
              <a:t> Ratio</a:t>
            </a: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89EB7A3-948B-9755-9296-A496A3F2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80627"/>
              </p:ext>
            </p:extLst>
          </p:nvPr>
        </p:nvGraphicFramePr>
        <p:xfrm>
          <a:off x="5812971" y="2087013"/>
          <a:ext cx="609600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086">
                  <a:extLst>
                    <a:ext uri="{9D8B030D-6E8A-4147-A177-3AD203B41FA5}">
                      <a16:colId xmlns:a16="http://schemas.microsoft.com/office/drawing/2014/main" val="1104535810"/>
                    </a:ext>
                  </a:extLst>
                </a:gridCol>
                <a:gridCol w="2275114">
                  <a:extLst>
                    <a:ext uri="{9D8B030D-6E8A-4147-A177-3AD203B41FA5}">
                      <a16:colId xmlns:a16="http://schemas.microsoft.com/office/drawing/2014/main" val="264099364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9307150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TIPS:PS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Mobility (cm</a:t>
                      </a:r>
                      <a:r>
                        <a:rPr lang="it-IT" b="1" baseline="30000"/>
                        <a:t>2</a:t>
                      </a:r>
                      <a:r>
                        <a:rPr lang="it-IT" b="1"/>
                        <a:t> V</a:t>
                      </a:r>
                      <a:r>
                        <a:rPr lang="it-IT" b="1" baseline="30000"/>
                        <a:t>-1</a:t>
                      </a:r>
                      <a:r>
                        <a:rPr lang="it-IT" b="1"/>
                        <a:t> s</a:t>
                      </a:r>
                      <a:r>
                        <a:rPr lang="it-IT" b="1" baseline="30000"/>
                        <a:t>-1</a:t>
                      </a:r>
                      <a:r>
                        <a:rPr lang="it-IT" b="1"/>
                        <a:t>)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Sensitivity</a:t>
                      </a:r>
                      <a:r>
                        <a:rPr lang="it-IT" b="1" dirty="0"/>
                        <a:t> (</a:t>
                      </a:r>
                      <a:r>
                        <a:rPr lang="it-IT" b="1" dirty="0" err="1"/>
                        <a:t>uC</a:t>
                      </a:r>
                      <a:r>
                        <a:rPr lang="it-IT" b="1" dirty="0"/>
                        <a:t> Gy</a:t>
                      </a:r>
                      <a:r>
                        <a:rPr lang="it-IT" b="1" baseline="30000" dirty="0"/>
                        <a:t>-1</a:t>
                      </a:r>
                      <a:r>
                        <a:rPr lang="it-IT" b="1" dirty="0"/>
                        <a:t> cm</a:t>
                      </a:r>
                      <a:r>
                        <a:rPr lang="it-IT" b="1" baseline="30000" dirty="0"/>
                        <a:t>-2</a:t>
                      </a:r>
                      <a:r>
                        <a:rPr lang="it-IT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0.5±0.2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  × 10</a:t>
                      </a:r>
                      <a:r>
                        <a:rPr lang="it-IT" baseline="30000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2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0.5±0.3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  × 10</a:t>
                      </a:r>
                      <a:r>
                        <a:rPr lang="it-IT" baseline="30000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  × 10</a:t>
                      </a:r>
                      <a:r>
                        <a:rPr lang="it-IT" baseline="30000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457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TMTES:PS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4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Mobility (cm</a:t>
                      </a:r>
                      <a:r>
                        <a:rPr lang="it-IT" b="1" baseline="30000"/>
                        <a:t>2</a:t>
                      </a:r>
                      <a:r>
                        <a:rPr lang="it-IT" b="1"/>
                        <a:t> V</a:t>
                      </a:r>
                      <a:r>
                        <a:rPr lang="it-IT" b="1" baseline="30000"/>
                        <a:t>-1</a:t>
                      </a:r>
                      <a:r>
                        <a:rPr lang="it-IT" b="1"/>
                        <a:t> s</a:t>
                      </a:r>
                      <a:r>
                        <a:rPr lang="it-IT" b="1" baseline="30000"/>
                        <a:t>-1</a:t>
                      </a:r>
                      <a:r>
                        <a:rPr lang="it-IT" b="1"/>
                        <a:t>)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Sensitivity</a:t>
                      </a:r>
                      <a:r>
                        <a:rPr lang="it-IT" b="1" dirty="0"/>
                        <a:t> (</a:t>
                      </a:r>
                      <a:r>
                        <a:rPr lang="it-IT" b="1" dirty="0" err="1"/>
                        <a:t>uC</a:t>
                      </a:r>
                      <a:r>
                        <a:rPr lang="it-IT" b="1" dirty="0"/>
                        <a:t> Gy</a:t>
                      </a:r>
                      <a:r>
                        <a:rPr lang="it-IT" b="1" baseline="30000" dirty="0"/>
                        <a:t>-1</a:t>
                      </a:r>
                      <a:r>
                        <a:rPr lang="it-IT" b="1" dirty="0"/>
                        <a:t> cm</a:t>
                      </a:r>
                      <a:r>
                        <a:rPr lang="it-IT" b="1" baseline="30000" dirty="0"/>
                        <a:t>-2</a:t>
                      </a:r>
                      <a:r>
                        <a:rPr lang="it-IT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8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1.4±0.4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(44±3) × 10</a:t>
                      </a:r>
                      <a:r>
                        <a:rPr lang="it-IT" baseline="30000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4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0.8±0.2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(37±14) × 10</a:t>
                      </a:r>
                      <a:r>
                        <a:rPr lang="it-IT" baseline="30000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6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0.8±0.1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(18±3) × 10</a:t>
                      </a:r>
                      <a:r>
                        <a:rPr lang="it-IT" baseline="30000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55872"/>
                  </a:ext>
                </a:extLst>
              </a:tr>
            </a:tbl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5BCFD198-ECF7-7B9A-0BA4-BBF651D06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36729"/>
              </p:ext>
            </p:extLst>
          </p:nvPr>
        </p:nvGraphicFramePr>
        <p:xfrm>
          <a:off x="0" y="1431234"/>
          <a:ext cx="5818809" cy="449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3108960" progId="Origin50.Graph">
                  <p:embed/>
                </p:oleObj>
              </mc:Choice>
              <mc:Fallback>
                <p:oleObj name="Graph" r:id="rId2" imgW="4023360" imgH="3108960" progId="Origin50.Graph">
                  <p:embed/>
                  <p:pic>
                    <p:nvPicPr>
                      <p:cNvPr id="13" name="Oggetto 12">
                        <a:extLst>
                          <a:ext uri="{FF2B5EF4-FFF2-40B4-BE49-F238E27FC236}">
                            <a16:creationId xmlns:a16="http://schemas.microsoft.com/office/drawing/2014/main" id="{5BCFD198-ECF7-7B9A-0BA4-BBF651D06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31234"/>
                        <a:ext cx="5818809" cy="4496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FF924E-365F-9F20-8E9C-383C5F205FD0}"/>
              </a:ext>
            </a:extLst>
          </p:cNvPr>
          <p:cNvSpPr txBox="1"/>
          <p:nvPr/>
        </p:nvSpPr>
        <p:spPr>
          <a:xfrm>
            <a:off x="5895797" y="1717681"/>
            <a:ext cx="601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highlight>
                  <a:srgbClr val="FFFF00"/>
                </a:highlight>
              </a:rPr>
              <a:t>Different</a:t>
            </a:r>
            <a:r>
              <a:rPr lang="it-IT" dirty="0">
                <a:highlight>
                  <a:srgbClr val="FFFF00"/>
                </a:highlight>
              </a:rPr>
              <a:t> trend </a:t>
            </a:r>
            <a:r>
              <a:rPr lang="it-IT" dirty="0" err="1">
                <a:highlight>
                  <a:srgbClr val="FFFF00"/>
                </a:highlight>
              </a:rPr>
              <a:t>but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variations</a:t>
            </a:r>
            <a:r>
              <a:rPr lang="it-IT" dirty="0">
                <a:highlight>
                  <a:srgbClr val="FFFF00"/>
                </a:highlight>
              </a:rPr>
              <a:t> of the </a:t>
            </a:r>
            <a:r>
              <a:rPr lang="it-IT" dirty="0" err="1">
                <a:highlight>
                  <a:srgbClr val="FFFF00"/>
                </a:highlight>
              </a:rPr>
              <a:t>same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order</a:t>
            </a:r>
            <a:r>
              <a:rPr lang="it-IT" dirty="0">
                <a:highlight>
                  <a:srgbClr val="FFFF00"/>
                </a:highlight>
              </a:rPr>
              <a:t> of </a:t>
            </a:r>
            <a:r>
              <a:rPr lang="it-IT" dirty="0" err="1">
                <a:highlight>
                  <a:srgbClr val="FFFF00"/>
                </a:highlight>
              </a:rPr>
              <a:t>magnitude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1EC599-4E19-4E68-A6C9-30B1F17F83B5}"/>
              </a:ext>
            </a:extLst>
          </p:cNvPr>
          <p:cNvSpPr txBox="1"/>
          <p:nvPr/>
        </p:nvSpPr>
        <p:spPr>
          <a:xfrm>
            <a:off x="9981013" y="0"/>
            <a:ext cx="2210988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V</a:t>
            </a:r>
            <a:r>
              <a:rPr lang="it-IT" sz="1400" baseline="-25000" dirty="0"/>
              <a:t>GS</a:t>
            </a:r>
            <a:r>
              <a:rPr lang="it-IT" sz="1400" dirty="0"/>
              <a:t> = -15 V; V</a:t>
            </a:r>
            <a:r>
              <a:rPr lang="it-IT" sz="1400" baseline="-25000" dirty="0"/>
              <a:t>DS</a:t>
            </a:r>
            <a:r>
              <a:rPr lang="it-IT" sz="1400" dirty="0"/>
              <a:t> = -20 V</a:t>
            </a:r>
          </a:p>
          <a:p>
            <a:r>
              <a:rPr lang="it-IT" sz="1400" dirty="0"/>
              <a:t>(</a:t>
            </a:r>
            <a:r>
              <a:rPr lang="it-IT" sz="1400" u="sng" dirty="0"/>
              <a:t>SAME</a:t>
            </a:r>
            <a:r>
              <a:rPr lang="it-IT" sz="1400" dirty="0"/>
              <a:t> </a:t>
            </a:r>
            <a:r>
              <a:rPr lang="it-IT" sz="1400" dirty="0" err="1"/>
              <a:t>conditions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</a:t>
            </a:r>
            <a:r>
              <a:rPr lang="it-IT" sz="1400" dirty="0" err="1"/>
              <a:t>previous</a:t>
            </a:r>
            <a:r>
              <a:rPr lang="it-IT" sz="1400" dirty="0"/>
              <a:t> works)</a:t>
            </a:r>
          </a:p>
        </p:txBody>
      </p:sp>
    </p:spTree>
    <p:extLst>
      <p:ext uri="{BB962C8B-B14F-4D97-AF65-F5344CB8AC3E}">
        <p14:creationId xmlns:p14="http://schemas.microsoft.com/office/powerpoint/2010/main" val="30816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D5F74-5140-0811-5E14-81CB3518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29539" cy="1016414"/>
          </a:xfrm>
        </p:spPr>
        <p:txBody>
          <a:bodyPr/>
          <a:lstStyle/>
          <a:p>
            <a:r>
              <a:rPr lang="it-IT" b="1" dirty="0" err="1"/>
              <a:t>SoA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1E7272-0FF0-9EEA-C807-4A935DD81277}"/>
              </a:ext>
            </a:extLst>
          </p:cNvPr>
          <p:cNvSpPr txBox="1"/>
          <p:nvPr/>
        </p:nvSpPr>
        <p:spPr>
          <a:xfrm>
            <a:off x="2501" y="2524846"/>
            <a:ext cx="51285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compare the TMTES:PS 2:1 280K </a:t>
            </a:r>
            <a:r>
              <a:rPr lang="it-IT" dirty="0" err="1"/>
              <a:t>characterized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polarization</a:t>
            </a:r>
            <a:r>
              <a:rPr lang="it-IT" dirty="0"/>
              <a:t> conditions, the </a:t>
            </a:r>
            <a:r>
              <a:rPr lang="it-IT" dirty="0" err="1"/>
              <a:t>mobilities</a:t>
            </a:r>
            <a:r>
              <a:rPr lang="it-IT" dirty="0"/>
              <a:t> of the new samples are lower </a:t>
            </a:r>
            <a:r>
              <a:rPr lang="it-IT" dirty="0" err="1"/>
              <a:t>than</a:t>
            </a:r>
            <a:r>
              <a:rPr lang="it-IT" dirty="0"/>
              <a:t> in the </a:t>
            </a:r>
            <a:r>
              <a:rPr lang="it-IT" dirty="0" err="1"/>
              <a:t>past</a:t>
            </a:r>
            <a:r>
              <a:rPr lang="it-IT" dirty="0"/>
              <a:t> and the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lower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due to the ‘</a:t>
            </a:r>
            <a:r>
              <a:rPr lang="it-IT" dirty="0" err="1"/>
              <a:t>worse</a:t>
            </a:r>
            <a:r>
              <a:rPr lang="it-IT" dirty="0"/>
              <a:t>’ </a:t>
            </a:r>
            <a:r>
              <a:rPr lang="it-IT" dirty="0" err="1"/>
              <a:t>transport</a:t>
            </a:r>
            <a:r>
              <a:rPr lang="it-IT" dirty="0"/>
              <a:t> properties.         	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we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are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consistent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with the data </a:t>
            </a:r>
            <a:r>
              <a:rPr lang="it-IT" dirty="0" err="1">
                <a:highlight>
                  <a:srgbClr val="FFFF00"/>
                </a:highlight>
                <a:sym typeface="Wingdings" panose="05000000000000000000" pitchFamily="2" charset="2"/>
              </a:rPr>
              <a:t>reported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 in the last work!</a:t>
            </a:r>
          </a:p>
          <a:p>
            <a:pPr marL="342900" indent="-342900">
              <a:buAutoNum type="arabicParenR"/>
            </a:pPr>
            <a:r>
              <a:rPr lang="it-IT" dirty="0">
                <a:sym typeface="Wingdings" panose="05000000000000000000" pitchFamily="2" charset="2"/>
              </a:rPr>
              <a:t>The </a:t>
            </a:r>
            <a:r>
              <a:rPr lang="it-IT" dirty="0" err="1">
                <a:sym typeface="Wingdings" panose="05000000000000000000" pitchFamily="2" charset="2"/>
              </a:rPr>
              <a:t>anomalous</a:t>
            </a:r>
            <a:r>
              <a:rPr lang="it-IT" dirty="0">
                <a:sym typeface="Wingdings" panose="05000000000000000000" pitchFamily="2" charset="2"/>
              </a:rPr>
              <a:t> effect under </a:t>
            </a:r>
            <a:r>
              <a:rPr lang="it-IT" dirty="0" err="1">
                <a:sym typeface="Wingdings" panose="05000000000000000000" pitchFamily="2" charset="2"/>
              </a:rPr>
              <a:t>irradiation</a:t>
            </a:r>
            <a:r>
              <a:rPr lang="it-IT" dirty="0">
                <a:sym typeface="Wingdings" panose="05000000000000000000" pitchFamily="2" charset="2"/>
              </a:rPr>
              <a:t> (e.g. </a:t>
            </a:r>
            <a:r>
              <a:rPr lang="it-IT" dirty="0" err="1">
                <a:sym typeface="Wingdings" panose="05000000000000000000" pitchFamily="2" charset="2"/>
              </a:rPr>
              <a:t>discharge</a:t>
            </a:r>
            <a:r>
              <a:rPr lang="it-IT" dirty="0">
                <a:sym typeface="Wingdings" panose="05000000000000000000" pitchFamily="2" charset="2"/>
              </a:rPr>
              <a:t>) </a:t>
            </a:r>
            <a:r>
              <a:rPr lang="it-IT" dirty="0" err="1">
                <a:sym typeface="Wingdings" panose="05000000000000000000" pitchFamily="2" charset="2"/>
              </a:rPr>
              <a:t>occoured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with the 1:2 ratio. The TOF SIMS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for </a:t>
            </a:r>
            <a:r>
              <a:rPr lang="it-IT" dirty="0" err="1">
                <a:sym typeface="Wingdings" panose="05000000000000000000" pitchFamily="2" charset="2"/>
              </a:rPr>
              <a:t>these</a:t>
            </a:r>
            <a:r>
              <a:rPr lang="it-IT" dirty="0">
                <a:sym typeface="Wingdings" panose="05000000000000000000" pitchFamily="2" charset="2"/>
              </a:rPr>
              <a:t> samples? The </a:t>
            </a:r>
            <a:r>
              <a:rPr lang="it-IT" dirty="0" err="1">
                <a:sym typeface="Wingdings" panose="05000000000000000000" pitchFamily="2" charset="2"/>
              </a:rPr>
              <a:t>increase</a:t>
            </a:r>
            <a:r>
              <a:rPr lang="it-IT" dirty="0">
                <a:sym typeface="Wingdings" panose="05000000000000000000" pitchFamily="2" charset="2"/>
              </a:rPr>
              <a:t> of PS </a:t>
            </a:r>
            <a:r>
              <a:rPr lang="it-IT" dirty="0" err="1">
                <a:sym typeface="Wingdings" panose="05000000000000000000" pitchFamily="2" charset="2"/>
              </a:rPr>
              <a:t>makes</a:t>
            </a:r>
            <a:r>
              <a:rPr lang="it-IT" dirty="0">
                <a:sym typeface="Wingdings" panose="05000000000000000000" pitchFamily="2" charset="2"/>
              </a:rPr>
              <a:t> some </a:t>
            </a:r>
            <a:r>
              <a:rPr lang="it-IT" dirty="0" err="1">
                <a:sym typeface="Wingdings" panose="05000000000000000000" pitchFamily="2" charset="2"/>
              </a:rPr>
              <a:t>difference</a:t>
            </a:r>
            <a:r>
              <a:rPr lang="it-IT" dirty="0">
                <a:sym typeface="Wingdings" panose="05000000000000000000" pitchFamily="2" charset="2"/>
              </a:rPr>
              <a:t> on the </a:t>
            </a:r>
            <a:r>
              <a:rPr lang="it-IT" dirty="0" err="1">
                <a:sym typeface="Wingdings" panose="05000000000000000000" pitchFamily="2" charset="2"/>
              </a:rPr>
              <a:t>segregation</a:t>
            </a:r>
            <a:r>
              <a:rPr lang="it-IT" dirty="0">
                <a:sym typeface="Wingdings" panose="05000000000000000000" pitchFamily="2" charset="2"/>
              </a:rPr>
              <a:t> of PS?</a:t>
            </a:r>
          </a:p>
          <a:p>
            <a:pPr marL="342900" indent="-342900">
              <a:buAutoNum type="arabicParenR"/>
            </a:pP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351715D2-2A58-43B9-8D3A-46BB6FBE0D72}"/>
              </a:ext>
            </a:extLst>
          </p:cNvPr>
          <p:cNvSpPr/>
          <p:nvPr/>
        </p:nvSpPr>
        <p:spPr>
          <a:xfrm rot="10800000">
            <a:off x="549858" y="3981345"/>
            <a:ext cx="185031" cy="163094"/>
          </a:xfrm>
          <a:prstGeom prst="triangl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A908D153-D6B1-4851-8550-AE300876F9F3}"/>
              </a:ext>
            </a:extLst>
          </p:cNvPr>
          <p:cNvSpPr/>
          <p:nvPr/>
        </p:nvSpPr>
        <p:spPr>
          <a:xfrm>
            <a:off x="734889" y="3981345"/>
            <a:ext cx="185031" cy="163094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71AECEDC-D106-0651-BB9C-9217C2E6E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60381"/>
              </p:ext>
            </p:extLst>
          </p:nvPr>
        </p:nvGraphicFramePr>
        <p:xfrm>
          <a:off x="3958431" y="72391"/>
          <a:ext cx="5499330" cy="389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5720" imgH="3024720" progId="Origin50.Graph">
                  <p:embed/>
                </p:oleObj>
              </mc:Choice>
              <mc:Fallback>
                <p:oleObj name="Graph" r:id="rId2" imgW="4275720" imgH="3024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8431" y="72391"/>
                        <a:ext cx="5499330" cy="389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298014A7-4E57-10B6-2E69-63C27515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76286"/>
              </p:ext>
            </p:extLst>
          </p:nvPr>
        </p:nvGraphicFramePr>
        <p:xfrm>
          <a:off x="8042988" y="169004"/>
          <a:ext cx="5269845" cy="372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5720" imgH="3024720" progId="Origin50.Graph">
                  <p:embed/>
                </p:oleObj>
              </mc:Choice>
              <mc:Fallback>
                <p:oleObj name="Graph" r:id="rId4" imgW="4275720" imgH="3024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988" y="169004"/>
                        <a:ext cx="5269845" cy="3727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4FEB7839-1EBF-36AE-D5E9-E21F83F8C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18420"/>
              </p:ext>
            </p:extLst>
          </p:nvPr>
        </p:nvGraphicFramePr>
        <p:xfrm>
          <a:off x="5131093" y="2903540"/>
          <a:ext cx="6783806" cy="47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275720" imgH="3024720" progId="Origin50.Graph">
                  <p:embed/>
                </p:oleObj>
              </mc:Choice>
              <mc:Fallback>
                <p:oleObj name="Graph" r:id="rId6" imgW="4275720" imgH="3024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1093" y="2903540"/>
                        <a:ext cx="6783806" cy="47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309EA-C069-DB72-3474-2B6A42E7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922850-D31E-A8CA-CD3F-0673911E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IMPACT OF DIFFERENT TMTES:PS RATIOS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trend with ratio </a:t>
            </a:r>
            <a:r>
              <a:rPr lang="it-IT" dirty="0" err="1"/>
              <a:t>is</a:t>
            </a:r>
            <a:r>
              <a:rPr lang="it-IT" dirty="0"/>
              <a:t> for 280K.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sensitivity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decreases</a:t>
            </a:r>
            <a:r>
              <a:rPr lang="it-IT" dirty="0">
                <a:sym typeface="Wingdings" panose="05000000000000000000" pitchFamily="2" charset="2"/>
              </a:rPr>
              <a:t> with the </a:t>
            </a:r>
            <a:r>
              <a:rPr lang="it-IT" dirty="0" err="1">
                <a:sym typeface="Wingdings" panose="05000000000000000000" pitchFamily="2" charset="2"/>
              </a:rPr>
              <a:t>increasing</a:t>
            </a:r>
            <a:r>
              <a:rPr lang="it-IT" dirty="0">
                <a:sym typeface="Wingdings" panose="05000000000000000000" pitchFamily="2" charset="2"/>
              </a:rPr>
              <a:t> of PS </a:t>
            </a:r>
            <a:r>
              <a:rPr lang="it-IT" dirty="0" err="1">
                <a:sym typeface="Wingdings" panose="05000000000000000000" pitchFamily="2" charset="2"/>
              </a:rPr>
              <a:t>concentration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IMPACT OF DIFFERENT PS MOLECULAR WEIGHT 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seems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MWs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doesn’t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seem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a strong impact on the X-Ray </a:t>
            </a:r>
            <a:r>
              <a:rPr lang="it-IT" dirty="0" err="1">
                <a:sym typeface="Wingdings" panose="05000000000000000000" pitchFamily="2" charset="2"/>
              </a:rPr>
              <a:t>sensitivity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DETECTION PERFORMANCE DEPENDENCE ON PS </a:t>
            </a:r>
            <a:r>
              <a:rPr lang="it-IT" dirty="0" err="1">
                <a:sym typeface="Wingdings" panose="05000000000000000000" pitchFamily="2" charset="2"/>
              </a:rPr>
              <a:t>Sensitivity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decreases</a:t>
            </a:r>
            <a:r>
              <a:rPr lang="it-IT" dirty="0">
                <a:sym typeface="Wingdings" panose="05000000000000000000" pitchFamily="2" charset="2"/>
              </a:rPr>
              <a:t> with PS </a:t>
            </a:r>
            <a:r>
              <a:rPr lang="it-IT" dirty="0" err="1">
                <a:sym typeface="Wingdings" panose="05000000000000000000" pitchFamily="2" charset="2"/>
              </a:rPr>
              <a:t>concentration</a:t>
            </a:r>
            <a:r>
              <a:rPr lang="it-IT" dirty="0">
                <a:sym typeface="Wingdings" panose="05000000000000000000" pitchFamily="2" charset="2"/>
              </a:rPr>
              <a:t> and </a:t>
            </a:r>
            <a:r>
              <a:rPr lang="it-IT" dirty="0" err="1">
                <a:sym typeface="Wingdings" panose="05000000000000000000" pitchFamily="2" charset="2"/>
              </a:rPr>
              <a:t>lower</a:t>
            </a:r>
            <a:r>
              <a:rPr lang="it-IT" dirty="0">
                <a:sym typeface="Wingdings" panose="05000000000000000000" pitchFamily="2" charset="2"/>
              </a:rPr>
              <a:t> MW. </a:t>
            </a:r>
            <a:r>
              <a:rPr lang="it-IT" dirty="0" err="1">
                <a:sym typeface="Wingdings" panose="05000000000000000000" pitchFamily="2" charset="2"/>
              </a:rPr>
              <a:t>Comparison</a:t>
            </a:r>
            <a:r>
              <a:rPr lang="it-IT" dirty="0">
                <a:sym typeface="Wingdings" panose="05000000000000000000" pitchFamily="2" charset="2"/>
              </a:rPr>
              <a:t> with TOF-SIMS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needed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fully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understand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these</a:t>
            </a:r>
            <a:r>
              <a:rPr lang="it-IT" dirty="0">
                <a:sym typeface="Wingdings" panose="05000000000000000000" pitchFamily="2" charset="2"/>
              </a:rPr>
              <a:t> data</a:t>
            </a:r>
          </a:p>
          <a:p>
            <a:r>
              <a:rPr lang="it-IT" dirty="0">
                <a:sym typeface="Wingdings" panose="05000000000000000000" pitchFamily="2" charset="2"/>
              </a:rPr>
              <a:t>COMPARISON WITH </a:t>
            </a:r>
            <a:r>
              <a:rPr lang="it-IT" dirty="0" err="1">
                <a:sym typeface="Wingdings" panose="05000000000000000000" pitchFamily="2" charset="2"/>
              </a:rPr>
              <a:t>SoA</a:t>
            </a:r>
            <a:r>
              <a:rPr lang="it-IT" dirty="0">
                <a:sym typeface="Wingdings" panose="05000000000000000000" pitchFamily="2" charset="2"/>
              </a:rPr>
              <a:t>: Lower </a:t>
            </a:r>
            <a:r>
              <a:rPr lang="it-IT" dirty="0" err="1">
                <a:sym typeface="Wingdings" panose="05000000000000000000" pitchFamily="2" charset="2"/>
              </a:rPr>
              <a:t>mobility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lower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sensitivity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22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571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Graph</vt:lpstr>
      <vt:lpstr>  Batch 20230315/Batch 20230427/Batch20230508 impact of PS Molecular Weight and Ratio</vt:lpstr>
      <vt:lpstr>Impact of different TMTES:PS RATIO</vt:lpstr>
      <vt:lpstr>Impact of different PS Molecular Weigth</vt:lpstr>
      <vt:lpstr>Comparison with TIPS:PS @ different Ratio</vt:lpstr>
      <vt:lpstr>SoA 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Batch 20230315/Batch 20230427/Batch20230508 impact of PS MolecularWeight and Ratio</dc:title>
  <dc:creator>Ilaria Fratelli</dc:creator>
  <cp:lastModifiedBy>Alessandro Galeazzi - alessandro.galeazzi3@studio.unibo.it</cp:lastModifiedBy>
  <cp:revision>14</cp:revision>
  <dcterms:created xsi:type="dcterms:W3CDTF">2023-05-26T10:13:21Z</dcterms:created>
  <dcterms:modified xsi:type="dcterms:W3CDTF">2023-07-26T19:36:32Z</dcterms:modified>
</cp:coreProperties>
</file>