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60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23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3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69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1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3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8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54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6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6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380B-B455-5238-BC68-922A7CA8C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20/11/2023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4BAD9-18B3-972B-39C3-F3F120403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X-Ray measurements on the samples from Batch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98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D8D4-9E4D-588E-C872-2671D87D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3141EB9-6C8D-DF68-B3AF-46CB72560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38738"/>
              </p:ext>
            </p:extLst>
          </p:nvPr>
        </p:nvGraphicFramePr>
        <p:xfrm>
          <a:off x="4879294" y="5118200"/>
          <a:ext cx="3705000" cy="28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9294" y="5118200"/>
                        <a:ext cx="3705000" cy="28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29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F360-A75B-FFB2-E3B6-63D79FD5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F7E9888-E526-78DA-5783-F5226830C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02445"/>
              </p:ext>
            </p:extLst>
          </p:nvPr>
        </p:nvGraphicFramePr>
        <p:xfrm>
          <a:off x="4699001" y="5118200"/>
          <a:ext cx="3705000" cy="28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99001" y="5118200"/>
                        <a:ext cx="3705000" cy="28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F983598-B0B5-11AC-0EB1-8ADA35D11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462422"/>
              </p:ext>
            </p:extLst>
          </p:nvPr>
        </p:nvGraphicFramePr>
        <p:xfrm>
          <a:off x="7892258" y="5118200"/>
          <a:ext cx="3705000" cy="28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92258" y="5118200"/>
                        <a:ext cx="3705000" cy="28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29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EC0E-5521-48CA-51ED-89C0696E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Sample1_device3</a:t>
            </a:r>
            <a:endParaRPr lang="ru-RU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DDD338-9A96-21E1-62D8-6625A1F10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661512"/>
              </p:ext>
            </p:extLst>
          </p:nvPr>
        </p:nvGraphicFramePr>
        <p:xfrm>
          <a:off x="4602762" y="5118200"/>
          <a:ext cx="3705000" cy="28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02762" y="5118200"/>
                        <a:ext cx="3705000" cy="28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34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D330-8B6E-FA06-E8FE-E66C5F4B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95" y="427771"/>
            <a:ext cx="3311751" cy="930640"/>
          </a:xfrm>
        </p:spPr>
        <p:txBody>
          <a:bodyPr>
            <a:normAutofit/>
          </a:bodyPr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6334D92-176C-83FD-4E5B-280D29FCA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866201"/>
              </p:ext>
            </p:extLst>
          </p:nvPr>
        </p:nvGraphicFramePr>
        <p:xfrm>
          <a:off x="4842767" y="691771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2767" y="691771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665EE71-DE6A-0F3E-1540-7210A134F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652106"/>
              </p:ext>
            </p:extLst>
          </p:nvPr>
        </p:nvGraphicFramePr>
        <p:xfrm>
          <a:off x="4842766" y="2198354"/>
          <a:ext cx="6586668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2766" y="2198354"/>
                        <a:ext cx="6586668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82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33DA-9165-923B-0597-78BFA300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228" y="0"/>
            <a:ext cx="3291620" cy="1707224"/>
          </a:xfrm>
        </p:spPr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A9631E-E64E-E519-1963-89F68B9EB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164310"/>
              </p:ext>
            </p:extLst>
          </p:nvPr>
        </p:nvGraphicFramePr>
        <p:xfrm>
          <a:off x="6167439" y="4595812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7439" y="4595812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18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7DEF-965C-9DFE-CEAC-7A5ADEB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685C466-A8AE-EE9A-53CE-2C6AABD90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13231"/>
              </p:ext>
            </p:extLst>
          </p:nvPr>
        </p:nvGraphicFramePr>
        <p:xfrm>
          <a:off x="-1125416" y="1827392"/>
          <a:ext cx="15861323" cy="1213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25416" y="1827392"/>
                        <a:ext cx="15861323" cy="12136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4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9B9F-3A78-4119-B0BC-629D296B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9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68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4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FDAD-FC0E-31EC-6662-25F79C90E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9083-B9F8-4BF6-122F-4A85567FA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=4.5±0.5 nm</a:t>
            </a:r>
          </a:p>
          <a:p>
            <a:r>
              <a:rPr lang="en-US" dirty="0"/>
              <a:t>W = …</a:t>
            </a:r>
          </a:p>
        </p:txBody>
      </p:sp>
    </p:spTree>
    <p:extLst>
      <p:ext uri="{BB962C8B-B14F-4D97-AF65-F5344CB8AC3E}">
        <p14:creationId xmlns:p14="http://schemas.microsoft.com/office/powerpoint/2010/main" val="71839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6FFD-5B6D-2C67-97C7-986C0D44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E7CDB56-5574-4571-7C7D-C58F86709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56427"/>
              </p:ext>
            </p:extLst>
          </p:nvPr>
        </p:nvGraphicFramePr>
        <p:xfrm>
          <a:off x="4779743" y="5118200"/>
          <a:ext cx="3705000" cy="28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9743" y="5118200"/>
                        <a:ext cx="3705000" cy="28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5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2C7270-753E-BB37-DDD1-EF1150770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ED6233-0DD2-A1AE-D043-9EC244247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=6.0±0.6 nm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58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3A850-1DB5-F246-0CD3-FF7DEE14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3C923D-A225-EECF-98BE-928161101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02109"/>
              </p:ext>
            </p:extLst>
          </p:nvPr>
        </p:nvGraphicFramePr>
        <p:xfrm>
          <a:off x="4423000" y="5118200"/>
          <a:ext cx="3705000" cy="28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23000" y="5118200"/>
                        <a:ext cx="3705000" cy="28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82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E11B-7DFE-2C71-F933-849E79B3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B90370C-7871-D242-7E13-FA5FB5607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203411"/>
              </p:ext>
            </p:extLst>
          </p:nvPr>
        </p:nvGraphicFramePr>
        <p:xfrm>
          <a:off x="4588388" y="5118200"/>
          <a:ext cx="3705000" cy="28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8388" y="5118200"/>
                        <a:ext cx="3705000" cy="28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85BB8E-2F18-753C-C78E-B8471213F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063107"/>
              </p:ext>
            </p:extLst>
          </p:nvPr>
        </p:nvGraphicFramePr>
        <p:xfrm>
          <a:off x="7962614" y="5118200"/>
          <a:ext cx="3705000" cy="28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2614" y="5118200"/>
                        <a:ext cx="3705000" cy="28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06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2835</TotalTime>
  <Words>51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Graph</vt:lpstr>
      <vt:lpstr>Unicode Origin Graph</vt:lpstr>
      <vt:lpstr>Report 20/11/2023 </vt:lpstr>
      <vt:lpstr>PowerPoint Presentation</vt:lpstr>
      <vt:lpstr>PowerPoint Presentation</vt:lpstr>
      <vt:lpstr>PowerPoint Presentation</vt:lpstr>
      <vt:lpstr>Sample1_device1</vt:lpstr>
      <vt:lpstr>Sample1_device1</vt:lpstr>
      <vt:lpstr>Sample1_device3</vt:lpstr>
      <vt:lpstr>Sample1_device3</vt:lpstr>
      <vt:lpstr>Sample1_device3</vt:lpstr>
      <vt:lpstr>Sample1_device3</vt:lpstr>
      <vt:lpstr>Sample1_device3</vt:lpstr>
      <vt:lpstr>Sample1_device3</vt:lpstr>
      <vt:lpstr>Sample1_device3</vt:lpstr>
      <vt:lpstr>Sample1_device3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20/11/2023 </dc:title>
  <dc:creator>Mikhail Bandurist</dc:creator>
  <cp:lastModifiedBy>Mikhail Bandurist</cp:lastModifiedBy>
  <cp:revision>6</cp:revision>
  <dcterms:created xsi:type="dcterms:W3CDTF">2023-11-20T14:20:51Z</dcterms:created>
  <dcterms:modified xsi:type="dcterms:W3CDTF">2023-11-22T20:45:29Z</dcterms:modified>
</cp:coreProperties>
</file>