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FE84-ADB0-4689-CC9A-1818F6A8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0510-6E73-71D5-A37D-01A2B3BB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EC7F-FFA4-B555-0B68-EACE06E3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022B-EDBC-5FFA-7F5E-E63C0D1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323E-BFC4-025E-0DDC-A48F153E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B805-8C43-D715-7572-32B0F0A1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57384-187A-E3F2-3797-CA9E28D59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1731-A828-27B1-47A4-7797197D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81B2-BB3B-C142-3D11-BD6EE2BA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9C9A-D1C8-D6E6-ABF0-32185D9C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787B0-B5BA-1A61-356B-67068DAF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DFD8B-8154-0878-F06D-D6C850CD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A5D1-379A-C0D3-78F6-D02A8AAB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FADE-32C7-0F6E-41DC-72B25D36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9B56-67E1-9E28-60E0-55ED531B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88E3-DA86-B05B-3F14-7660E65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43E4-4582-CF34-F411-877418010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F8D9-EE09-5ED3-10B1-AFEA032C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E0AC-4441-E3C3-BE76-760D47C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E085-B6A4-B38A-E960-6F015756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8630-B854-663B-BCF2-3A614704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0E16-B9E9-F7AC-66E2-C74C5DB8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F054-11A5-0785-B2CE-995EEC05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1FC3-ECAF-ECA9-AD83-3B32B929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6C76-FF99-0915-4B96-AE8C3ADE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9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F7E9-D5BD-E052-756C-1D07B0DA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8C7-25EE-4C62-CD23-2DA1EFBE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4F393-2AA8-E006-2DA7-6BB2D816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7E7F7-F24C-015A-63CD-853EC3C2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8BDC3-9641-ECC1-81E8-EE58AA76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72437-5852-FB92-6ED8-EFFE83BA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658B-D426-5AD4-71C8-DE8188D5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53F6-08F8-C7AD-8B14-E1448052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7A1C0-5505-DA07-183F-855CEA382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E88EC-C24D-303C-429F-C42964BC7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92F99-2FC7-3997-C715-8F4553358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B5504-CF54-8432-C510-C113581A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2EC4E-FAB1-F063-5524-041A0E48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69080-A0ED-9D90-DFDA-42F1FB7E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1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4A41-7E50-BBA6-9EE2-CA3C4645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28FC0-2AA4-AA28-B62A-22FD599A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562B0-83FA-6110-66BB-8A43D2A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8A0EF-167D-BBD5-598A-DC3C5750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2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9F9D1-54B6-8184-97D1-265212D4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3AB01-A154-97C7-41E2-7498E0CC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120F3-FC0A-7150-6CCB-B37477A7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28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2C1D-BF66-BA7D-30E1-CD4B49AB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344F-A662-623F-0FAF-01834435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6DA55-1396-D86F-14D1-3799446D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205A-1AA6-FCE0-B2D2-3E09FA55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B681-9957-F566-A660-ECAB9FFD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AC0A-8A51-5B96-92FF-BF486FC0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5C77-4DEE-AAE9-E1B1-6452BC4D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1ABE-C56D-7C97-429F-A7390C7DA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DE99-1EE9-F290-1B30-C06E08308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4C9F-7A61-659C-DE82-35824958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B8D6-3030-9097-7B15-A63F9264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94526-BD0B-A817-B5E3-CC688ACF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3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D5DAD-04FF-4F5D-AC3A-ACD8BD17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0F9B-60B4-632F-AC67-66472B4E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5FD4-EC98-B371-EED3-0D703E373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F3D4-FDB7-43B0-AE16-F3D25963A7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BCCC-A53C-3D30-FE94-48A3E328F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0E04-177E-C142-AAF0-7BA24AB75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8ACB-F3B7-4E5B-844A-45250AB67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22/11/2023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A26BF-F414-8C47-4729-C11BA0A43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X-Ray measurements on the samples from Batch 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07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08BD-40E0-129F-1F1C-3A6E85B1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5C4B106-3C71-3854-4E2E-533ECB981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47996"/>
              </p:ext>
            </p:extLst>
          </p:nvPr>
        </p:nvGraphicFramePr>
        <p:xfrm>
          <a:off x="0" y="217800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17800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DDA2615-ED73-30F1-F048-57A5909D7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68006"/>
              </p:ext>
            </p:extLst>
          </p:nvPr>
        </p:nvGraphicFramePr>
        <p:xfrm>
          <a:off x="5973568" y="217800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73568" y="217800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5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77E3AF-1A1E-D9B7-7164-6E6110EF5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D02840-F3F8-0A3B-9DE4-969DBAB2D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09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1B41-1709-7569-C3B9-6B4FE80F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BE432F-A89D-41A0-6CCE-B23D09467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04727"/>
              </p:ext>
            </p:extLst>
          </p:nvPr>
        </p:nvGraphicFramePr>
        <p:xfrm>
          <a:off x="375202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5202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D4FCFC-ADDE-B0D9-CD24-785ECC704DC6}"/>
              </a:ext>
            </a:extLst>
          </p:cNvPr>
          <p:cNvSpPr txBox="1"/>
          <p:nvPr/>
        </p:nvSpPr>
        <p:spPr>
          <a:xfrm>
            <a:off x="6886295" y="2976464"/>
            <a:ext cx="446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CURRENT -&gt; SEEMS THAT AU ELECTRODES</a:t>
            </a:r>
          </a:p>
          <a:p>
            <a:r>
              <a:rPr lang="en-US" dirty="0"/>
              <a:t>DEGRADED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6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5349-9B7C-E88D-4EE6-F8508E07F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4C6811-2992-1545-457D-89CDAA8B0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9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0BCCE-979C-FCDD-51CF-6C4243B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AD7670-7944-2FA4-A1FE-B645F5780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86401"/>
              </p:ext>
            </p:extLst>
          </p:nvPr>
        </p:nvGraphicFramePr>
        <p:xfrm>
          <a:off x="-20190" y="188057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88057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E6885F8-E549-BA38-16EA-50FA8C591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73895"/>
              </p:ext>
            </p:extLst>
          </p:nvPr>
        </p:nvGraphicFramePr>
        <p:xfrm>
          <a:off x="6096000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75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5B3C-2AC0-762D-A892-57F970F4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13EA99-C2F7-8D2F-7715-49758588F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036625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AE3C73E-9061-25B1-C29C-47F016FF1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49159"/>
              </p:ext>
            </p:extLst>
          </p:nvPr>
        </p:nvGraphicFramePr>
        <p:xfrm>
          <a:off x="6116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6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89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9F79-6755-C568-F683-4ED73B18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1F4F47B-3BE5-1BF7-2F3C-508D90C80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83041"/>
              </p:ext>
            </p:extLst>
          </p:nvPr>
        </p:nvGraphicFramePr>
        <p:xfrm>
          <a:off x="85951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951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1EF9C6-20E4-60AC-1D73-01BFD5162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00485"/>
              </p:ext>
            </p:extLst>
          </p:nvPr>
        </p:nvGraphicFramePr>
        <p:xfrm>
          <a:off x="6075810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25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E151-17FE-C56A-9BF0-32071BDC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A20DC15-9BA5-2057-F3D4-46E8FD09E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783939"/>
              </p:ext>
            </p:extLst>
          </p:nvPr>
        </p:nvGraphicFramePr>
        <p:xfrm>
          <a:off x="38453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53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99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F8E8A3-0CDC-D116-1424-01BE9A67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5E70C9-00E8-6F4F-A67D-BD848B29E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4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6CC3-C462-17CE-B6C3-707D1D49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1E81B7-069D-2E5C-38C2-98F205CE5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93720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ABDD159-EE3C-C863-CEFD-5F2893D50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62228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5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2579-DF2C-F24B-D446-BD16A020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96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05EBEC-F72D-A266-7FE7-9826D87AD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0BCB44A-A765-41AB-2A56-26EFDC0C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1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309BD-1CCA-7412-4F21-94C005C9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A266189-F759-9B26-CDFE-009E0C68D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52827"/>
              </p:ext>
            </p:extLst>
          </p:nvPr>
        </p:nvGraphicFramePr>
        <p:xfrm>
          <a:off x="-156644" y="1880571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56644" y="1880571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ED5D21-974C-8E10-1846-279C0E57C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750084"/>
              </p:ext>
            </p:extLst>
          </p:nvPr>
        </p:nvGraphicFramePr>
        <p:xfrm>
          <a:off x="5702981" y="1880571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981" y="1880571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877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FD99-FC44-DDD7-0938-89661D1D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C3828-9644-95D4-0309-7185C5480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2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A02-AEC4-4635-59D3-2B4C1525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52E9D8A-9225-84EB-0E49-6A9B5F364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728535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E11FD1-AB0C-45C4-87AD-1E365058A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87940"/>
              </p:ext>
            </p:extLst>
          </p:nvPr>
        </p:nvGraphicFramePr>
        <p:xfrm>
          <a:off x="590825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825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160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514DB-ED93-92EB-5A03-AEBD71E91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A02029-2458-680A-3A1D-B30D1060D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83C908D-F424-A799-E6F5-F44EB7B4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2520D5B-6EB0-430E-6115-0C559271E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99919"/>
              </p:ext>
            </p:extLst>
          </p:nvPr>
        </p:nvGraphicFramePr>
        <p:xfrm>
          <a:off x="11394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94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59CE3A-2716-900C-DFED-6390A81C8FCD}"/>
              </a:ext>
            </a:extLst>
          </p:cNvPr>
          <p:cNvSpPr txBox="1"/>
          <p:nvPr/>
        </p:nvSpPr>
        <p:spPr>
          <a:xfrm>
            <a:off x="6876661" y="2453951"/>
            <a:ext cx="513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CIRCUIT BETWEEN GATE AND DRAIN/SOURCE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F3D06-6922-6F74-4BE8-B70D82D84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E55BA4-C6F4-7D1D-CD60-90DDA52BE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5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A7843-231F-A58E-5EA4-61DD81C5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86129E-F680-B689-21B3-1DC071583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58252"/>
              </p:ext>
            </p:extLst>
          </p:nvPr>
        </p:nvGraphicFramePr>
        <p:xfrm>
          <a:off x="23524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24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2C4F34-1150-0149-BB50-8454610A96BB}"/>
              </a:ext>
            </a:extLst>
          </p:cNvPr>
          <p:cNvSpPr txBox="1"/>
          <p:nvPr/>
        </p:nvSpPr>
        <p:spPr>
          <a:xfrm>
            <a:off x="7389845" y="3069771"/>
            <a:ext cx="419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CURRENT </a:t>
            </a:r>
          </a:p>
          <a:p>
            <a:r>
              <a:rPr lang="en-US" dirty="0"/>
              <a:t>(VERIFIED ALSO IN HORIZONTAL POSITION)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81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04AC-D961-DDE7-898C-BD9B09A41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Sample10_device6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5638C-C2BA-7070-F2F5-0900327EF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7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34B5B-F7E1-0C0A-CE4B-212AD8E8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Sample10_device6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6DFA37-5C46-B703-14AA-67560E3AB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764820"/>
              </p:ext>
            </p:extLst>
          </p:nvPr>
        </p:nvGraphicFramePr>
        <p:xfrm>
          <a:off x="51516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16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4A4C34-60D9-DAC8-BC0C-5A2373E2CA55}"/>
              </a:ext>
            </a:extLst>
          </p:cNvPr>
          <p:cNvSpPr txBox="1"/>
          <p:nvPr/>
        </p:nvSpPr>
        <p:spPr>
          <a:xfrm>
            <a:off x="7856376" y="3429000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CIRCUIT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09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E90448-580C-863B-979C-693C73C9D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042392F-1A8C-D1DC-48A2-3747CF224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10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336A9-DCAF-42B8-2526-4AF3F629E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Sample11_device3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64FC0D-B627-4B68-F951-A180FEC68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258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E6592-EEFF-3883-5278-19B64C2B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Sample11_device3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A98612-DA05-F0BA-E076-6F645C14F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181597"/>
              </p:ext>
            </p:extLst>
          </p:nvPr>
        </p:nvGraphicFramePr>
        <p:xfrm>
          <a:off x="64578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578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C42A74-4D38-6E38-B793-1E1E8EB67095}"/>
              </a:ext>
            </a:extLst>
          </p:cNvPr>
          <p:cNvSpPr txBox="1"/>
          <p:nvPr/>
        </p:nvSpPr>
        <p:spPr>
          <a:xfrm>
            <a:off x="8378890" y="367626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815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5605A9-171B-4785-4592-E874F097F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Sample12_device2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033E0E4-8B0F-85EF-4CE1-4027696F2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2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9468A-33FE-1FD8-8083-3E802A75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Sample12_device2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6ADFE4-B1B8-D077-D634-FB6047D57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55733"/>
              </p:ext>
            </p:extLst>
          </p:nvPr>
        </p:nvGraphicFramePr>
        <p:xfrm>
          <a:off x="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9DD26F-520C-BE71-DB1B-3BAAC7457121}"/>
              </a:ext>
            </a:extLst>
          </p:cNvPr>
          <p:cNvSpPr txBox="1"/>
          <p:nvPr/>
        </p:nvSpPr>
        <p:spPr>
          <a:xfrm>
            <a:off x="7128588" y="3429000"/>
            <a:ext cx="4777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CURRENT REACHES MIRCOAMPS ONLY AT </a:t>
            </a:r>
          </a:p>
          <a:p>
            <a:r>
              <a:rPr lang="en-US" dirty="0"/>
              <a:t>50 V, WHICH IS TOO LOW</a:t>
            </a:r>
          </a:p>
          <a:p>
            <a:r>
              <a:rPr lang="en-US" dirty="0"/>
              <a:t>FOR REACHING PHOTOCONDUCTIVE GAIN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44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60C-BCF8-EC68-7543-5C11E5E0C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C7BE9-D658-2CC8-D344-7BED47017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916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B7E3CB-C74B-6C2D-B006-0A5AABB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8E2C73-1497-FACA-BC51-FD2660D8A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12049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64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FDAD-FC0E-31EC-6662-25F79C90E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9083-B9F8-4BF6-122F-4A85567FA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=4.5±0.5 nm</a:t>
            </a:r>
          </a:p>
          <a:p>
            <a:r>
              <a:rPr lang="en-US" dirty="0"/>
              <a:t>W = …</a:t>
            </a:r>
          </a:p>
        </p:txBody>
      </p:sp>
    </p:spTree>
    <p:extLst>
      <p:ext uri="{BB962C8B-B14F-4D97-AF65-F5344CB8AC3E}">
        <p14:creationId xmlns:p14="http://schemas.microsoft.com/office/powerpoint/2010/main" val="7183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A26E-25E3-6504-001A-0B14D470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5607B19-ADF2-3945-D8DC-B137E93AD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24850"/>
              </p:ext>
            </p:extLst>
          </p:nvPr>
        </p:nvGraphicFramePr>
        <p:xfrm>
          <a:off x="8382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60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2C7270-753E-BB37-DDD1-EF1150770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ED6233-0DD2-A1AE-D043-9EC244247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=6.0±0.6 nm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58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7D56-741E-FD3A-2000-3D07CCF9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4060B2-0B48-76F5-52E1-C02DCD7E7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07110"/>
              </p:ext>
            </p:extLst>
          </p:nvPr>
        </p:nvGraphicFramePr>
        <p:xfrm>
          <a:off x="1101012" y="1690688"/>
          <a:ext cx="658666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1012" y="1690688"/>
                        <a:ext cx="658666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4015-8450-E164-F6B7-C25B3EFC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760FA3-1627-D941-7F2D-D3EC01254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611088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F77D395-E876-2718-657A-4B042B964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04592"/>
              </p:ext>
            </p:extLst>
          </p:nvPr>
        </p:nvGraphicFramePr>
        <p:xfrm>
          <a:off x="6027602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7602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33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BC01-22E6-39B7-150D-CA66C797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EF6FEE-196D-E74E-69FA-084C10BEE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61016"/>
              </p:ext>
            </p:extLst>
          </p:nvPr>
        </p:nvGraphicFramePr>
        <p:xfrm>
          <a:off x="-147314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47314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296B51-27BB-B3FE-1814-2398CAA5C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076194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22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164</Words>
  <Application>Microsoft Office PowerPoint</Application>
  <PresentationFormat>Widescreen</PresentationFormat>
  <Paragraphs>48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Unicode Origin Graph</vt:lpstr>
      <vt:lpstr>Report 22/11/2023 </vt:lpstr>
      <vt:lpstr>Table</vt:lpstr>
      <vt:lpstr>PowerPoint Presentation</vt:lpstr>
      <vt:lpstr>Sample1_device1</vt:lpstr>
      <vt:lpstr>Sample1_device1</vt:lpstr>
      <vt:lpstr>Sample1_device3</vt:lpstr>
      <vt:lpstr>Sample10_device3</vt:lpstr>
      <vt:lpstr>Sample1_device3</vt:lpstr>
      <vt:lpstr>Sample1_device3</vt:lpstr>
      <vt:lpstr>Sample1_device3</vt:lpstr>
      <vt:lpstr>Sample4_device1</vt:lpstr>
      <vt:lpstr>Sample4_device1</vt:lpstr>
      <vt:lpstr>Sample6_device1</vt:lpstr>
      <vt:lpstr>Sample6_device1</vt:lpstr>
      <vt:lpstr>Sample6_device1</vt:lpstr>
      <vt:lpstr>Sample6_device1</vt:lpstr>
      <vt:lpstr>Sample6_device1</vt:lpstr>
      <vt:lpstr>Sample6_device5</vt:lpstr>
      <vt:lpstr>Sample6_device5</vt:lpstr>
      <vt:lpstr>Sample7_device1</vt:lpstr>
      <vt:lpstr>Sample7_device1</vt:lpstr>
      <vt:lpstr>Sample8_device1</vt:lpstr>
      <vt:lpstr>Sample8_device1</vt:lpstr>
      <vt:lpstr>Sample9_device3</vt:lpstr>
      <vt:lpstr>Sample9_device3</vt:lpstr>
      <vt:lpstr>Sample10_device3</vt:lpstr>
      <vt:lpstr>Sample10_device3</vt:lpstr>
      <vt:lpstr>Sample10_device6</vt:lpstr>
      <vt:lpstr>Sample10_device6</vt:lpstr>
      <vt:lpstr>Sample11_device3</vt:lpstr>
      <vt:lpstr>Sample11_device3</vt:lpstr>
      <vt:lpstr>Sample12_device2</vt:lpstr>
      <vt:lpstr>Sample12_device2</vt:lpstr>
      <vt:lpstr>Sample12_device3</vt:lpstr>
      <vt:lpstr>Sample12_device3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22/11/2023 </dc:title>
  <dc:creator>Mikhail Bandurist</dc:creator>
  <cp:lastModifiedBy>Mikhail Bandurist</cp:lastModifiedBy>
  <cp:revision>2</cp:revision>
  <dcterms:created xsi:type="dcterms:W3CDTF">2023-11-22T20:47:20Z</dcterms:created>
  <dcterms:modified xsi:type="dcterms:W3CDTF">2023-11-23T13:24:41Z</dcterms:modified>
</cp:coreProperties>
</file>