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1" r:id="rId28"/>
    <p:sldId id="282" r:id="rId29"/>
    <p:sldId id="283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outlineViewPr>
    <p:cViewPr>
      <p:scale>
        <a:sx n="33" d="100"/>
        <a:sy n="33" d="100"/>
      </p:scale>
      <p:origin x="0" y="-24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EF0F7-918A-4738-AB99-78B82970DF32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6375-5573-4632-9C16-EA3AEF0C2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46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0C6375-5573-4632-9C16-EA3AEF0C236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6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393C-C739-85BB-C0E9-B9CDE108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7F55-1911-F594-29D3-9E96C52B2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301B-9A64-D41E-7FEB-640645F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C2C0-4B8F-D2E8-5687-B21DEE65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902C-D28F-CB66-1B3D-0241CE51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7C1E-FDB6-B28C-A159-378E47BA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663FB-F33B-B6C5-2388-73784914A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F33BE-ADA5-CFC9-7238-B3CED5E0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AD2-06E8-4166-ADB4-658E583B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A2B0-4761-0DB3-16B8-602861F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4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F3DB3-58E7-F75F-EAAD-14BC01D7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AC2C9-C5DB-5728-856E-B8A33755B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C06A-6A82-71FA-C25B-B660EA2E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735-AA70-C00C-0217-FF855C4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8673-F274-FD62-37BE-D3F0C9D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1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765B-3DD9-7331-D6ED-8865C4ED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9216-C982-1F6D-1C06-75094079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276A-20F8-7680-B9BC-B24E9786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D7B1-5E29-0E6A-3B30-D86959AA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F4675-320E-B089-9847-B6225E6C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4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6158-7AA6-D28A-EA51-17F0D7B7C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0816-E304-0D15-0410-9CCD88BC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D386-E7B2-6B60-1073-2C2F0100D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48A27-3BB1-4FC5-D4FF-9922FAF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1C48-63CE-84D6-A9E6-35AFF19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06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5DA9-631A-7ED6-85E8-58DA34E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1CEA-E93E-1AED-8FC8-C7A32E95A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5B393-6925-59C1-5909-31D4A2F6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A7C05-9A24-B678-F3BF-9C4BC10F2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1D27F-AF93-0B04-5E17-103AAECA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552EA-5231-D60E-BC65-5EC941BB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21035-D24D-AC06-DCF9-03D6B899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9A9A-D006-5630-1120-ECC55DE6B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07FF4-BE34-1FF5-E6A9-1B1F1418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E0B0-1DF0-4A52-13D0-609CAF55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EC26C-E3C3-9F0C-B687-F3369BC68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D6D75-3A5F-FE8E-3C83-333E5BF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BBBFE-011E-3183-324A-486EE2B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6FA9C-02EC-218A-C17C-762BC863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7327-3D8B-C6F3-B95B-70E44566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FAE63-60A8-5734-1FCB-D0C3631D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584A6-C0B9-5DD3-88AE-2AA0C2CE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9C9D8-72EC-C3EE-0566-411AF462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2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B7B24-DD54-6694-D03D-E89DBB6E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3029-2DD1-5C18-6BF3-5E2A15AD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4A91A-3929-244E-95C1-ADAF2A0C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84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A948-22DE-E489-DE6E-B44388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0723-5706-736D-88AE-991E921C1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A1836-247E-9118-DE1C-2427BC25D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D5FC2-C20C-BDCA-8391-9B5C9CBB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BBF47-23EE-D350-333C-A66C235C4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0946-C545-463E-C731-6BA06DB1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85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A0C1-C87E-4374-666D-4AD18354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3E79-9932-46C3-4457-C287A846B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AD251-7D58-97AB-966C-2660CA7C1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E59FA-A832-D8E0-F37D-BFAA7CAE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E1A4C-A30F-C4BD-1A0A-E886EA43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BFFCB-2F93-C007-9429-0D809420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2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4C557-A176-0522-A9C8-A54D257E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C2B3C-8DB7-AE26-6E4F-0D768232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5F43-A0D0-592C-B2D0-3E3D86F2B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9E9B-36F1-4FB7-8743-C1EA76B0533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3928F-8E50-3C32-EDCB-D5FC524C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5CC05-2CFB-21D7-E3AC-03449D70B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B894-8E31-4DE2-85CD-D906AE8260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4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60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wmf"/><Relationship Id="rId4" Type="http://schemas.openxmlformats.org/officeDocument/2006/relationships/oleObject" Target="../embeddings/oleObject68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D70-1D4E-6058-0B68-CBEA029BD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F5342-B5AB-830F-1947-399644A6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0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BEFA-35DF-D4D8-59D6-888611A8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CB9248-5C94-8BFA-635E-3BE1D4537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05726"/>
              </p:ext>
            </p:extLst>
          </p:nvPr>
        </p:nvGraphicFramePr>
        <p:xfrm>
          <a:off x="5915077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077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F483415-6BD8-7D7A-AE5B-50CE2CC5BE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207140"/>
              </p:ext>
            </p:extLst>
          </p:nvPr>
        </p:nvGraphicFramePr>
        <p:xfrm>
          <a:off x="-230085" y="1966553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30085" y="1966553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369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4595-E44B-0689-6D04-5C733FC8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554C5-257B-743C-E6A0-A834C9CC1C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09044"/>
              </p:ext>
            </p:extLst>
          </p:nvPr>
        </p:nvGraphicFramePr>
        <p:xfrm>
          <a:off x="56791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791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3EF164D-0C00-E959-585E-FFD2E0B472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04411"/>
              </p:ext>
            </p:extLst>
          </p:nvPr>
        </p:nvGraphicFramePr>
        <p:xfrm>
          <a:off x="-27924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7924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832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DB4A-E1B5-D6C3-264F-D8A66D6E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45E13E0-0E38-6F72-B587-CF47B34B44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341954"/>
              </p:ext>
            </p:extLst>
          </p:nvPr>
        </p:nvGraphicFramePr>
        <p:xfrm>
          <a:off x="-21042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1042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7E27E0-044B-1E58-F19A-9DD433A5F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317868"/>
              </p:ext>
            </p:extLst>
          </p:nvPr>
        </p:nvGraphicFramePr>
        <p:xfrm>
          <a:off x="59544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44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0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BAE-B03C-8424-F7DB-6DAF57C0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28D429-CB7D-9581-59C7-FD3613EA6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268151"/>
              </p:ext>
            </p:extLst>
          </p:nvPr>
        </p:nvGraphicFramePr>
        <p:xfrm>
          <a:off x="601239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239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AEFA89E-A2F9-D769-115D-C13990C9C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48304"/>
              </p:ext>
            </p:extLst>
          </p:nvPr>
        </p:nvGraphicFramePr>
        <p:xfrm>
          <a:off x="-40706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0706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473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65AE-237B-976C-CC0F-614591CCB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4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86F95-10C7-6B01-803E-C2C11F0F7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Sample4_device1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2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372-B5C7-6CA9-FBAC-3FD5ED37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27DA12-6F88-BC73-FE02-3202C74A1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449418"/>
              </p:ext>
            </p:extLst>
          </p:nvPr>
        </p:nvGraphicFramePr>
        <p:xfrm>
          <a:off x="-2753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753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F72214-D8FE-DB38-3E8A-3275AB2F2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3916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8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7B7F-F711-55C1-567B-DC69138F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Sample4_device1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1F223FD-1576-5DDC-3849-5916A4B35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192848"/>
              </p:ext>
            </p:extLst>
          </p:nvPr>
        </p:nvGraphicFramePr>
        <p:xfrm>
          <a:off x="-37662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7662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5B3F234-DBFF-7680-2D61-6133059C27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901204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738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8969-CC03-9D85-D2E1-DF8317DF1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5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624A-3385-2757-4F09-180C52B10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Sample5_device1 </a:t>
            </a:r>
            <a:r>
              <a:rPr lang="en-US" dirty="0" err="1"/>
              <a:t>th</a:t>
            </a:r>
            <a:r>
              <a:rPr lang="en-US" dirty="0"/>
              <a:t>=8.9±0.9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Sample5_device2 </a:t>
            </a:r>
            <a:r>
              <a:rPr lang="en-US" dirty="0" err="1"/>
              <a:t>th</a:t>
            </a:r>
            <a:r>
              <a:rPr lang="en-US" dirty="0"/>
              <a:t>=5.8±0.9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Sample5_device3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Sample5_device4 </a:t>
            </a:r>
            <a:r>
              <a:rPr lang="en-US" dirty="0" err="1"/>
              <a:t>th</a:t>
            </a:r>
            <a:r>
              <a:rPr lang="en-US" dirty="0"/>
              <a:t>=3.1±0.5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0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3A7DE-257C-64CA-53D6-3CA5DB6D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84E2CF8-352F-5455-11C5-B4D7A3FAE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101909"/>
              </p:ext>
            </p:extLst>
          </p:nvPr>
        </p:nvGraphicFramePr>
        <p:xfrm>
          <a:off x="-18092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8092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2D5274-2A86-F4BC-744E-F50F92C12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98974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774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254-5134-FA5A-085D-1291A6B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Sample5_device1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986CD6-3ECA-E2EF-3F80-8E1965460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344501"/>
              </p:ext>
            </p:extLst>
          </p:nvPr>
        </p:nvGraphicFramePr>
        <p:xfrm>
          <a:off x="567910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3920760" imgH="3000960" progId="Origin95.Graph">
                  <p:embed/>
                </p:oleObj>
              </mc:Choice>
              <mc:Fallback>
                <p:oleObj name="Graph" r:id="rId3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7910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674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6244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A7F4-555E-7B0F-5028-81624DAB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68C0FE6-95F5-CF2F-402C-AFE2828092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429704"/>
              </p:ext>
            </p:extLst>
          </p:nvPr>
        </p:nvGraphicFramePr>
        <p:xfrm>
          <a:off x="-38840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8840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688871-BCF7-6533-D856-4FA68D414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21436"/>
              </p:ext>
            </p:extLst>
          </p:nvPr>
        </p:nvGraphicFramePr>
        <p:xfrm>
          <a:off x="59937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37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97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E5D0-7ACA-E731-88F1-9B9F0840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A182D5-3016-5717-59D7-9D5270CE5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4845"/>
              </p:ext>
            </p:extLst>
          </p:nvPr>
        </p:nvGraphicFramePr>
        <p:xfrm>
          <a:off x="59347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47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4CECE36-4CE4-D676-2857-CAA034A0A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496206"/>
              </p:ext>
            </p:extLst>
          </p:nvPr>
        </p:nvGraphicFramePr>
        <p:xfrm>
          <a:off x="-32940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2940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57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EAE5-B276-6058-C722-37B7D008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50BF4B4-7898-122D-248E-60A2E80E19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816336"/>
              </p:ext>
            </p:extLst>
          </p:nvPr>
        </p:nvGraphicFramePr>
        <p:xfrm>
          <a:off x="-11209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1209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66C90D-115A-B345-2D97-707571F4C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29216"/>
              </p:ext>
            </p:extLst>
          </p:nvPr>
        </p:nvGraphicFramePr>
        <p:xfrm>
          <a:off x="6200211" y="1690688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00211" y="1690688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794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7B69-539C-0D5E-F235-40127785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64C0997-4599-AAAC-6AF8-939F004141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136451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70A66DF-00F3-F84C-2707-68D2DB274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020709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5721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6489-7688-4A7A-EAE2-5A1CD35C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Sample5_device4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490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05E3F-BC9B-01C0-DEAC-932DA1DE3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6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FAE6EA-91D9-D225-845B-0DA3DAF26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Sample6_device1 </a:t>
            </a:r>
            <a:r>
              <a:rPr lang="en-US" dirty="0" err="1"/>
              <a:t>th</a:t>
            </a:r>
            <a:r>
              <a:rPr lang="en-US" dirty="0"/>
              <a:t>=8.3±0.9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Sample6_device3 </a:t>
            </a:r>
            <a:r>
              <a:rPr lang="en-US" dirty="0" err="1"/>
              <a:t>th</a:t>
            </a:r>
            <a:r>
              <a:rPr lang="en-US" dirty="0"/>
              <a:t>=10.8±0.6 nm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Sample6_device5 </a:t>
            </a:r>
            <a:r>
              <a:rPr lang="en-US" dirty="0" err="1"/>
              <a:t>th</a:t>
            </a:r>
            <a:r>
              <a:rPr lang="en-US" dirty="0"/>
              <a:t>=6.3±0.6 nm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622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B2D80-FA22-691A-F733-6B9AF149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88BA3FA-E26A-4CEB-51B0-BC3C22783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740095"/>
              </p:ext>
            </p:extLst>
          </p:nvPr>
        </p:nvGraphicFramePr>
        <p:xfrm>
          <a:off x="-348071" y="1690688"/>
          <a:ext cx="6586664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48071" y="1690688"/>
                        <a:ext cx="6586664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7F4049-BD78-4FA9-25C7-77A49FC94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69255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112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8890-F529-3114-05D1-18028E7F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A8EC3EE-7501-A75A-1B12-8A1A08AD1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70532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1ED43C7-43CF-323D-F554-AB6B47BE4D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179284"/>
              </p:ext>
            </p:extLst>
          </p:nvPr>
        </p:nvGraphicFramePr>
        <p:xfrm>
          <a:off x="-37756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756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981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80B4-2E12-4934-22AB-A9984C88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1852AE5-82EF-D2A7-A926-6AC7D99D1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43056"/>
              </p:ext>
            </p:extLst>
          </p:nvPr>
        </p:nvGraphicFramePr>
        <p:xfrm>
          <a:off x="-25958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958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0F9FAD-C2B6-0FCF-E9C0-E35255BEB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0522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159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11C0-7D4C-00D9-B483-0A0A08D9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97F3A0-82C5-3CA7-2A29-00984DDD7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83455"/>
              </p:ext>
            </p:extLst>
          </p:nvPr>
        </p:nvGraphicFramePr>
        <p:xfrm>
          <a:off x="600356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56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2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024-F5EC-8467-7B4B-6DC2D422A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1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93A9F-C6D2-2EF8-9A71-FA1258FAD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27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6DFD-020C-4B96-DADB-1F93D6DE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A26AA39-09E8-8969-6178-7C6999940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68049"/>
              </p:ext>
            </p:extLst>
          </p:nvPr>
        </p:nvGraphicFramePr>
        <p:xfrm>
          <a:off x="-25563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5563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F7C39D-EF21-2216-1D7B-0789E6D2B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14777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332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61EC-6254-BC55-47CD-B0D85D89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Sample6_device5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284AD7-C96C-D850-FF42-611F8E03E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460937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8472CE4-56B0-240D-0DD6-370D958385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8139"/>
              </p:ext>
            </p:extLst>
          </p:nvPr>
        </p:nvGraphicFramePr>
        <p:xfrm>
          <a:off x="-37756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7756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76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0B4A-315C-3B73-6035-609DB24F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7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3A0C5-02AA-48B1-3BA8-70CC08F5F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Sample7_device1 </a:t>
            </a:r>
            <a:r>
              <a:rPr lang="en-US" dirty="0" err="1"/>
              <a:t>th</a:t>
            </a:r>
            <a:r>
              <a:rPr lang="en-US" dirty="0"/>
              <a:t>=2.8±0.4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Sample7_device4 </a:t>
            </a:r>
            <a:r>
              <a:rPr lang="en-US" dirty="0" err="1"/>
              <a:t>th</a:t>
            </a:r>
            <a:r>
              <a:rPr lang="en-US" dirty="0"/>
              <a:t>=3.8±0.4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Sample7_device5 </a:t>
            </a:r>
            <a:r>
              <a:rPr lang="en-US" dirty="0" err="1"/>
              <a:t>th</a:t>
            </a:r>
            <a:r>
              <a:rPr lang="en-US" dirty="0"/>
              <a:t>=5.7±0.3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20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3FBB-8BBF-BED0-32BB-C0D4A808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EDD00D4-7D44-2FCB-3664-D8A9BBC45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21420"/>
              </p:ext>
            </p:extLst>
          </p:nvPr>
        </p:nvGraphicFramePr>
        <p:xfrm>
          <a:off x="-35790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5790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D978BF-7E39-8E5C-D54C-3490334CA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344023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33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C808-AE7C-5D7D-08E3-CB8FD2ED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EEA41CF-3DE6-21DF-F145-488F675CDB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890418"/>
              </p:ext>
            </p:extLst>
          </p:nvPr>
        </p:nvGraphicFramePr>
        <p:xfrm>
          <a:off x="600356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356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433E80A-27B2-881C-3D8B-A4BF75991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2641"/>
              </p:ext>
            </p:extLst>
          </p:nvPr>
        </p:nvGraphicFramePr>
        <p:xfrm>
          <a:off x="-39823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9823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019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BE36-83BF-1164-1189-292C832E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Sample7_device4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3CD537-A288-B150-48C0-CE451B6006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14209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FFD8BCF-B320-8804-AE25-50A1A264EE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231863"/>
              </p:ext>
            </p:extLst>
          </p:nvPr>
        </p:nvGraphicFramePr>
        <p:xfrm>
          <a:off x="-38251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8251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8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798A-71BD-D071-DC78-302FD105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Sample7_device4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409F987-BCD0-ADB9-2B35-F0972CA26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318609"/>
              </p:ext>
            </p:extLst>
          </p:nvPr>
        </p:nvGraphicFramePr>
        <p:xfrm>
          <a:off x="592490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2490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948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A9B9D-D0DB-578C-7D8C-9BA19B1E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20597D1-6CD0-8D9F-0617-627E95F9E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13783"/>
              </p:ext>
            </p:extLst>
          </p:nvPr>
        </p:nvGraphicFramePr>
        <p:xfrm>
          <a:off x="-24974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4974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B6556DE-7025-6144-0E2C-C56613CDC9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70040"/>
              </p:ext>
            </p:extLst>
          </p:nvPr>
        </p:nvGraphicFramePr>
        <p:xfrm>
          <a:off x="6023231" y="1690688"/>
          <a:ext cx="6586668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23231" y="1690688"/>
                        <a:ext cx="6586668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5529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2D86-2295-E4B3-81FA-99FEAB30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Sample7_device5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7F28955-4394-5C9D-B1D0-710C27A28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212811"/>
              </p:ext>
            </p:extLst>
          </p:nvPr>
        </p:nvGraphicFramePr>
        <p:xfrm>
          <a:off x="5605333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05333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104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E200-3A66-D1F7-14D1-0865F2FE4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8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88B6B-0CBA-CFFA-6B9C-8C56B8CAB9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Sample8_device1 </a:t>
            </a:r>
            <a:r>
              <a:rPr lang="en-US" dirty="0" err="1"/>
              <a:t>th</a:t>
            </a:r>
            <a:r>
              <a:rPr lang="en-US" dirty="0"/>
              <a:t>=6.2±0.6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537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8692A6-C330-2C03-E1B8-DFD4E24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72F4F3-1158-F2AF-CE08-AC2AFCAB4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538005"/>
              </p:ext>
            </p:extLst>
          </p:nvPr>
        </p:nvGraphicFramePr>
        <p:xfrm>
          <a:off x="-200588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00588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BD2C80-0295-0781-9FD4-56D69E041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932962"/>
              </p:ext>
            </p:extLst>
          </p:nvPr>
        </p:nvGraphicFramePr>
        <p:xfrm>
          <a:off x="580592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592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21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535C-F832-9993-577E-E8654E03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98A6DCE-9FD0-9A0C-FCEA-C26869AF2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998549"/>
              </p:ext>
            </p:extLst>
          </p:nvPr>
        </p:nvGraphicFramePr>
        <p:xfrm>
          <a:off x="-12193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2193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0952371-21C1-920D-2D06-73FCE04D7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951093"/>
              </p:ext>
            </p:extLst>
          </p:nvPr>
        </p:nvGraphicFramePr>
        <p:xfrm>
          <a:off x="623954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3954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925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7F99-C6CE-E9D0-6276-2CC5EE12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Sample8_device1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DA3A069-11D0-C114-4CD1-4FF01277B2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703088"/>
              </p:ext>
            </p:extLst>
          </p:nvPr>
        </p:nvGraphicFramePr>
        <p:xfrm>
          <a:off x="601583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1583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E93ADB-DEAA-8E81-22B5-23C2E10D0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129307"/>
              </p:ext>
            </p:extLst>
          </p:nvPr>
        </p:nvGraphicFramePr>
        <p:xfrm>
          <a:off x="-410497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410497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07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C809F1-F463-DCDB-CFF2-383F3978F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9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646E9BC-8B02-EA13-F83D-8FC03B26D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Sample9_device2 </a:t>
            </a:r>
            <a:r>
              <a:rPr lang="en-US" dirty="0" err="1"/>
              <a:t>th</a:t>
            </a:r>
            <a:r>
              <a:rPr lang="en-US" dirty="0"/>
              <a:t>=7.8±0.7 nm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Sample9_device3 </a:t>
            </a:r>
            <a:r>
              <a:rPr lang="en-US" dirty="0" err="1"/>
              <a:t>th</a:t>
            </a:r>
            <a:r>
              <a:rPr lang="en-US" dirty="0"/>
              <a:t>=10.8±1.4 nm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645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411C-33C0-5EE7-F69D-E43264D9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94BDA9-7952-90D7-1064-B9500876D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370191"/>
              </p:ext>
            </p:extLst>
          </p:nvPr>
        </p:nvGraphicFramePr>
        <p:xfrm>
          <a:off x="-245806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245806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570317E-AAEE-A2E8-7EA2-12991A7A0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99127"/>
              </p:ext>
            </p:extLst>
          </p:nvPr>
        </p:nvGraphicFramePr>
        <p:xfrm>
          <a:off x="600750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0750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8557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FD41-A734-08FF-93A0-1BF69B0A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C749EA1-D7BC-6186-EE02-03B98113F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65372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CEBFC73-26CE-651C-44B4-1EEB5DB1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532060"/>
              </p:ext>
            </p:extLst>
          </p:nvPr>
        </p:nvGraphicFramePr>
        <p:xfrm>
          <a:off x="-338239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38239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4581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AB93-0E16-B903-423E-3FD813A1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566640-6EA3-C72B-9046-770B347759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43519"/>
              </p:ext>
            </p:extLst>
          </p:nvPr>
        </p:nvGraphicFramePr>
        <p:xfrm>
          <a:off x="-3048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048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8540A66-2B76-2D72-8213-F3CB3A7DD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701039"/>
              </p:ext>
            </p:extLst>
          </p:nvPr>
        </p:nvGraphicFramePr>
        <p:xfrm>
          <a:off x="6096000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34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124C-CD7A-3A5E-4733-3EF8CDCE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Sample9_device3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07419F4-DC3B-24D0-B486-3C9690EAFA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632604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8F38EB-869B-B5F5-D00B-8347E888D7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155309"/>
              </p:ext>
            </p:extLst>
          </p:nvPr>
        </p:nvGraphicFramePr>
        <p:xfrm>
          <a:off x="-357905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57905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439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9B77-49A0-96FE-A0F6-82698CAF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Sample 10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EB1C6-EAED-AFF4-58A2-C99F39436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54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95CE-2A96-21FA-C202-86D686D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Sample1_device1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B5261D-6282-ED0B-023E-071DFA5D4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326526"/>
              </p:ext>
            </p:extLst>
          </p:nvPr>
        </p:nvGraphicFramePr>
        <p:xfrm>
          <a:off x="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047648-7B00-76B5-6C24-696F9A8F9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08187"/>
              </p:ext>
            </p:extLst>
          </p:nvPr>
        </p:nvGraphicFramePr>
        <p:xfrm>
          <a:off x="6096000" y="1452875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1452875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3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7EDB-BF1A-6071-3A81-E2FD85B8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BFFF649-14BE-8365-B7F8-F3651C02C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49230"/>
              </p:ext>
            </p:extLst>
          </p:nvPr>
        </p:nvGraphicFramePr>
        <p:xfrm>
          <a:off x="-33824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33824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2B554E-0193-D27D-A852-598644A40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04178"/>
              </p:ext>
            </p:extLst>
          </p:nvPr>
        </p:nvGraphicFramePr>
        <p:xfrm>
          <a:off x="584525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525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58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2D49-766A-57B9-EC4D-6317ABB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Sample1_device2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FFA35B-EB31-AD1E-FE2D-BBB34BC46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458517"/>
              </p:ext>
            </p:extLst>
          </p:nvPr>
        </p:nvGraphicFramePr>
        <p:xfrm>
          <a:off x="5970749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0749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CB922-9FF4-0CC9-2EA4-B5EAE657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708190"/>
              </p:ext>
            </p:extLst>
          </p:nvPr>
        </p:nvGraphicFramePr>
        <p:xfrm>
          <a:off x="-318575" y="1818000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18575" y="1818000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20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D5B5-80B2-FAAB-F983-0E0888A1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CF9CF5-8997-06CE-B065-D1229D156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35596"/>
              </p:ext>
            </p:extLst>
          </p:nvPr>
        </p:nvGraphicFramePr>
        <p:xfrm>
          <a:off x="5974071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4071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4105E1-1E94-83E5-3578-21253D184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7786"/>
              </p:ext>
            </p:extLst>
          </p:nvPr>
        </p:nvGraphicFramePr>
        <p:xfrm>
          <a:off x="-259582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9582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93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952F-5604-60DF-64D4-0671B624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Sample1_device3</a:t>
            </a:r>
            <a:endParaRPr lang="ru-RU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37ECB6-BE19-2F76-154C-F8DA56CF3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68831"/>
              </p:ext>
            </p:extLst>
          </p:nvPr>
        </p:nvGraphicFramePr>
        <p:xfrm>
          <a:off x="6096000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3920760" imgH="3000960" progId="Origin95.Graph">
                  <p:embed/>
                </p:oleObj>
              </mc:Choice>
              <mc:Fallback>
                <p:oleObj name="Graph" r:id="rId2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96000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D2B15B-1363-661F-89D3-AA8442E7E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81454"/>
              </p:ext>
            </p:extLst>
          </p:nvPr>
        </p:nvGraphicFramePr>
        <p:xfrm>
          <a:off x="-269414" y="1690688"/>
          <a:ext cx="6586667" cy="50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920760" imgH="3000960" progId="Origin95.Graph">
                  <p:embed/>
                </p:oleObj>
              </mc:Choice>
              <mc:Fallback>
                <p:oleObj name="Graph" r:id="rId4" imgW="3920760" imgH="3000960" progId="Origin95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9414" y="1690688"/>
                        <a:ext cx="6586667" cy="50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85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222</Words>
  <Application>Microsoft Office PowerPoint</Application>
  <PresentationFormat>Widescreen</PresentationFormat>
  <Paragraphs>60</Paragraphs>
  <Slides>47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Graph</vt:lpstr>
      <vt:lpstr>Unicode Origin Graph</vt:lpstr>
      <vt:lpstr>PowerPoint Presentation</vt:lpstr>
      <vt:lpstr>PowerPoint Presentation</vt:lpstr>
      <vt:lpstr>Sample 1</vt:lpstr>
      <vt:lpstr>Sample1_device1</vt:lpstr>
      <vt:lpstr>Sample1_device1</vt:lpstr>
      <vt:lpstr>Sample1_device2</vt:lpstr>
      <vt:lpstr>Sample1_device2</vt:lpstr>
      <vt:lpstr>Sample1_device3</vt:lpstr>
      <vt:lpstr>Sample1_device3</vt:lpstr>
      <vt:lpstr>Sample1_device4</vt:lpstr>
      <vt:lpstr>Sample1_device4</vt:lpstr>
      <vt:lpstr>Sample1_device5</vt:lpstr>
      <vt:lpstr>Sample1_device5</vt:lpstr>
      <vt:lpstr>Sample 4</vt:lpstr>
      <vt:lpstr>Sample4_device1</vt:lpstr>
      <vt:lpstr>Sample4_device1</vt:lpstr>
      <vt:lpstr>Sample 5</vt:lpstr>
      <vt:lpstr>Sample5_device1</vt:lpstr>
      <vt:lpstr>Sample5_device1</vt:lpstr>
      <vt:lpstr>Sample5_device2</vt:lpstr>
      <vt:lpstr>Sample5_device2</vt:lpstr>
      <vt:lpstr>Sample5_device3</vt:lpstr>
      <vt:lpstr>Sample5_device4</vt:lpstr>
      <vt:lpstr>Sample5_device4</vt:lpstr>
      <vt:lpstr>Sample 6</vt:lpstr>
      <vt:lpstr>Sample6_device1</vt:lpstr>
      <vt:lpstr>Sample6_device1</vt:lpstr>
      <vt:lpstr>Sample6_device3</vt:lpstr>
      <vt:lpstr>Sample6_device3</vt:lpstr>
      <vt:lpstr>Sample6_device5</vt:lpstr>
      <vt:lpstr>Sample6_device5</vt:lpstr>
      <vt:lpstr>Sample 7</vt:lpstr>
      <vt:lpstr>Sample7_device1</vt:lpstr>
      <vt:lpstr>Sample7_device1</vt:lpstr>
      <vt:lpstr>Sample7_device4</vt:lpstr>
      <vt:lpstr>Sample7_device4</vt:lpstr>
      <vt:lpstr>Sample7_device5</vt:lpstr>
      <vt:lpstr>Sample7_device5</vt:lpstr>
      <vt:lpstr>Sample 8</vt:lpstr>
      <vt:lpstr>Sample8_device1</vt:lpstr>
      <vt:lpstr>Sample8_device1</vt:lpstr>
      <vt:lpstr>Sample 9</vt:lpstr>
      <vt:lpstr>Sample9_device2</vt:lpstr>
      <vt:lpstr>Sample9_device2</vt:lpstr>
      <vt:lpstr>Sample9_device3</vt:lpstr>
      <vt:lpstr>Sample9_device3</vt:lpstr>
      <vt:lpstr>Sample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Bandurist</dc:creator>
  <cp:lastModifiedBy>Mikhail Bandurist</cp:lastModifiedBy>
  <cp:revision>18</cp:revision>
  <dcterms:created xsi:type="dcterms:W3CDTF">2023-11-04T11:23:29Z</dcterms:created>
  <dcterms:modified xsi:type="dcterms:W3CDTF">2023-11-09T12:14:52Z</dcterms:modified>
</cp:coreProperties>
</file>