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FFE84-ADB0-4689-CC9A-1818F6A8A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240510-6E73-71D5-A37D-01A2B3BB7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EEC7F-FFA4-B555-0B68-EACE06E38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F3D4-FDB7-43B0-AE16-F3D25963A771}" type="datetimeFigureOut">
              <a:rPr lang="ru-RU" smtClean="0"/>
              <a:t>25.11.2023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9022B-EDBC-5FFA-7F5E-E63C0D1E8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6323E-BFC4-025E-0DDC-A48F153E3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3F29-08CD-41FE-9E91-3F8DD2632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333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6B805-8C43-D715-7572-32B0F0A15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857384-187A-E3F2-3797-CA9E28D59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11731-A828-27B1-47A4-7797197DE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F3D4-FDB7-43B0-AE16-F3D25963A771}" type="datetimeFigureOut">
              <a:rPr lang="ru-RU" smtClean="0"/>
              <a:t>25.11.2023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681B2-BB3B-C142-3D11-BD6EE2BA2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69C9A-D1C8-D6E6-ABF0-32185D9CC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3F29-08CD-41FE-9E91-3F8DD2632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25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787B0-B5BA-1A61-356B-67068DAF19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3DFD8B-8154-0878-F06D-D6C850CD3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2A5D1-379A-C0D3-78F6-D02A8AABC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F3D4-FDB7-43B0-AE16-F3D25963A771}" type="datetimeFigureOut">
              <a:rPr lang="ru-RU" smtClean="0"/>
              <a:t>25.11.2023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2FADE-32C7-0F6E-41DC-72B25D36E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59B56-67E1-9E28-60E0-55ED531B7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3F29-08CD-41FE-9E91-3F8DD2632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100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888E3-DA86-B05B-3F14-7660E65C2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643E4-4582-CF34-F411-877418010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4F8D9-EE09-5ED3-10B1-AFEA032C7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F3D4-FDB7-43B0-AE16-F3D25963A771}" type="datetimeFigureOut">
              <a:rPr lang="ru-RU" smtClean="0"/>
              <a:t>25.11.2023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FE0AC-4441-E3C3-BE76-760D47CF3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6E085-B6A4-B38A-E960-6F0157563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3F29-08CD-41FE-9E91-3F8DD2632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920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18630-B854-663B-BCF2-3A6147045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D0E16-B9E9-F7AC-66E2-C74C5DB8D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3F054-11A5-0785-B2CE-995EEC053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F3D4-FDB7-43B0-AE16-F3D25963A771}" type="datetimeFigureOut">
              <a:rPr lang="ru-RU" smtClean="0"/>
              <a:t>25.11.2023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E1FC3-ECAF-ECA9-AD83-3B32B9298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76C76-FF99-0915-4B96-AE8C3ADE9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3F29-08CD-41FE-9E91-3F8DD2632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1199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8F7E9-D5BD-E052-756C-1D07B0DA4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0A8C7-25EE-4C62-CD23-2DA1EFBE07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34F393-2AA8-E006-2DA7-6BB2D816A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7E7F7-F24C-015A-63CD-853EC3C27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F3D4-FDB7-43B0-AE16-F3D25963A771}" type="datetimeFigureOut">
              <a:rPr lang="ru-RU" smtClean="0"/>
              <a:t>25.11.2023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8BDC3-9641-ECC1-81E8-EE58AA76A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372437-5852-FB92-6ED8-EFFE83BA3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3F29-08CD-41FE-9E91-3F8DD2632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577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B658B-D426-5AD4-71C8-DE8188D5E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253F6-08F8-C7AD-8B14-E1448052E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C7A1C0-5505-DA07-183F-855CEA382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6E88EC-C24D-303C-429F-C42964BC72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892F99-2FC7-3997-C715-8F45533586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FB5504-CF54-8432-C510-C113581A2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F3D4-FDB7-43B0-AE16-F3D25963A771}" type="datetimeFigureOut">
              <a:rPr lang="ru-RU" smtClean="0"/>
              <a:t>25.11.2023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52EC4E-FAB1-F063-5524-041A0E48A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269080-A0ED-9D90-DFDA-42F1FB7E6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3F29-08CD-41FE-9E91-3F8DD2632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019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4A41-7E50-BBA6-9EE2-CA3C46454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928FC0-2AA4-AA28-B62A-22FD599A0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F3D4-FDB7-43B0-AE16-F3D25963A771}" type="datetimeFigureOut">
              <a:rPr lang="ru-RU" smtClean="0"/>
              <a:t>25.11.2023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E562B0-83FA-6110-66BB-8A43D2AF3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68A0EF-167D-BBD5-598A-DC3C57508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3F29-08CD-41FE-9E91-3F8DD2632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223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59F9D1-54B6-8184-97D1-265212D4D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F3D4-FDB7-43B0-AE16-F3D25963A771}" type="datetimeFigureOut">
              <a:rPr lang="ru-RU" smtClean="0"/>
              <a:t>25.11.2023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C3AB01-A154-97C7-41E2-7498E0CC6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A120F3-FC0A-7150-6CCB-B37477A7C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3F29-08CD-41FE-9E91-3F8DD2632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0280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62C1D-BF66-BA7D-30E1-CD4B49ABB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A344F-A662-623F-0FAF-01834435E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26DA55-1396-D86F-14D1-3799446DF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C205A-1AA6-FCE0-B2D2-3E09FA551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F3D4-FDB7-43B0-AE16-F3D25963A771}" type="datetimeFigureOut">
              <a:rPr lang="ru-RU" smtClean="0"/>
              <a:t>25.11.2023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4B681-9957-F566-A660-ECAB9FFD6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6AC0A-8A51-5B96-92FF-BF486FC06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3F29-08CD-41FE-9E91-3F8DD2632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459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85C77-4DEE-AAE9-E1B1-6452BC4D0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191ABE-C56D-7C97-429F-A7390C7DAA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E5DE99-1EE9-F290-1B30-C06E08308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B04C9F-7A61-659C-DE82-35824958F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F3D4-FDB7-43B0-AE16-F3D25963A771}" type="datetimeFigureOut">
              <a:rPr lang="ru-RU" smtClean="0"/>
              <a:t>25.11.2023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83B8D6-3030-9097-7B15-A63F9264B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94526-BD0B-A817-B5E3-CC688ACFE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3F29-08CD-41FE-9E91-3F8DD2632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003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3D5DAD-04FF-4F5D-AC3A-ACD8BD17B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E0F9B-60B4-632F-AC67-66472B4EB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D5FD4-EC98-B371-EED3-0D703E3738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AF3D4-FDB7-43B0-AE16-F3D25963A771}" type="datetimeFigureOut">
              <a:rPr lang="ru-RU" smtClean="0"/>
              <a:t>25.11.2023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2BCCC-A53C-3D30-FE94-48A3E328FD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D0E04-177E-C142-AAF0-7BA24AB75C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C3F29-08CD-41FE-9E91-3F8DD2632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3341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8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5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8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20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2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9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31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33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wmf"/><Relationship Id="rId4" Type="http://schemas.openxmlformats.org/officeDocument/2006/relationships/oleObject" Target="../embeddings/oleObject35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37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oleObject" Target="../embeddings/oleObject39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wmf"/><Relationship Id="rId4" Type="http://schemas.openxmlformats.org/officeDocument/2006/relationships/oleObject" Target="../embeddings/oleObject40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oleObject" Target="../embeddings/oleObject41.bin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oleObject" Target="../embeddings/oleObject42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3.wmf"/><Relationship Id="rId4" Type="http://schemas.openxmlformats.org/officeDocument/2006/relationships/oleObject" Target="../embeddings/oleObject43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oleObject" Target="../embeddings/oleObject44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5.wmf"/><Relationship Id="rId4" Type="http://schemas.openxmlformats.org/officeDocument/2006/relationships/oleObject" Target="../embeddings/oleObject45.bin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oleObject" Target="../embeddings/oleObject46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7.wmf"/><Relationship Id="rId4" Type="http://schemas.openxmlformats.org/officeDocument/2006/relationships/oleObject" Target="../embeddings/oleObject47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oleObject" Target="../embeddings/oleObject48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9.wmf"/><Relationship Id="rId4" Type="http://schemas.openxmlformats.org/officeDocument/2006/relationships/oleObject" Target="../embeddings/oleObject49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oleObject" Target="../embeddings/oleObject50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1.wmf"/><Relationship Id="rId4" Type="http://schemas.openxmlformats.org/officeDocument/2006/relationships/oleObject" Target="../embeddings/oleObject51.bin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oleObject" Target="../embeddings/oleObject52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3.wmf"/><Relationship Id="rId4" Type="http://schemas.openxmlformats.org/officeDocument/2006/relationships/oleObject" Target="../embeddings/oleObject53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oleObject" Target="../embeddings/oleObject54.bin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A8ACB-F3B7-4E5B-844A-45250AB676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Report 22/11/2023 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A26BF-F414-8C47-4729-C11BA0A433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X-Ray measurements on the samples from Batch 2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1077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008BD-40E0-129F-1F1C-3A6E85B1B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Sample1_device3</a:t>
            </a:r>
            <a:endParaRPr lang="ru-RU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5C4B106-3C71-3854-4E2E-533ECB981F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6047996"/>
              </p:ext>
            </p:extLst>
          </p:nvPr>
        </p:nvGraphicFramePr>
        <p:xfrm>
          <a:off x="0" y="2178000"/>
          <a:ext cx="6116190" cy="46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2178000"/>
                        <a:ext cx="6116190" cy="46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DDA2615-ED73-30F1-F048-57A5909D71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7468006"/>
              </p:ext>
            </p:extLst>
          </p:nvPr>
        </p:nvGraphicFramePr>
        <p:xfrm>
          <a:off x="5973568" y="2178000"/>
          <a:ext cx="6116190" cy="46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73568" y="2178000"/>
                        <a:ext cx="6116190" cy="46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3526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77E3AF-1A1E-D9B7-7164-6E6110EF55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Sample4_device1</a:t>
            </a:r>
            <a:endParaRPr lang="ru-RU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FD02840-F3F8-0A3B-9DE4-969DBAB2D9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1092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31B41-1709-7569-C3B9-6B4FE80FA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Sample4_device1</a:t>
            </a:r>
            <a:endParaRPr lang="ru-RU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ABE432F-A89D-41A0-6CCE-B23D094671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4204727"/>
              </p:ext>
            </p:extLst>
          </p:nvPr>
        </p:nvGraphicFramePr>
        <p:xfrm>
          <a:off x="375202" y="1452875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75202" y="1452875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8D4FCFC-ADDE-B0D9-CD24-785ECC704DC6}"/>
              </a:ext>
            </a:extLst>
          </p:cNvPr>
          <p:cNvSpPr txBox="1"/>
          <p:nvPr/>
        </p:nvSpPr>
        <p:spPr>
          <a:xfrm>
            <a:off x="6886295" y="2976464"/>
            <a:ext cx="4467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CURRENT -&gt; SEEMS THAT AU ELECTRODES</a:t>
            </a:r>
          </a:p>
          <a:p>
            <a:r>
              <a:rPr lang="en-US" dirty="0"/>
              <a:t>DEGRADED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8168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9C5349-9B7C-E88D-4EE6-F8508E07F9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Sample6_device1</a:t>
            </a:r>
            <a:endParaRPr lang="ru-RU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24C6811-2992-1545-457D-89CDAA8B07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0793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10BCCE-979C-FCDD-51CF-6C4243B73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Sample6_device1</a:t>
            </a:r>
            <a:endParaRPr lang="ru-RU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DAD7670-7944-2FA4-A1FE-B645F5780C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6886401"/>
              </p:ext>
            </p:extLst>
          </p:nvPr>
        </p:nvGraphicFramePr>
        <p:xfrm>
          <a:off x="-20190" y="1880570"/>
          <a:ext cx="6116190" cy="46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20190" y="1880570"/>
                        <a:ext cx="6116190" cy="46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7E6885F8-E549-BA38-16EA-50FA8C591C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3573895"/>
              </p:ext>
            </p:extLst>
          </p:nvPr>
        </p:nvGraphicFramePr>
        <p:xfrm>
          <a:off x="6096000" y="1812875"/>
          <a:ext cx="6116190" cy="46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6000" y="1812875"/>
                        <a:ext cx="6116190" cy="46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1756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45B3C-2AC0-762D-A892-57F970F4B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Sample6_device1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7313EA99-C2F7-8D2F-7715-49758588F7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6036625"/>
              </p:ext>
            </p:extLst>
          </p:nvPr>
        </p:nvGraphicFramePr>
        <p:xfrm>
          <a:off x="0" y="1690688"/>
          <a:ext cx="6116190" cy="46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1690688"/>
                        <a:ext cx="6116190" cy="46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AE3C73E-9061-25B1-C29C-47F016FF16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7649159"/>
              </p:ext>
            </p:extLst>
          </p:nvPr>
        </p:nvGraphicFramePr>
        <p:xfrm>
          <a:off x="6116190" y="1690688"/>
          <a:ext cx="6116190" cy="46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16190" y="1690688"/>
                        <a:ext cx="6116190" cy="46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0897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B9F79-6755-C568-F683-4ED73B18D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Sample6_device1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A1F4F47B-3BE5-1BF7-2F3C-508D90C809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1883041"/>
              </p:ext>
            </p:extLst>
          </p:nvPr>
        </p:nvGraphicFramePr>
        <p:xfrm>
          <a:off x="85951" y="1812875"/>
          <a:ext cx="6116190" cy="46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5951" y="1812875"/>
                        <a:ext cx="6116190" cy="46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81EF9C6-20E4-60AC-1D73-01BFD51620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100485"/>
              </p:ext>
            </p:extLst>
          </p:nvPr>
        </p:nvGraphicFramePr>
        <p:xfrm>
          <a:off x="6075810" y="1812875"/>
          <a:ext cx="6116190" cy="46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75810" y="1812875"/>
                        <a:ext cx="6116190" cy="46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4252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6E151-17FE-C56A-9BF0-32071BDCD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Sample6_device1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7A20DC15-9BA5-2057-F3D4-46E8FD09EE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5783939"/>
              </p:ext>
            </p:extLst>
          </p:nvPr>
        </p:nvGraphicFramePr>
        <p:xfrm>
          <a:off x="384532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4532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0993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BF8E8A3-0CDC-D116-1424-01BE9A67F1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Sample6_device5</a:t>
            </a:r>
            <a:endParaRPr lang="ru-RU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D5E70C9-00E8-6F4F-A67D-BD848B29EB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940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16CC3-C462-17CE-B6C3-707D1D49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Sample6_device5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2B1E81B7-069D-2E5C-38C2-98F205CE5B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4093720"/>
              </p:ext>
            </p:extLst>
          </p:nvPr>
        </p:nvGraphicFramePr>
        <p:xfrm>
          <a:off x="-20190" y="1690688"/>
          <a:ext cx="6116190" cy="46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20190" y="1690688"/>
                        <a:ext cx="6116190" cy="46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ABDD159-EE3C-C863-CEFD-5F2893D50B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2962228"/>
              </p:ext>
            </p:extLst>
          </p:nvPr>
        </p:nvGraphicFramePr>
        <p:xfrm>
          <a:off x="6075810" y="1690688"/>
          <a:ext cx="6116190" cy="46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75810" y="1690688"/>
                        <a:ext cx="6116190" cy="46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453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42579-DF2C-F24B-D446-BD16A0208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9969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05EBEC-F72D-A266-7FE7-9826D87ADD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Sample7_device1</a:t>
            </a:r>
            <a:endParaRPr lang="ru-RU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0BCB44A-A765-41AB-2A56-26EFDC0C69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11119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6309BD-1CCA-7412-4F21-94C005C90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Sample7_device1</a:t>
            </a:r>
            <a:endParaRPr lang="ru-RU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A266189-F759-9B26-CDFE-009E0C68D0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0452827"/>
              </p:ext>
            </p:extLst>
          </p:nvPr>
        </p:nvGraphicFramePr>
        <p:xfrm>
          <a:off x="-156644" y="1880571"/>
          <a:ext cx="6116190" cy="46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156644" y="1880571"/>
                        <a:ext cx="6116190" cy="46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D0ED5D21-974C-8E10-1846-279C0E57C4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4750084"/>
              </p:ext>
            </p:extLst>
          </p:nvPr>
        </p:nvGraphicFramePr>
        <p:xfrm>
          <a:off x="5702981" y="1880571"/>
          <a:ext cx="6116190" cy="46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981" y="1880571"/>
                        <a:ext cx="6116190" cy="46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2877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AFD99-FC44-DDD7-0938-89661D1D65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Sample8_device1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AC3828-9644-95D4-0309-7185C5480A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93227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49A02-AEC4-4635-59D3-2B4C15251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Sample8_device1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652E9D8A-9225-84EB-0E49-6A9B5F3647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2728535"/>
              </p:ext>
            </p:extLst>
          </p:nvPr>
        </p:nvGraphicFramePr>
        <p:xfrm>
          <a:off x="-20190" y="1690688"/>
          <a:ext cx="6116190" cy="46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20190" y="1690688"/>
                        <a:ext cx="6116190" cy="46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8E11FD1-AB0C-45C4-87AD-1E365058A5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6987940"/>
              </p:ext>
            </p:extLst>
          </p:nvPr>
        </p:nvGraphicFramePr>
        <p:xfrm>
          <a:off x="5908253" y="1690688"/>
          <a:ext cx="6116190" cy="46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08253" y="1690688"/>
                        <a:ext cx="6116190" cy="46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31604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AB514DB-ED93-92EB-5A03-AEBD71E91B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Sample9_device3</a:t>
            </a:r>
            <a:endParaRPr lang="ru-RU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FA02029-2458-680A-3A1D-B30D1060D1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2334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83C908D-F424-A799-E6F5-F44EB7B4E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Sample9_device3</a:t>
            </a:r>
            <a:endParaRPr lang="ru-RU" dirty="0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F2520D5B-6EB0-430E-6115-0C559271E2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2299919"/>
              </p:ext>
            </p:extLst>
          </p:nvPr>
        </p:nvGraphicFramePr>
        <p:xfrm>
          <a:off x="113944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3944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D59CE3A-2716-900C-DFED-6390A81C8FCD}"/>
              </a:ext>
            </a:extLst>
          </p:cNvPr>
          <p:cNvSpPr txBox="1"/>
          <p:nvPr/>
        </p:nvSpPr>
        <p:spPr>
          <a:xfrm>
            <a:off x="6876661" y="2453951"/>
            <a:ext cx="513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 CIRCUIT BETWEEN GATE AND DRAIN/SOURCE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45273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A3F3D06-6922-6F74-4BE8-B70D82D844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Sample10_device3</a:t>
            </a:r>
            <a:endParaRPr lang="ru-RU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AE55BA4-C6F4-7D1D-CD60-90DDA52BEF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06551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1A7843-231F-A58E-5EA4-61DD81C5A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Sample10_device3</a:t>
            </a:r>
            <a:endParaRPr lang="ru-RU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DC86129E-F680-B689-21B3-1DC071583C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0958252"/>
              </p:ext>
            </p:extLst>
          </p:nvPr>
        </p:nvGraphicFramePr>
        <p:xfrm>
          <a:off x="235242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5242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82C4F34-1150-0149-BB50-8454610A96BB}"/>
              </a:ext>
            </a:extLst>
          </p:cNvPr>
          <p:cNvSpPr txBox="1"/>
          <p:nvPr/>
        </p:nvSpPr>
        <p:spPr>
          <a:xfrm>
            <a:off x="7389845" y="3069771"/>
            <a:ext cx="4193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CURRENT </a:t>
            </a:r>
          </a:p>
          <a:p>
            <a:r>
              <a:rPr lang="en-US" dirty="0"/>
              <a:t>(VERIFIED ALSO IN HORIZONTAL POSITION)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58141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04AC-D961-DDE7-898C-BD9B09A41D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Sample10_device6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F5638C-C2BA-7070-F2F5-0900327EF1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03737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934B5B-F7E1-0C0A-CE4B-212AD8E89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Sample10_device6</a:t>
            </a:r>
            <a:endParaRPr lang="ru-RU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66DFA37-5C46-B703-14AA-67560E3ABE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7764820"/>
              </p:ext>
            </p:extLst>
          </p:nvPr>
        </p:nvGraphicFramePr>
        <p:xfrm>
          <a:off x="515160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15160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34A4C34-60D9-DAC8-BC0C-5A2373E2CA55}"/>
              </a:ext>
            </a:extLst>
          </p:cNvPr>
          <p:cNvSpPr txBox="1"/>
          <p:nvPr/>
        </p:nvSpPr>
        <p:spPr>
          <a:xfrm>
            <a:off x="7856376" y="3429000"/>
            <a:ext cx="1619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 CIRCUIT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2093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E90448-580C-863B-979C-693C73C9DC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042392F-1A8C-D1DC-48A2-3747CF2249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72106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CF336A9-DCAF-42B8-2526-4AF3F629EA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Sample11_device3</a:t>
            </a:r>
            <a:endParaRPr lang="ru-RU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464FC0D-B627-4B68-F951-A180FEC681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62588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5E6592-EEFF-3883-5278-19B64C2BF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Sample11_device3</a:t>
            </a:r>
            <a:endParaRPr lang="ru-RU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D9A98612-DA05-F0BA-E076-6F645C14F5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3181597"/>
              </p:ext>
            </p:extLst>
          </p:nvPr>
        </p:nvGraphicFramePr>
        <p:xfrm>
          <a:off x="645789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5789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BC42A74-4D38-6E38-B793-1E1E8EB67095}"/>
              </a:ext>
            </a:extLst>
          </p:cNvPr>
          <p:cNvSpPr txBox="1"/>
          <p:nvPr/>
        </p:nvSpPr>
        <p:spPr>
          <a:xfrm>
            <a:off x="8378890" y="3676261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SENSE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28152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A5605A9-171B-4785-4592-E874F097F7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Sample12_device2</a:t>
            </a:r>
            <a:endParaRPr lang="ru-RU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033E0E4-8B0F-85EF-4CE1-4027696F22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27202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D9468A-33FE-1FD8-8083-3E802A752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Sample12_device2</a:t>
            </a:r>
            <a:endParaRPr lang="ru-RU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16ADFE4-B1B8-D077-D634-FB6047D579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9255733"/>
              </p:ext>
            </p:extLst>
          </p:nvPr>
        </p:nvGraphicFramePr>
        <p:xfrm>
          <a:off x="0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39DD26F-520C-BE71-DB1B-3BAAC7457121}"/>
              </a:ext>
            </a:extLst>
          </p:cNvPr>
          <p:cNvSpPr txBox="1"/>
          <p:nvPr/>
        </p:nvSpPr>
        <p:spPr>
          <a:xfrm>
            <a:off x="7128588" y="3429000"/>
            <a:ext cx="47770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DRAIN CURRENT REACHES MIRCOAMPS ONLY AT </a:t>
            </a:r>
          </a:p>
          <a:p>
            <a:r>
              <a:rPr lang="en-US" dirty="0"/>
              <a:t>50 V, WHICH IS TOO LOW</a:t>
            </a:r>
          </a:p>
          <a:p>
            <a:r>
              <a:rPr lang="en-US" dirty="0"/>
              <a:t>FOR REACHING PHOTOCONDUCTIVE GAIN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29444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2560C-BCF8-EC68-7543-5C11E5E0CB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Sample12_device3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1C7BE9-D658-2CC8-D344-7BED470174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09169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B7E3CB-C74B-6C2D-B006-0A5AABBE2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Sample12_device3</a:t>
            </a:r>
            <a:endParaRPr lang="ru-RU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C28E2C73-1497-FACA-BC51-FD2660D8A4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9212049"/>
              </p:ext>
            </p:extLst>
          </p:nvPr>
        </p:nvGraphicFramePr>
        <p:xfrm>
          <a:off x="-20190" y="1690688"/>
          <a:ext cx="6116190" cy="46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20190" y="1690688"/>
                        <a:ext cx="6116190" cy="46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88C5BE11-BA70-C74E-D85A-640FC964CB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2336924"/>
              </p:ext>
            </p:extLst>
          </p:nvPr>
        </p:nvGraphicFramePr>
        <p:xfrm>
          <a:off x="5915025" y="1690688"/>
          <a:ext cx="6116638" cy="467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15025" y="1690688"/>
                        <a:ext cx="6116638" cy="4679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26499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41BAD-4165-913E-F860-03935090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Sample12_device3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10ECDE32-402E-83C7-3B96-5B400065C8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6038585"/>
              </p:ext>
            </p:extLst>
          </p:nvPr>
        </p:nvGraphicFramePr>
        <p:xfrm>
          <a:off x="0" y="1690688"/>
          <a:ext cx="6116190" cy="46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1690688"/>
                        <a:ext cx="6116190" cy="46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B5A20D93-38D5-DC6F-58ED-01DCFDE1E4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261247"/>
              </p:ext>
            </p:extLst>
          </p:nvPr>
        </p:nvGraphicFramePr>
        <p:xfrm>
          <a:off x="6075363" y="1690688"/>
          <a:ext cx="6116637" cy="467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75363" y="1690688"/>
                        <a:ext cx="6116637" cy="4679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11802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AAC78-EFD7-33BA-542F-ADDCED80C2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Sample12_device4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230D7D-796D-038A-802B-4D11764391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3218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DC556C-363C-64F6-B140-DF9953C6D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Sample12_device4</a:t>
            </a:r>
            <a:endParaRPr lang="ru-RU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2487730-E8EC-6068-84A1-A96298B382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0014556"/>
              </p:ext>
            </p:extLst>
          </p:nvPr>
        </p:nvGraphicFramePr>
        <p:xfrm>
          <a:off x="-259583" y="1690688"/>
          <a:ext cx="6116190" cy="46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259583" y="1690688"/>
                        <a:ext cx="6116190" cy="46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F68C8A14-302F-6BA7-4248-E400CE561E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5239598"/>
              </p:ext>
            </p:extLst>
          </p:nvPr>
        </p:nvGraphicFramePr>
        <p:xfrm>
          <a:off x="5547109" y="1690688"/>
          <a:ext cx="6116190" cy="46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47109" y="1690688"/>
                        <a:ext cx="6116190" cy="46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69106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65D6D-E758-5C95-4D8B-DCCFCDE7C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Sample12_device4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440F6966-050F-40B2-10D2-24D0A29CD1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4312448"/>
              </p:ext>
            </p:extLst>
          </p:nvPr>
        </p:nvGraphicFramePr>
        <p:xfrm>
          <a:off x="94379" y="1690688"/>
          <a:ext cx="6116190" cy="46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4379" y="1690688"/>
                        <a:ext cx="6116190" cy="46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6678958-CFD5-A95A-5288-F2BFA9FBB7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1730266"/>
              </p:ext>
            </p:extLst>
          </p:nvPr>
        </p:nvGraphicFramePr>
        <p:xfrm>
          <a:off x="6096000" y="1690688"/>
          <a:ext cx="6116190" cy="46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6000" y="1690688"/>
                        <a:ext cx="6116190" cy="46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4252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9FDAD-FC0E-31EC-6662-25F79C90E2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Sample1_device1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489083-B9F8-4BF6-122F-4A85567FA0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th</a:t>
            </a:r>
            <a:r>
              <a:rPr lang="en-US" dirty="0"/>
              <a:t>=4.5±0.5 nm</a:t>
            </a:r>
          </a:p>
          <a:p>
            <a:r>
              <a:rPr lang="en-US" dirty="0"/>
              <a:t>W = …</a:t>
            </a:r>
          </a:p>
        </p:txBody>
      </p:sp>
    </p:spTree>
    <p:extLst>
      <p:ext uri="{BB962C8B-B14F-4D97-AF65-F5344CB8AC3E}">
        <p14:creationId xmlns:p14="http://schemas.microsoft.com/office/powerpoint/2010/main" val="7183986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C3C4E5-F114-4979-CDFD-7D680CD38E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Sample14_device1</a:t>
            </a:r>
            <a:endParaRPr lang="ru-RU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50CEA5B-1BD8-40CA-0A7B-37574E1D23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33389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A0668B-8EAB-B0AB-C497-628E22161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Sample14_device1</a:t>
            </a:r>
            <a:endParaRPr lang="ru-RU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9E806C0-A93C-7066-FE78-52DE2ED592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395572"/>
              </p:ext>
            </p:extLst>
          </p:nvPr>
        </p:nvGraphicFramePr>
        <p:xfrm>
          <a:off x="-367737" y="1690688"/>
          <a:ext cx="6116190" cy="46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367737" y="1690688"/>
                        <a:ext cx="6116190" cy="46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D239600B-3673-843F-9198-FF3A69D82D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6344128"/>
              </p:ext>
            </p:extLst>
          </p:nvPr>
        </p:nvGraphicFramePr>
        <p:xfrm>
          <a:off x="5748453" y="1690688"/>
          <a:ext cx="6116190" cy="46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48453" y="1690688"/>
                        <a:ext cx="6116190" cy="46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36580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A5FB2-71C1-D984-F415-0893B69C2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Sample14_device1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55567EF9-0A1C-5CCE-BA55-699C6698DB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2149439"/>
              </p:ext>
            </p:extLst>
          </p:nvPr>
        </p:nvGraphicFramePr>
        <p:xfrm>
          <a:off x="153374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3374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39938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865793-4948-7865-B3EA-E46C0C5FB9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Sample14_device2</a:t>
            </a:r>
            <a:endParaRPr lang="ru-RU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7E2CAB1-E7BA-C00D-BE50-6D7CB169A1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92548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B16143-2A31-4809-705B-D4952D714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Sample14_device2</a:t>
            </a:r>
            <a:endParaRPr lang="ru-RU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C62CFEC3-5D85-739C-F46E-B8FCC23E30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4793057"/>
              </p:ext>
            </p:extLst>
          </p:nvPr>
        </p:nvGraphicFramePr>
        <p:xfrm>
          <a:off x="0" y="1690688"/>
          <a:ext cx="6116190" cy="46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1690688"/>
                        <a:ext cx="6116190" cy="46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DFED4D90-B3AE-10CD-7477-268B33548D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5528908"/>
              </p:ext>
            </p:extLst>
          </p:nvPr>
        </p:nvGraphicFramePr>
        <p:xfrm>
          <a:off x="5954405" y="1690688"/>
          <a:ext cx="6116190" cy="46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54405" y="1690688"/>
                        <a:ext cx="6116190" cy="46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46165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DBA04-5338-8F32-42EC-0E4FB6861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Sample14_device2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92CD28C1-AA33-69A9-6552-4E521BD615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878817"/>
              </p:ext>
            </p:extLst>
          </p:nvPr>
        </p:nvGraphicFramePr>
        <p:xfrm>
          <a:off x="114044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4044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0949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2D18937-45D1-737F-C0A1-64E9BE7CB2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Sample14_device3</a:t>
            </a:r>
            <a:endParaRPr lang="ru-RU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9A0BAE6-1A95-6CD3-C4C6-E8250CC350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5108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423800-2154-5C92-F26E-4E990A119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Sample14_device3</a:t>
            </a:r>
            <a:endParaRPr lang="ru-RU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FFA36B5-D356-4F1E-4603-93EA938008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5530913"/>
              </p:ext>
            </p:extLst>
          </p:nvPr>
        </p:nvGraphicFramePr>
        <p:xfrm>
          <a:off x="-20190" y="1690688"/>
          <a:ext cx="6116190" cy="46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20190" y="1690688"/>
                        <a:ext cx="6116190" cy="46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28AF6768-0828-D74F-894C-328181D02E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3746016"/>
              </p:ext>
            </p:extLst>
          </p:nvPr>
        </p:nvGraphicFramePr>
        <p:xfrm>
          <a:off x="6075810" y="1690688"/>
          <a:ext cx="6116190" cy="46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75810" y="1690688"/>
                        <a:ext cx="6116190" cy="46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23A2A8E-A0D4-2EC9-4FB7-201FD6A7658B}"/>
              </a:ext>
            </a:extLst>
          </p:cNvPr>
          <p:cNvSpPr txBox="1"/>
          <p:nvPr/>
        </p:nvSpPr>
        <p:spPr>
          <a:xfrm>
            <a:off x="7046413" y="947576"/>
            <a:ext cx="4726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40 V peaks are very small already at 500 </a:t>
            </a:r>
            <a:r>
              <a:rPr lang="en-US" dirty="0" err="1"/>
              <a:t>uA</a:t>
            </a:r>
            <a:r>
              <a:rPr lang="en-US" dirty="0"/>
              <a:t>, </a:t>
            </a:r>
          </a:p>
          <a:p>
            <a:r>
              <a:rPr lang="en-US" dirty="0"/>
              <a:t>so I stopped here and increased </a:t>
            </a:r>
            <a:r>
              <a:rPr lang="en-US" dirty="0" err="1"/>
              <a:t>VGate</a:t>
            </a:r>
            <a:r>
              <a:rPr lang="en-US" dirty="0"/>
              <a:t> to 50 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90845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B3F66-E4C8-68BB-1565-F97D2FD7F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Sample14_device3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781A4AF6-0B70-63B7-E413-F001F920D2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432726"/>
              </p:ext>
            </p:extLst>
          </p:nvPr>
        </p:nvGraphicFramePr>
        <p:xfrm>
          <a:off x="133708" y="1690688"/>
          <a:ext cx="6116190" cy="46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3708" y="1690688"/>
                        <a:ext cx="6116190" cy="46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7DE46D0-CF28-8B49-68CE-D98A1547B6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0298292"/>
              </p:ext>
            </p:extLst>
          </p:nvPr>
        </p:nvGraphicFramePr>
        <p:xfrm>
          <a:off x="6249898" y="1690688"/>
          <a:ext cx="6116190" cy="46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49898" y="1690688"/>
                        <a:ext cx="6116190" cy="46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00238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50FADF1-16B9-3B4E-49B0-550342E793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Sample14_device4 (15/11)</a:t>
            </a:r>
            <a:endParaRPr lang="ru-RU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95FB6F0-E7C8-4F41-CEB8-5D03C07F69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6954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3A26E-25E3-6504-001A-0B14D4703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Sample1_device1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65607B19-ADF2-3945-D8DC-B137E93ADB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5124850"/>
              </p:ext>
            </p:extLst>
          </p:nvPr>
        </p:nvGraphicFramePr>
        <p:xfrm>
          <a:off x="838200" y="1452875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8200" y="1452875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76033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3CA65F-8654-8D4C-963C-AC3E60422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Sample14_device4 (15/11)</a:t>
            </a:r>
            <a:endParaRPr lang="ru-RU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FC7AC4F-76E5-60CE-C5FF-CA723FE5CD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6304704"/>
              </p:ext>
            </p:extLst>
          </p:nvPr>
        </p:nvGraphicFramePr>
        <p:xfrm>
          <a:off x="-161259" y="1690688"/>
          <a:ext cx="6116190" cy="46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161259" y="1690688"/>
                        <a:ext cx="6116190" cy="46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C2259710-20BE-EBD2-CD0C-497BBA532C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2982864"/>
              </p:ext>
            </p:extLst>
          </p:nvPr>
        </p:nvGraphicFramePr>
        <p:xfrm>
          <a:off x="6096000" y="1690688"/>
          <a:ext cx="6116190" cy="46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6000" y="1690688"/>
                        <a:ext cx="6116190" cy="46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98184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9D2A1-3E87-4D80-985A-DBCC0C43C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Sample14_device4 (15/11)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E8223E85-21CB-0777-6774-DF61E76793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5191828"/>
              </p:ext>
            </p:extLst>
          </p:nvPr>
        </p:nvGraphicFramePr>
        <p:xfrm>
          <a:off x="-20190" y="1690688"/>
          <a:ext cx="6116190" cy="46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20190" y="1690688"/>
                        <a:ext cx="6116190" cy="46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864DCE0-F81E-AA6E-6708-3AF24ADD1E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2338673"/>
              </p:ext>
            </p:extLst>
          </p:nvPr>
        </p:nvGraphicFramePr>
        <p:xfrm>
          <a:off x="6034023" y="1690688"/>
          <a:ext cx="6116190" cy="46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34023" y="1690688"/>
                        <a:ext cx="6116190" cy="46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3998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7583D-BF9A-B95B-3AA1-E95746A72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Sample14_device4 (15/11)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9B742585-6476-E71F-B923-FD45DB89CD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9973336"/>
              </p:ext>
            </p:extLst>
          </p:nvPr>
        </p:nvGraphicFramePr>
        <p:xfrm>
          <a:off x="0" y="1690688"/>
          <a:ext cx="6116190" cy="46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1690688"/>
                        <a:ext cx="6116190" cy="46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897E970-520D-D7C3-AC94-53B601AE1F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710076"/>
              </p:ext>
            </p:extLst>
          </p:nvPr>
        </p:nvGraphicFramePr>
        <p:xfrm>
          <a:off x="6116190" y="1690688"/>
          <a:ext cx="6116190" cy="46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16190" y="1690688"/>
                        <a:ext cx="6116190" cy="46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03812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8A5DCD-26A3-3149-9C4D-5387913C9B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Sample14_device4 (22/11)</a:t>
            </a:r>
            <a:endParaRPr lang="ru-RU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7C230DE-4BC8-0E92-8294-46E6747F37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07804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53C6E8-E95F-1591-6FDB-5985E93EE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Sample14_device4 (22/11)</a:t>
            </a:r>
            <a:endParaRPr lang="ru-RU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08A771B-DFCF-EBAC-C0C1-C2C5B20E90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463422"/>
              </p:ext>
            </p:extLst>
          </p:nvPr>
        </p:nvGraphicFramePr>
        <p:xfrm>
          <a:off x="-200589" y="1690688"/>
          <a:ext cx="6116190" cy="46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200589" y="1690688"/>
                        <a:ext cx="6116190" cy="46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01FB2456-0B39-5828-E341-2FB9A08A1D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8231141"/>
              </p:ext>
            </p:extLst>
          </p:nvPr>
        </p:nvGraphicFramePr>
        <p:xfrm>
          <a:off x="5915601" y="1690688"/>
          <a:ext cx="6116190" cy="46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15601" y="1690688"/>
                        <a:ext cx="6116190" cy="46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73628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0F201-F167-B31A-6157-5A9ECB220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Sample14_device4 (22/11)</a:t>
            </a:r>
            <a:endParaRPr lang="ru-RU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5CBE92C-20D6-0A40-3A80-A5487944BF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9473176"/>
              </p:ext>
            </p:extLst>
          </p:nvPr>
        </p:nvGraphicFramePr>
        <p:xfrm>
          <a:off x="212367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2367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9942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12C7270-753E-BB37-DDD1-EF11507709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Sample1_device3</a:t>
            </a:r>
            <a:endParaRPr lang="ru-RU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5ED6233-0DD2-A1AE-D043-9EC2442470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th</a:t>
            </a:r>
            <a:r>
              <a:rPr lang="en-US" dirty="0"/>
              <a:t>=6.0±0.6 nm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1589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7D56-741E-FD3A-2000-3D07CCF98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Sample10_device3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FF4060B2-0B48-76F5-52E1-C02DCD7E7A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9207110"/>
              </p:ext>
            </p:extLst>
          </p:nvPr>
        </p:nvGraphicFramePr>
        <p:xfrm>
          <a:off x="1101012" y="1690688"/>
          <a:ext cx="6586666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01012" y="1690688"/>
                        <a:ext cx="6586666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18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94015-8450-E164-F6B7-C25B3EFC2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Sample1_device3</a:t>
            </a:r>
            <a:endParaRPr lang="ru-RU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E760FA3-1627-D941-7F2D-D3EC01254D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5611088"/>
              </p:ext>
            </p:extLst>
          </p:nvPr>
        </p:nvGraphicFramePr>
        <p:xfrm>
          <a:off x="0" y="1690688"/>
          <a:ext cx="6116190" cy="46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1690688"/>
                        <a:ext cx="6116190" cy="46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EF77D395-E876-2718-657A-4B042B9640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4904592"/>
              </p:ext>
            </p:extLst>
          </p:nvPr>
        </p:nvGraphicFramePr>
        <p:xfrm>
          <a:off x="6027602" y="1690688"/>
          <a:ext cx="6116190" cy="46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27602" y="1690688"/>
                        <a:ext cx="6116190" cy="46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7330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6BC01-22E6-39B7-150D-CA66C7976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Sample1_device3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4EF6FEE-196D-E74E-69FA-084C10BEEC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3961016"/>
              </p:ext>
            </p:extLst>
          </p:nvPr>
        </p:nvGraphicFramePr>
        <p:xfrm>
          <a:off x="-147314" y="1690688"/>
          <a:ext cx="6116190" cy="46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147314" y="1690688"/>
                        <a:ext cx="6116190" cy="46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E296B51-27BB-B3FE-1814-2398CAA5C1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6076194"/>
              </p:ext>
            </p:extLst>
          </p:nvPr>
        </p:nvGraphicFramePr>
        <p:xfrm>
          <a:off x="6075810" y="1690688"/>
          <a:ext cx="6116190" cy="46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75810" y="1690688"/>
                        <a:ext cx="6116190" cy="46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6221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4711</TotalTime>
  <Words>267</Words>
  <Application>Microsoft Office PowerPoint</Application>
  <PresentationFormat>Widescreen</PresentationFormat>
  <Paragraphs>70</Paragraphs>
  <Slides>55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Arial</vt:lpstr>
      <vt:lpstr>Calibri</vt:lpstr>
      <vt:lpstr>Calibri Light</vt:lpstr>
      <vt:lpstr>Office Theme</vt:lpstr>
      <vt:lpstr>Graph</vt:lpstr>
      <vt:lpstr>Unicode Origin Graph</vt:lpstr>
      <vt:lpstr>Report 22/11/2023 </vt:lpstr>
      <vt:lpstr>Table</vt:lpstr>
      <vt:lpstr>PowerPoint Presentation</vt:lpstr>
      <vt:lpstr>Sample1_device1</vt:lpstr>
      <vt:lpstr>Sample1_device1</vt:lpstr>
      <vt:lpstr>Sample1_device3</vt:lpstr>
      <vt:lpstr>Sample10_device3</vt:lpstr>
      <vt:lpstr>Sample1_device3</vt:lpstr>
      <vt:lpstr>Sample1_device3</vt:lpstr>
      <vt:lpstr>Sample1_device3</vt:lpstr>
      <vt:lpstr>Sample4_device1</vt:lpstr>
      <vt:lpstr>Sample4_device1</vt:lpstr>
      <vt:lpstr>Sample6_device1</vt:lpstr>
      <vt:lpstr>Sample6_device1</vt:lpstr>
      <vt:lpstr>Sample6_device1</vt:lpstr>
      <vt:lpstr>Sample6_device1</vt:lpstr>
      <vt:lpstr>Sample6_device1</vt:lpstr>
      <vt:lpstr>Sample6_device5</vt:lpstr>
      <vt:lpstr>Sample6_device5</vt:lpstr>
      <vt:lpstr>Sample7_device1</vt:lpstr>
      <vt:lpstr>Sample7_device1</vt:lpstr>
      <vt:lpstr>Sample8_device1</vt:lpstr>
      <vt:lpstr>Sample8_device1</vt:lpstr>
      <vt:lpstr>Sample9_device3</vt:lpstr>
      <vt:lpstr>Sample9_device3</vt:lpstr>
      <vt:lpstr>Sample10_device3</vt:lpstr>
      <vt:lpstr>Sample10_device3</vt:lpstr>
      <vt:lpstr>Sample10_device6</vt:lpstr>
      <vt:lpstr>Sample10_device6</vt:lpstr>
      <vt:lpstr>Sample11_device3</vt:lpstr>
      <vt:lpstr>Sample11_device3</vt:lpstr>
      <vt:lpstr>Sample12_device2</vt:lpstr>
      <vt:lpstr>Sample12_device2</vt:lpstr>
      <vt:lpstr>Sample12_device3</vt:lpstr>
      <vt:lpstr>Sample12_device3</vt:lpstr>
      <vt:lpstr>Sample12_device3</vt:lpstr>
      <vt:lpstr>Sample12_device4</vt:lpstr>
      <vt:lpstr>Sample12_device4</vt:lpstr>
      <vt:lpstr>Sample12_device4</vt:lpstr>
      <vt:lpstr>Sample14_device1</vt:lpstr>
      <vt:lpstr>Sample14_device1</vt:lpstr>
      <vt:lpstr>Sample14_device1</vt:lpstr>
      <vt:lpstr>Sample14_device2</vt:lpstr>
      <vt:lpstr>Sample14_device2</vt:lpstr>
      <vt:lpstr>Sample14_device2</vt:lpstr>
      <vt:lpstr>Sample14_device3</vt:lpstr>
      <vt:lpstr>Sample14_device3</vt:lpstr>
      <vt:lpstr>Sample14_device3</vt:lpstr>
      <vt:lpstr>Sample14_device4 (15/11)</vt:lpstr>
      <vt:lpstr>Sample14_device4 (15/11)</vt:lpstr>
      <vt:lpstr>Sample14_device4 (15/11)</vt:lpstr>
      <vt:lpstr>Sample14_device4 (15/11)</vt:lpstr>
      <vt:lpstr>Sample14_device4 (22/11)</vt:lpstr>
      <vt:lpstr>Sample14_device4 (22/11)</vt:lpstr>
      <vt:lpstr>Sample14_device4 (22/11)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22/11/2023 </dc:title>
  <dc:creator>Mikhail Bandurist</dc:creator>
  <cp:lastModifiedBy>Mikhail Bandurist</cp:lastModifiedBy>
  <cp:revision>11</cp:revision>
  <dcterms:created xsi:type="dcterms:W3CDTF">2023-11-22T20:47:20Z</dcterms:created>
  <dcterms:modified xsi:type="dcterms:W3CDTF">2023-11-27T14:03:31Z</dcterms:modified>
</cp:coreProperties>
</file>