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38B34-1CFC-0A23-C198-17BDB4749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81886-F58B-FC40-7723-AE03B7550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26AF1-89D8-33C4-072E-2349C5FE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9A98-E7E9-46AB-B8D8-1755CF475CEA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ADD41-C984-B72A-7AA7-2749A649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3F0DD-BCF8-11DF-58D7-ACCF1F5BC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6E8A-911D-46E8-A840-A71A18F4E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22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3E38-2677-302A-848C-56329F76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E188D-7117-63CD-5D82-C19C7CAE5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56CB3-D6E1-0741-D284-630258F40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9A98-E7E9-46AB-B8D8-1755CF475CEA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E5E9A-CD9A-60CC-2934-89035C553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D58B6-3AE5-44BD-22E7-D9A582A3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6E8A-911D-46E8-A840-A71A18F4E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EC208E-1A4C-B7CA-2035-D9E1F90C8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CDC5B-958D-DE0F-86B3-F4BF93B49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C7451-B519-603C-8396-92BBC71C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9A98-E7E9-46AB-B8D8-1755CF475CEA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5302E-6E40-DEC6-2F29-CC671319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0ED64-297B-29A2-7519-EC5F214F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6E8A-911D-46E8-A840-A71A18F4E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52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36D1-D999-1904-6354-C14795E2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D1C06-3EA4-99FB-ECBC-2F1A56EF2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5EA86-2781-847B-860A-0E00A3534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9A98-E7E9-46AB-B8D8-1755CF475CEA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FD15E-FFE6-2023-D452-C765DC31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5A759-A4A9-00F2-302C-3959EE59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6E8A-911D-46E8-A840-A71A18F4E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09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75750-C1E2-99E1-9972-80966F2A9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FE637-73CB-CF13-AABE-A1EE4DEC0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18043-2C19-9DDE-1EB2-1ADC8049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9A98-E7E9-46AB-B8D8-1755CF475CEA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82028-7EE5-6E61-D0BA-34D44465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8AE52-A782-8E36-31DC-402CB79A5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6E8A-911D-46E8-A840-A71A18F4E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70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852-D4F1-8536-915E-93D84521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245B0-1F8F-AF5A-333F-C52511E6F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84E56-BE86-3DAE-7EA2-E26FB2E43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11885-ABA7-CB1D-07F3-C7B394E6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9A98-E7E9-46AB-B8D8-1755CF475CEA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35479-543F-0F6E-C52A-6F553245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0F920-D529-9E81-3939-87EF3D6E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6E8A-911D-46E8-A840-A71A18F4E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40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CD2B-D764-4D58-BD61-81C33B66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8FC6A-E944-4F88-6853-18DEB248B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98CA7-F85F-081B-D8BA-94C31BCBE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4B311-E948-01B2-B65E-3D21F009A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221671-0C94-8D9A-2768-6234BE216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4EEBF-5367-8401-3F56-1BF6CE866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9A98-E7E9-46AB-B8D8-1755CF475CEA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748AEB-191B-69DC-456C-41FFB629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36C144-4492-C7EA-CD14-7C07E489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6E8A-911D-46E8-A840-A71A18F4E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87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94259-7090-0129-2BA9-000CFC040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1DA6C-FAF4-9B5F-D972-563EDFBE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9A98-E7E9-46AB-B8D8-1755CF475CEA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915BB-54F6-25F6-D112-CAB874841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E74C3-0548-B742-9866-59C5546B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6E8A-911D-46E8-A840-A71A18F4E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34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3D638F-A164-4334-987F-19B30C6D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9A98-E7E9-46AB-B8D8-1755CF475CEA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95D71-6B25-DDA3-B16B-9B6B5A5CB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B98FF-00CF-7110-97C9-0D840614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6E8A-911D-46E8-A840-A71A18F4E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127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BA704-01B8-1993-C402-AB711D818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EA97E-EC30-F8B7-6DB0-A71279118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20FB4-F0F1-3589-EC81-DCFAEFAEC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7AE25-64B3-B2EB-515A-4B288A325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9A98-E7E9-46AB-B8D8-1755CF475CEA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06087-04B4-1429-44AD-16168118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AD60C-DC6D-05F2-3E9C-E8711C4EA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6E8A-911D-46E8-A840-A71A18F4E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22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C756-0FE8-A197-122B-253461C5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604A8-00EB-0A49-8560-6FF4001C9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13386-E181-A7E7-1789-9149E8BBC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C0EFD-83EA-C6FD-0811-63C5B0DD9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9A98-E7E9-46AB-B8D8-1755CF475CEA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BB0B7-6BB3-3157-45FD-6722B30F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8CDDD-C251-3AE6-2D81-4FBE71700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6E8A-911D-46E8-A840-A71A18F4E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45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8F7304-6642-12D5-EB45-AC9AC917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22546-0A28-4AD1-09F2-9219E9498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72128-6719-56FB-B45A-C3943C154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9A98-E7E9-46AB-B8D8-1755CF475CEA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DA78C-96A5-633F-E110-E1233D214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CC11C-CEF5-96C1-5D1C-49B76FCC4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16E8A-911D-46E8-A840-A71A18F4E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48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380B-B455-5238-BC68-922A7CA8C7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Report 20/11/2023 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4BAD9-18B3-972B-39C3-F3F120403F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X-Ray measurements on the samples from Batch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9989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F360-A75B-FFB2-E3B6-63D79FD5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Sample1_device3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F7E9888-E526-78DA-5783-F5226830C7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702445"/>
              </p:ext>
            </p:extLst>
          </p:nvPr>
        </p:nvGraphicFramePr>
        <p:xfrm>
          <a:off x="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F983598-B0B5-11AC-0EB1-8ADA35D11C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462422"/>
              </p:ext>
            </p:extLst>
          </p:nvPr>
        </p:nvGraphicFramePr>
        <p:xfrm>
          <a:off x="56769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769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2297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EC0E-5521-48CA-51ED-89C0696E3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Sample1_device3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34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681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748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FDAD-FC0E-31EC-6662-25F79C90E2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Sample1_device1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89083-B9F8-4BF6-122F-4A85567FA0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th</a:t>
            </a:r>
            <a:r>
              <a:rPr lang="en-US" dirty="0"/>
              <a:t>=4.5±0.5 nm</a:t>
            </a:r>
          </a:p>
          <a:p>
            <a:r>
              <a:rPr lang="en-US" dirty="0"/>
              <a:t>W = …</a:t>
            </a:r>
          </a:p>
        </p:txBody>
      </p:sp>
    </p:spTree>
    <p:extLst>
      <p:ext uri="{BB962C8B-B14F-4D97-AF65-F5344CB8AC3E}">
        <p14:creationId xmlns:p14="http://schemas.microsoft.com/office/powerpoint/2010/main" val="71839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6FFD-5B6D-2C67-97C7-986C0D44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E7CDB56-5574-4571-7C7D-C58F867097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756427"/>
              </p:ext>
            </p:extLst>
          </p:nvPr>
        </p:nvGraphicFramePr>
        <p:xfrm>
          <a:off x="143541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3541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1576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2C7270-753E-BB37-DDD1-EF11507709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Sample1_device3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5ED6233-0DD2-A1AE-D043-9EC2442470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th</a:t>
            </a:r>
            <a:r>
              <a:rPr lang="en-US" dirty="0"/>
              <a:t>=6.0±0.6 nm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158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B3A850-1DB5-F246-0CD3-FF7DEE14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Sample1_device3</a:t>
            </a:r>
            <a:endParaRPr lang="ru-RU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F3C923D-A225-EECF-98BE-9281611010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002109"/>
              </p:ext>
            </p:extLst>
          </p:nvPr>
        </p:nvGraphicFramePr>
        <p:xfrm>
          <a:off x="-490667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490667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7821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E11B-7DFE-2C71-F933-849E79B3C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Sample1_device3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B90370C-7871-D242-7E13-FA5FB5607F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203411"/>
              </p:ext>
            </p:extLst>
          </p:nvPr>
        </p:nvGraphicFramePr>
        <p:xfrm>
          <a:off x="-196645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96645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085BB8E-2F18-753C-C78E-B8471213FF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063107"/>
              </p:ext>
            </p:extLst>
          </p:nvPr>
        </p:nvGraphicFramePr>
        <p:xfrm>
          <a:off x="5801978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01978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1061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D8D4-9E4D-588E-C872-2671D87D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Sample1_device3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3141EB9-6C8D-DF68-B3AF-46CB72560F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738738"/>
              </p:ext>
            </p:extLst>
          </p:nvPr>
        </p:nvGraphicFramePr>
        <p:xfrm>
          <a:off x="320521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0521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2298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45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Unicode Origin Graph</vt:lpstr>
      <vt:lpstr>Report 20/11/2023 </vt:lpstr>
      <vt:lpstr>PowerPoint Presentation</vt:lpstr>
      <vt:lpstr>PowerPoint Presentation</vt:lpstr>
      <vt:lpstr>Sample1_device1</vt:lpstr>
      <vt:lpstr>Sample1_device1</vt:lpstr>
      <vt:lpstr>Sample1_device3</vt:lpstr>
      <vt:lpstr>Sample1_device3</vt:lpstr>
      <vt:lpstr>Sample1_device3</vt:lpstr>
      <vt:lpstr>Sample1_device3</vt:lpstr>
      <vt:lpstr>Sample1_device3</vt:lpstr>
      <vt:lpstr>Sample1_device3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20/11/2023 </dc:title>
  <dc:creator>Mikhail Bandurist</dc:creator>
  <cp:lastModifiedBy>Mikhail Bandurist</cp:lastModifiedBy>
  <cp:revision>2</cp:revision>
  <dcterms:created xsi:type="dcterms:W3CDTF">2023-11-20T14:20:51Z</dcterms:created>
  <dcterms:modified xsi:type="dcterms:W3CDTF">2023-11-20T14:48:32Z</dcterms:modified>
</cp:coreProperties>
</file>