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7" r:id="rId50"/>
    <p:sldId id="304" r:id="rId51"/>
    <p:sldId id="305" r:id="rId52"/>
    <p:sldId id="306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-24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F0F7-918A-4738-AB99-78B82970DF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6375-5573-4632-9C16-EA3AEF0C2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6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C6375-5573-4632-9C16-EA3AEF0C23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5AE-237B-976C-CC0F-614591CC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6F95-10C7-6B01-803E-C2C11F0F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Sample4_device1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72-B5C7-6CA9-FBAC-3FD5ED3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7DA12-6F88-BC73-FE02-3202C74A1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9418"/>
              </p:ext>
            </p:extLst>
          </p:nvPr>
        </p:nvGraphicFramePr>
        <p:xfrm>
          <a:off x="-2753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F72214-D8FE-DB38-3E8A-3275AB2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916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B7F-F711-55C1-567B-DC69138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F223FD-1576-5DDC-3849-5916A4B35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848"/>
              </p:ext>
            </p:extLst>
          </p:nvPr>
        </p:nvGraphicFramePr>
        <p:xfrm>
          <a:off x="-37662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7662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B3F234-DBFF-7680-2D61-6133059C2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012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969-CC03-9D85-D2E1-DF8317DF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5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624A-3385-2757-4F09-180C52B1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Sample5_device1 </a:t>
            </a:r>
            <a:r>
              <a:rPr lang="en-US" dirty="0" err="1"/>
              <a:t>th</a:t>
            </a:r>
            <a:r>
              <a:rPr lang="en-US" dirty="0"/>
              <a:t>=8.9±0.9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Sample5_device2 </a:t>
            </a:r>
            <a:r>
              <a:rPr lang="en-US" dirty="0" err="1"/>
              <a:t>th</a:t>
            </a:r>
            <a:r>
              <a:rPr lang="en-US" dirty="0"/>
              <a:t>=5.8±0.9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Sample5_device3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Sample5_device4 </a:t>
            </a:r>
            <a:r>
              <a:rPr lang="en-US" dirty="0" err="1"/>
              <a:t>th</a:t>
            </a:r>
            <a:r>
              <a:rPr lang="en-US" dirty="0"/>
              <a:t>=3.1±0.5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7DE-257C-64CA-53D6-3CA5DB6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4E2CF8-352F-5455-11C5-B4D7A3FAE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01909"/>
              </p:ext>
            </p:extLst>
          </p:nvPr>
        </p:nvGraphicFramePr>
        <p:xfrm>
          <a:off x="-18092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8092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D5274-2A86-F4BC-744E-F50F92C1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8974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254-5134-FA5A-085D-1291A6B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86CD6-3ECA-E2EF-3F80-8E196546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44501"/>
              </p:ext>
            </p:extLst>
          </p:nvPr>
        </p:nvGraphicFramePr>
        <p:xfrm>
          <a:off x="56791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1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7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7F4-555E-7B0F-5028-81624DA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8C0FE6-95F5-CF2F-402C-AFE28280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9704"/>
              </p:ext>
            </p:extLst>
          </p:nvPr>
        </p:nvGraphicFramePr>
        <p:xfrm>
          <a:off x="-3884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884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688871-BCF7-6533-D856-4FA68D41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21436"/>
              </p:ext>
            </p:extLst>
          </p:nvPr>
        </p:nvGraphicFramePr>
        <p:xfrm>
          <a:off x="59937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7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5D0-7ACA-E731-88F1-9B9F08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A182D5-3016-5717-59D7-9D5270CE5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4845"/>
              </p:ext>
            </p:extLst>
          </p:nvPr>
        </p:nvGraphicFramePr>
        <p:xfrm>
          <a:off x="59347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7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CECE36-4CE4-D676-2857-CAA034A0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96206"/>
              </p:ext>
            </p:extLst>
          </p:nvPr>
        </p:nvGraphicFramePr>
        <p:xfrm>
          <a:off x="-32940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2940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7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EAE5-B276-6058-C722-37B7D00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0BF4B4-7898-122D-248E-60A2E80E1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16336"/>
              </p:ext>
            </p:extLst>
          </p:nvPr>
        </p:nvGraphicFramePr>
        <p:xfrm>
          <a:off x="-1120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20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66C90D-115A-B345-2D97-707571F4C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29216"/>
              </p:ext>
            </p:extLst>
          </p:nvPr>
        </p:nvGraphicFramePr>
        <p:xfrm>
          <a:off x="620021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021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94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7B69-539C-0D5E-F235-40127785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4C0997-4599-AAAC-6AF8-939F00414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36451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A66DF-00F3-F84C-2707-68D2DB27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2070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72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6489-7688-4A7A-EAE2-5A1CD35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90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05E3F-BC9B-01C0-DEAC-932DA1DE3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6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FAE6EA-91D9-D225-845B-0DA3DAF26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Sample6_device1 </a:t>
            </a:r>
            <a:r>
              <a:rPr lang="en-US" dirty="0" err="1"/>
              <a:t>th</a:t>
            </a:r>
            <a:r>
              <a:rPr lang="en-US" dirty="0"/>
              <a:t>=8.3±0.9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Sample6_device3 </a:t>
            </a:r>
            <a:r>
              <a:rPr lang="en-US" dirty="0" err="1"/>
              <a:t>th</a:t>
            </a:r>
            <a:r>
              <a:rPr lang="en-US" dirty="0"/>
              <a:t>=10.8±0.6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Sample6_device5 </a:t>
            </a:r>
            <a:r>
              <a:rPr lang="en-US" dirty="0" err="1"/>
              <a:t>th</a:t>
            </a:r>
            <a:r>
              <a:rPr lang="en-US" dirty="0"/>
              <a:t>=6.3±0.6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2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B2D80-FA22-691A-F733-6B9AF149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8BA3FA-E26A-4CEB-51B0-BC3C22783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40095"/>
              </p:ext>
            </p:extLst>
          </p:nvPr>
        </p:nvGraphicFramePr>
        <p:xfrm>
          <a:off x="-348071" y="1690688"/>
          <a:ext cx="658666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48071" y="1690688"/>
                        <a:ext cx="658666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7F4049-BD78-4FA9-25C7-77A49FC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69255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12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8890-F529-3114-05D1-18028E7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A8EC3EE-7501-A75A-1B12-8A1A08AD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70532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ED43C7-43CF-323D-F554-AB6B47BE4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79284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981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80B4-2E12-4934-22AB-A9984C88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1852AE5-82EF-D2A7-A926-6AC7D99D1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43056"/>
              </p:ext>
            </p:extLst>
          </p:nvPr>
        </p:nvGraphicFramePr>
        <p:xfrm>
          <a:off x="-25958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0F9FAD-C2B6-0FCF-E9C0-E35255BEB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0522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5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11C0-7D4C-00D9-B483-0A0A08D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97F3A0-82C5-3CA7-2A29-00984DDD7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83455"/>
              </p:ext>
            </p:extLst>
          </p:nvPr>
        </p:nvGraphicFramePr>
        <p:xfrm>
          <a:off x="600356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2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DFD-020C-4B96-DADB-1F93D6DE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A26AA39-09E8-8969-6178-7C6999940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8049"/>
              </p:ext>
            </p:extLst>
          </p:nvPr>
        </p:nvGraphicFramePr>
        <p:xfrm>
          <a:off x="-25563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563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F7C39D-EF21-2216-1D7B-0789E6D2B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1477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33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1EC-6254-BC55-47CD-B0D85D8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84AD7-C96C-D850-FF42-611F8E03E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6093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472CE4-56B0-240D-0DD6-370D95838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8139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6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0B4A-315C-3B73-6035-609DB24F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7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A0C5-02AA-48B1-3BA8-70CC08F5F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Sample7_device1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Sample7_device4 </a:t>
            </a:r>
            <a:r>
              <a:rPr lang="en-US" dirty="0" err="1"/>
              <a:t>th</a:t>
            </a:r>
            <a:r>
              <a:rPr lang="en-US" dirty="0"/>
              <a:t>=3.8±0.4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Sample7_device5 </a:t>
            </a:r>
            <a:r>
              <a:rPr lang="en-US" dirty="0" err="1"/>
              <a:t>th</a:t>
            </a:r>
            <a:r>
              <a:rPr lang="en-US" dirty="0"/>
              <a:t>=5.7±0.3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2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3FBB-8BBF-BED0-32BB-C0D4A808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DD00D4-7D44-2FCB-3664-D8A9BBC45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21420"/>
              </p:ext>
            </p:extLst>
          </p:nvPr>
        </p:nvGraphicFramePr>
        <p:xfrm>
          <a:off x="-35790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5790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D978BF-7E39-8E5C-D54C-3490334CA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44023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C808-AE7C-5D7D-08E3-CB8FD2ED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EA41CF-3DE6-21DF-F145-488F675CD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90418"/>
              </p:ext>
            </p:extLst>
          </p:nvPr>
        </p:nvGraphicFramePr>
        <p:xfrm>
          <a:off x="600356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33E80A-27B2-881C-3D8B-A4BF75991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2641"/>
              </p:ext>
            </p:extLst>
          </p:nvPr>
        </p:nvGraphicFramePr>
        <p:xfrm>
          <a:off x="-3982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982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01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E36-83BF-1164-1189-292C832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3CD537-A288-B150-48C0-CE451B600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4209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FD8BCF-B320-8804-AE25-50A1A264E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31863"/>
              </p:ext>
            </p:extLst>
          </p:nvPr>
        </p:nvGraphicFramePr>
        <p:xfrm>
          <a:off x="-38251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8251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8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798A-71BD-D071-DC78-302FD105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9F987-BCD0-ADB9-2B35-F0972CA26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18609"/>
              </p:ext>
            </p:extLst>
          </p:nvPr>
        </p:nvGraphicFramePr>
        <p:xfrm>
          <a:off x="592490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490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948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9B9D-D0DB-578C-7D8C-9BA19B1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20597D1-6CD0-8D9F-0617-627E95F9E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13783"/>
              </p:ext>
            </p:extLst>
          </p:nvPr>
        </p:nvGraphicFramePr>
        <p:xfrm>
          <a:off x="-24974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974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B6556DE-7025-6144-0E2C-C56613CDC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70040"/>
              </p:ext>
            </p:extLst>
          </p:nvPr>
        </p:nvGraphicFramePr>
        <p:xfrm>
          <a:off x="602323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323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29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2D86-2295-E4B3-81FA-99FEAB30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F28955-4394-5C9D-B1D0-710C27A28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12811"/>
              </p:ext>
            </p:extLst>
          </p:nvPr>
        </p:nvGraphicFramePr>
        <p:xfrm>
          <a:off x="560533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533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04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200-3A66-D1F7-14D1-0865F2FE4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8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88B6B-0CBA-CFFA-6B9C-8C56B8CA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Sample8_device1 </a:t>
            </a:r>
            <a:r>
              <a:rPr lang="en-US" dirty="0" err="1"/>
              <a:t>th</a:t>
            </a:r>
            <a:r>
              <a:rPr lang="en-US" dirty="0"/>
              <a:t>=6.2±0.6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3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35C-F832-9993-577E-E8654E03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98A6DCE-9FD0-9A0C-FCEA-C26869AF2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98549"/>
              </p:ext>
            </p:extLst>
          </p:nvPr>
        </p:nvGraphicFramePr>
        <p:xfrm>
          <a:off x="-12193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193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952371-21C1-920D-2D06-73FCE04D7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951093"/>
              </p:ext>
            </p:extLst>
          </p:nvPr>
        </p:nvGraphicFramePr>
        <p:xfrm>
          <a:off x="62395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95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925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7F99-C6CE-E9D0-6276-2CC5EE1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A3A069-11D0-C114-4CD1-4FF01277B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03088"/>
              </p:ext>
            </p:extLst>
          </p:nvPr>
        </p:nvGraphicFramePr>
        <p:xfrm>
          <a:off x="601583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583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E93ADB-DEAA-8E81-22B5-23C2E10D0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29307"/>
              </p:ext>
            </p:extLst>
          </p:nvPr>
        </p:nvGraphicFramePr>
        <p:xfrm>
          <a:off x="-4104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104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07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C809F1-F463-DCDB-CFF2-383F3978F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9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46E9BC-8B02-EA13-F83D-8FC03B26D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Sample9_device2 </a:t>
            </a:r>
            <a:r>
              <a:rPr lang="en-US" dirty="0" err="1"/>
              <a:t>th</a:t>
            </a:r>
            <a:r>
              <a:rPr lang="en-US" dirty="0"/>
              <a:t>=7.8±0.7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Sample9_device3 </a:t>
            </a:r>
            <a:r>
              <a:rPr lang="en-US" dirty="0" err="1"/>
              <a:t>th</a:t>
            </a:r>
            <a:r>
              <a:rPr lang="en-US" dirty="0"/>
              <a:t>=10.8±1.4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6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411C-33C0-5EE7-F69D-E43264D9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94BDA9-7952-90D7-1064-B9500876D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70191"/>
              </p:ext>
            </p:extLst>
          </p:nvPr>
        </p:nvGraphicFramePr>
        <p:xfrm>
          <a:off x="-2458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58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70317E-AAEE-A2E8-7EA2-12991A7A0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99127"/>
              </p:ext>
            </p:extLst>
          </p:nvPr>
        </p:nvGraphicFramePr>
        <p:xfrm>
          <a:off x="600750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750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557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FD41-A734-08FF-93A0-1BF69B0A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C749EA1-D7BC-6186-EE02-03B98113F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5372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EBFC73-26CE-651C-44B4-1EEB5DB1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532060"/>
              </p:ext>
            </p:extLst>
          </p:nvPr>
        </p:nvGraphicFramePr>
        <p:xfrm>
          <a:off x="-33823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3823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58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AB93-0E16-B903-423E-3FD813A1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566640-6EA3-C72B-9046-770B34775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43519"/>
              </p:ext>
            </p:extLst>
          </p:nvPr>
        </p:nvGraphicFramePr>
        <p:xfrm>
          <a:off x="-3048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048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540A66-2B76-2D72-8213-F3CB3A7DD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01039"/>
              </p:ext>
            </p:extLst>
          </p:nvPr>
        </p:nvGraphicFramePr>
        <p:xfrm>
          <a:off x="6096000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34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24C-CD7A-3A5E-4733-3EF8CDCE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7419F4-DC3B-24D0-B486-3C9690EAF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326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F38EB-869B-B5F5-D00B-8347E888D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55309"/>
              </p:ext>
            </p:extLst>
          </p:nvPr>
        </p:nvGraphicFramePr>
        <p:xfrm>
          <a:off x="-35790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5790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39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9B77-49A0-96FE-A0F6-82698CAF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10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B1C6-EAED-AFF4-58A2-C99F39436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Sample10_device1 </a:t>
            </a:r>
            <a:r>
              <a:rPr lang="en-US" dirty="0" err="1"/>
              <a:t>th</a:t>
            </a:r>
            <a:r>
              <a:rPr lang="en-US" dirty="0"/>
              <a:t>=3.9±0.5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Sample10_device2 </a:t>
            </a:r>
            <a:r>
              <a:rPr lang="en-US" dirty="0" err="1"/>
              <a:t>th</a:t>
            </a:r>
            <a:r>
              <a:rPr lang="en-US" dirty="0"/>
              <a:t>=2.6±0.3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Sample10_device3 </a:t>
            </a:r>
            <a:r>
              <a:rPr lang="en-US" dirty="0" err="1"/>
              <a:t>th</a:t>
            </a:r>
            <a:r>
              <a:rPr lang="en-US" dirty="0"/>
              <a:t>=8.7±0.4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Sample10_device5 </a:t>
            </a:r>
            <a:r>
              <a:rPr lang="en-US" dirty="0" err="1"/>
              <a:t>th</a:t>
            </a:r>
            <a:r>
              <a:rPr lang="en-US" dirty="0"/>
              <a:t>=8.0±0.5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Sample10_device6 </a:t>
            </a:r>
            <a:r>
              <a:rPr lang="en-US" dirty="0" err="1"/>
              <a:t>th</a:t>
            </a:r>
            <a:r>
              <a:rPr lang="en-US" dirty="0"/>
              <a:t>=9.4±0.5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548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FE2D-9171-F39F-CF14-3D9F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C37874-2151-7AAA-6692-1F3A28FB2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044199"/>
              </p:ext>
            </p:extLst>
          </p:nvPr>
        </p:nvGraphicFramePr>
        <p:xfrm>
          <a:off x="-39723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9723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A3CA9AD-C794-F6A9-3082-1F17D9D7D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46928"/>
              </p:ext>
            </p:extLst>
          </p:nvPr>
        </p:nvGraphicFramePr>
        <p:xfrm>
          <a:off x="618943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943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344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06DE-FFD2-7B83-55B4-00EBFD63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3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02D-8723-5618-E51B-3D38AF20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09FA9F-F58F-A3EB-9ED4-5A57F8A9C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99453"/>
              </p:ext>
            </p:extLst>
          </p:nvPr>
        </p:nvGraphicFramePr>
        <p:xfrm>
          <a:off x="-22025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2025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7D9B86-51F2-8F1B-576E-43487CBF0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22118"/>
              </p:ext>
            </p:extLst>
          </p:nvPr>
        </p:nvGraphicFramePr>
        <p:xfrm>
          <a:off x="624937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937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886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C2D-22B8-DFCD-C5F2-70E2D2ED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Sample10_device2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B289B5-E294-DFBD-62F0-CDB38B182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61590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6D59E6-440F-71FA-B787-33B0F870A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662848"/>
              </p:ext>
            </p:extLst>
          </p:nvPr>
        </p:nvGraphicFramePr>
        <p:xfrm>
          <a:off x="-40217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217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179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24C-1775-5BDC-04AA-A34DBD08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766408-1319-F600-E46B-592227858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52872"/>
              </p:ext>
            </p:extLst>
          </p:nvPr>
        </p:nvGraphicFramePr>
        <p:xfrm>
          <a:off x="-24974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974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E64DA6A-473F-E78B-D7E1-084D12A5C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51242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22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A422-B30C-87CA-20BA-E515BDA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2FE5EB-3EC2-900F-38F9-D5BD77D51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329634"/>
              </p:ext>
            </p:extLst>
          </p:nvPr>
        </p:nvGraphicFramePr>
        <p:xfrm>
          <a:off x="602323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323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01A6DA-C6A9-CAE8-2A16-F5EF8302F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97855"/>
              </p:ext>
            </p:extLst>
          </p:nvPr>
        </p:nvGraphicFramePr>
        <p:xfrm>
          <a:off x="-27998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98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89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241-A67A-B22C-002A-BD1C26B6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EB04CA0-7E45-87CF-6458-729288E65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39719"/>
              </p:ext>
            </p:extLst>
          </p:nvPr>
        </p:nvGraphicFramePr>
        <p:xfrm>
          <a:off x="-27530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F3791B-4F9F-C88B-FA4A-2DEF4FA3C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186910"/>
              </p:ext>
            </p:extLst>
          </p:nvPr>
        </p:nvGraphicFramePr>
        <p:xfrm>
          <a:off x="631136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136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814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1E0D-021A-E34E-9650-674ED78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835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D71A-4508-2890-3260-249E371E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6C8661-6D5C-ECA8-CF67-109CBB34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116362"/>
              </p:ext>
            </p:extLst>
          </p:nvPr>
        </p:nvGraphicFramePr>
        <p:xfrm>
          <a:off x="-33429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429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CB6CEF-B2FB-6103-CFDD-72A0A3083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32650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135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27BC-A0C1-459D-87FA-00135742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933A73D-A46B-6C9D-A2DE-F3B4127A6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64663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70EC0B-AB0C-0E6B-B66D-09648B177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63284"/>
              </p:ext>
            </p:extLst>
          </p:nvPr>
        </p:nvGraphicFramePr>
        <p:xfrm>
          <a:off x="-23008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8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5792</TotalTime>
  <Words>287</Words>
  <Application>Microsoft Office PowerPoint</Application>
  <PresentationFormat>Widescreen</PresentationFormat>
  <Paragraphs>75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  <vt:lpstr>Sample 4</vt:lpstr>
      <vt:lpstr>Sample4_device1</vt:lpstr>
      <vt:lpstr>Sample4_device1</vt:lpstr>
      <vt:lpstr>Sample 5</vt:lpstr>
      <vt:lpstr>Sample5_device1</vt:lpstr>
      <vt:lpstr>Sample5_device1</vt:lpstr>
      <vt:lpstr>Sample5_device2</vt:lpstr>
      <vt:lpstr>Sample5_device2</vt:lpstr>
      <vt:lpstr>Sample5_device3</vt:lpstr>
      <vt:lpstr>Sample5_device4</vt:lpstr>
      <vt:lpstr>Sample5_device4</vt:lpstr>
      <vt:lpstr>Sample 6</vt:lpstr>
      <vt:lpstr>Sample6_device1</vt:lpstr>
      <vt:lpstr>Sample6_device1</vt:lpstr>
      <vt:lpstr>Sample6_device3</vt:lpstr>
      <vt:lpstr>Sample6_device3</vt:lpstr>
      <vt:lpstr>Sample6_device5</vt:lpstr>
      <vt:lpstr>Sample6_device5</vt:lpstr>
      <vt:lpstr>Sample 7</vt:lpstr>
      <vt:lpstr>Sample7_device1</vt:lpstr>
      <vt:lpstr>Sample7_device1</vt:lpstr>
      <vt:lpstr>Sample7_device4</vt:lpstr>
      <vt:lpstr>Sample7_device4</vt:lpstr>
      <vt:lpstr>Sample7_device5</vt:lpstr>
      <vt:lpstr>Sample7_device5</vt:lpstr>
      <vt:lpstr>Sample 8</vt:lpstr>
      <vt:lpstr>Sample8_device1</vt:lpstr>
      <vt:lpstr>Sample8_device1</vt:lpstr>
      <vt:lpstr>Sample 9</vt:lpstr>
      <vt:lpstr>Sample9_device2</vt:lpstr>
      <vt:lpstr>Sample9_device2</vt:lpstr>
      <vt:lpstr>Sample9_device3</vt:lpstr>
      <vt:lpstr>Sample9_device3</vt:lpstr>
      <vt:lpstr>Sample 10</vt:lpstr>
      <vt:lpstr>Sample10_device1</vt:lpstr>
      <vt:lpstr>Sample10_device1</vt:lpstr>
      <vt:lpstr>Sample10_device2</vt:lpstr>
      <vt:lpstr>Sample10_device2</vt:lpstr>
      <vt:lpstr>Sample10_device3</vt:lpstr>
      <vt:lpstr>Sample10_device3</vt:lpstr>
      <vt:lpstr>Sample10_device5</vt:lpstr>
      <vt:lpstr>Sample10_device5</vt:lpstr>
      <vt:lpstr>Sample10_device6</vt:lpstr>
      <vt:lpstr>Sample10_device6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22</cp:revision>
  <dcterms:created xsi:type="dcterms:W3CDTF">2023-11-04T11:23:29Z</dcterms:created>
  <dcterms:modified xsi:type="dcterms:W3CDTF">2023-11-09T23:16:12Z</dcterms:modified>
</cp:coreProperties>
</file>