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ontserrat Ultra-Bold" charset="1" panose="00000900000000000000"/>
      <p:regular r:id="rId22"/>
    </p:embeddedFont>
    <p:embeddedFont>
      <p:font typeface="Montserrat" charset="1" panose="00000500000000000000"/>
      <p:regular r:id="rId23"/>
    </p:embeddedFont>
    <p:embeddedFont>
      <p:font typeface="TT Bluescreens Bold" charset="1" panose="02000806040000020004"/>
      <p:regular r:id="rId24"/>
    </p:embeddedFont>
    <p:embeddedFont>
      <p:font typeface="Noto Sans Bold" charset="1" panose="020B0802040504020204"/>
      <p:regular r:id="rId25"/>
    </p:embeddedFont>
    <p:embeddedFont>
      <p:font typeface="Montserrat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32323" y="0"/>
            <a:ext cx="6355677" cy="10287000"/>
            <a:chOff x="0" y="0"/>
            <a:chExt cx="167392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392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73923">
                  <a:moveTo>
                    <a:pt x="0" y="0"/>
                  </a:moveTo>
                  <a:lnTo>
                    <a:pt x="1673923" y="0"/>
                  </a:lnTo>
                  <a:lnTo>
                    <a:pt x="167392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6C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673923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498218" y="9048282"/>
            <a:ext cx="6920978" cy="0"/>
          </a:xfrm>
          <a:prstGeom prst="line">
            <a:avLst/>
          </a:prstGeom>
          <a:ln cap="flat" w="19050">
            <a:solidFill>
              <a:srgbClr val="3386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0" y="9048282"/>
            <a:ext cx="1238718" cy="1238718"/>
          </a:xfrm>
          <a:custGeom>
            <a:avLst/>
            <a:gdLst/>
            <a:ahLst/>
            <a:cxnLst/>
            <a:rect r="r" b="b" t="t" l="l"/>
            <a:pathLst>
              <a:path h="1238718" w="1238718">
                <a:moveTo>
                  <a:pt x="0" y="0"/>
                </a:moveTo>
                <a:lnTo>
                  <a:pt x="1238718" y="0"/>
                </a:lnTo>
                <a:lnTo>
                  <a:pt x="1238718" y="1238718"/>
                </a:lnTo>
                <a:lnTo>
                  <a:pt x="0" y="123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400000">
            <a:off x="17049282" y="0"/>
            <a:ext cx="1238718" cy="1238718"/>
          </a:xfrm>
          <a:custGeom>
            <a:avLst/>
            <a:gdLst/>
            <a:ahLst/>
            <a:cxnLst/>
            <a:rect r="r" b="b" t="t" l="l"/>
            <a:pathLst>
              <a:path h="1238718" w="1238718">
                <a:moveTo>
                  <a:pt x="1238718" y="1238718"/>
                </a:moveTo>
                <a:lnTo>
                  <a:pt x="0" y="1238718"/>
                </a:lnTo>
                <a:lnTo>
                  <a:pt x="0" y="0"/>
                </a:lnTo>
                <a:lnTo>
                  <a:pt x="1238718" y="0"/>
                </a:lnTo>
                <a:lnTo>
                  <a:pt x="1238718" y="123871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86343" y="1238718"/>
            <a:ext cx="1040784" cy="104078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16C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5400000">
            <a:off x="1545155" y="1497530"/>
            <a:ext cx="523158" cy="523158"/>
          </a:xfrm>
          <a:custGeom>
            <a:avLst/>
            <a:gdLst/>
            <a:ahLst/>
            <a:cxnLst/>
            <a:rect r="r" b="b" t="t" l="l"/>
            <a:pathLst>
              <a:path h="523158" w="523158">
                <a:moveTo>
                  <a:pt x="0" y="0"/>
                </a:moveTo>
                <a:lnTo>
                  <a:pt x="523159" y="0"/>
                </a:lnTo>
                <a:lnTo>
                  <a:pt x="523159" y="523159"/>
                </a:lnTo>
                <a:lnTo>
                  <a:pt x="0" y="523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8718" y="4149378"/>
            <a:ext cx="8521400" cy="166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b="true" sz="3799" spc="186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SHOPPING ZONE</a:t>
            </a:r>
          </a:p>
          <a:p>
            <a:pPr algn="l">
              <a:lnSpc>
                <a:spcPts val="4369"/>
              </a:lnSpc>
            </a:pPr>
            <a:r>
              <a:rPr lang="en-US" b="true" sz="3799" spc="186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AN ECOMMERCE SITE</a:t>
            </a:r>
          </a:p>
          <a:p>
            <a:pPr algn="l">
              <a:lnSpc>
                <a:spcPts val="436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8718" y="6767312"/>
            <a:ext cx="7046652" cy="1508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0"/>
              </a:lnSpc>
            </a:pPr>
            <a:r>
              <a:rPr lang="en-US" sz="1905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Join us for insights on managing stress during workplace changes at Shopping Zone. Discover effective strategies to stay resilient and thrive through transitions in the e-commerce landscape!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34988" y="1313297"/>
            <a:ext cx="6031758" cy="79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5"/>
              </a:lnSpc>
              <a:spcBef>
                <a:spcPct val="0"/>
              </a:spcBef>
            </a:pPr>
            <a:r>
              <a:rPr lang="en-US" b="true" sz="4646" spc="227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12264" y="1039708"/>
            <a:ext cx="10263472" cy="101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1"/>
              </a:lnSpc>
              <a:spcBef>
                <a:spcPct val="0"/>
              </a:spcBef>
            </a:pPr>
            <a:r>
              <a:rPr lang="en-US" b="true" sz="5857" spc="287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2841" y="3341451"/>
            <a:ext cx="7806914" cy="557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Akib: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 up Laravel project and configured environment.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Developed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user authentication and multi-role access.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Implemented routing and middleware for secure access.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Managed database migrations and seeding.</a:t>
            </a:r>
          </a:p>
          <a:p>
            <a:pPr algn="l">
              <a:lnSpc>
                <a:spcPts val="4484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0982758" y="3436701"/>
            <a:ext cx="4740815" cy="4724896"/>
            <a:chOff x="0" y="0"/>
            <a:chExt cx="7195986" cy="71718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95986" cy="7171823"/>
            </a:xfrm>
            <a:custGeom>
              <a:avLst/>
              <a:gdLst/>
              <a:ahLst/>
              <a:cxnLst/>
              <a:rect r="r" b="b" t="t" l="l"/>
              <a:pathLst>
                <a:path h="7171823" w="7195986">
                  <a:moveTo>
                    <a:pt x="7195986" y="3585955"/>
                  </a:moveTo>
                  <a:cubicBezTo>
                    <a:pt x="7195986" y="5566318"/>
                    <a:pt x="5585078" y="7171823"/>
                    <a:pt x="3597993" y="7171823"/>
                  </a:cubicBezTo>
                  <a:cubicBezTo>
                    <a:pt x="1610879" y="7171823"/>
                    <a:pt x="0" y="5566318"/>
                    <a:pt x="0" y="3585955"/>
                  </a:cubicBezTo>
                  <a:cubicBezTo>
                    <a:pt x="0" y="1605491"/>
                    <a:pt x="1610879" y="0"/>
                    <a:pt x="3597993" y="0"/>
                  </a:cubicBezTo>
                  <a:cubicBezTo>
                    <a:pt x="5585108" y="0"/>
                    <a:pt x="7195986" y="1605491"/>
                    <a:pt x="7195986" y="3585955"/>
                  </a:cubicBezTo>
                  <a:close/>
                </a:path>
              </a:pathLst>
            </a:custGeom>
            <a:blipFill>
              <a:blip r:embed="rId4"/>
              <a:stretch>
                <a:fillRect l="0" t="-351" r="0" b="-35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795559" y="97679"/>
            <a:ext cx="4696882" cy="68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802" y="-83504"/>
            <a:ext cx="19877457" cy="1019393"/>
            <a:chOff x="0" y="0"/>
            <a:chExt cx="5235215" cy="268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12264" y="1039708"/>
            <a:ext cx="10263472" cy="101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1"/>
              </a:lnSpc>
              <a:spcBef>
                <a:spcPct val="0"/>
              </a:spcBef>
            </a:pPr>
            <a:r>
              <a:rPr lang="en-US" b="true" sz="5857" spc="287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2841" y="3341451"/>
            <a:ext cx="7806914" cy="557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Shakib: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esigned and optimized the database schema.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eated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RESTful API endpoints for product management.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Integrated external APIs for product details.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andled data validation and error handling in the backend.</a:t>
            </a:r>
          </a:p>
          <a:p>
            <a:pPr algn="l">
              <a:lnSpc>
                <a:spcPts val="4484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2401484" y="3181859"/>
            <a:ext cx="4350075" cy="4431981"/>
            <a:chOff x="0" y="0"/>
            <a:chExt cx="7031231" cy="71636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31231" cy="7163620"/>
            </a:xfrm>
            <a:custGeom>
              <a:avLst/>
              <a:gdLst/>
              <a:ahLst/>
              <a:cxnLst/>
              <a:rect r="r" b="b" t="t" l="l"/>
              <a:pathLst>
                <a:path h="7163620" w="7031231">
                  <a:moveTo>
                    <a:pt x="7031231" y="3581853"/>
                  </a:moveTo>
                  <a:cubicBezTo>
                    <a:pt x="7031231" y="5559952"/>
                    <a:pt x="5457206" y="7163620"/>
                    <a:pt x="3515616" y="7163620"/>
                  </a:cubicBezTo>
                  <a:cubicBezTo>
                    <a:pt x="1573997" y="7163620"/>
                    <a:pt x="0" y="5559952"/>
                    <a:pt x="0" y="3581853"/>
                  </a:cubicBezTo>
                  <a:cubicBezTo>
                    <a:pt x="0" y="1603654"/>
                    <a:pt x="1573997" y="0"/>
                    <a:pt x="3515616" y="0"/>
                  </a:cubicBezTo>
                  <a:cubicBezTo>
                    <a:pt x="5457234" y="0"/>
                    <a:pt x="7031231" y="1603654"/>
                    <a:pt x="7031231" y="3581853"/>
                  </a:cubicBezTo>
                  <a:close/>
                </a:path>
              </a:pathLst>
            </a:custGeom>
            <a:blipFill>
              <a:blip r:embed="rId4"/>
              <a:stretch>
                <a:fillRect l="-941" t="0" r="-941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795559" y="97679"/>
            <a:ext cx="4696882" cy="68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12264" y="1039708"/>
            <a:ext cx="10263472" cy="101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1"/>
              </a:lnSpc>
              <a:spcBef>
                <a:spcPct val="0"/>
              </a:spcBef>
            </a:pPr>
            <a:r>
              <a:rPr lang="en-US" b="true" sz="5857" spc="287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2841" y="3341451"/>
            <a:ext cx="7806914" cy="557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Mamun: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Built r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esponsive frontend using JavaScript and SCSS.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Designed user-f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end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ly UI and ensured cross-browser support.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Implemented dynamic product pages and search functionality.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Optimized frontend performance and loading speed.</a:t>
            </a:r>
          </a:p>
          <a:p>
            <a:pPr algn="l">
              <a:lnSpc>
                <a:spcPts val="4484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2867732" y="3811627"/>
            <a:ext cx="3117276" cy="3106808"/>
            <a:chOff x="0" y="0"/>
            <a:chExt cx="7195986" cy="71718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95986" cy="7171823"/>
            </a:xfrm>
            <a:custGeom>
              <a:avLst/>
              <a:gdLst/>
              <a:ahLst/>
              <a:cxnLst/>
              <a:rect r="r" b="b" t="t" l="l"/>
              <a:pathLst>
                <a:path h="7171823" w="7195986">
                  <a:moveTo>
                    <a:pt x="7195986" y="3585955"/>
                  </a:moveTo>
                  <a:cubicBezTo>
                    <a:pt x="7195986" y="5566318"/>
                    <a:pt x="5585078" y="7171823"/>
                    <a:pt x="3597993" y="7171823"/>
                  </a:cubicBezTo>
                  <a:cubicBezTo>
                    <a:pt x="1610879" y="7171823"/>
                    <a:pt x="0" y="5566318"/>
                    <a:pt x="0" y="3585955"/>
                  </a:cubicBezTo>
                  <a:cubicBezTo>
                    <a:pt x="0" y="1605491"/>
                    <a:pt x="1610879" y="0"/>
                    <a:pt x="3597993" y="0"/>
                  </a:cubicBezTo>
                  <a:cubicBezTo>
                    <a:pt x="5585108" y="0"/>
                    <a:pt x="7195986" y="1605491"/>
                    <a:pt x="7195986" y="3585955"/>
                  </a:cubicBezTo>
                  <a:close/>
                </a:path>
              </a:pathLst>
            </a:custGeom>
            <a:blipFill>
              <a:blip r:embed="rId4"/>
              <a:stretch>
                <a:fillRect l="-7644" t="0" r="-7644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795559" y="97679"/>
            <a:ext cx="4696882" cy="68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12264" y="1039708"/>
            <a:ext cx="10263472" cy="101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1"/>
              </a:lnSpc>
              <a:spcBef>
                <a:spcPct val="0"/>
              </a:spcBef>
            </a:pPr>
            <a:r>
              <a:rPr lang="en-US" b="true" sz="5857" spc="287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2841" y="3341451"/>
            <a:ext cx="7806914" cy="557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Mishkat: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Integrat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ed payment gateway for checkout process.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ed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cart and order management system.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Implemented discount and coupon functionality.</a:t>
            </a:r>
          </a:p>
          <a:p>
            <a:pPr algn="l" marL="608916" indent="-304458" lvl="1">
              <a:lnSpc>
                <a:spcPts val="4484"/>
              </a:lnSpc>
              <a:buAutoNum type="arabicPeriod" startAt="1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nsured secure handling of payment and user data.</a:t>
            </a:r>
          </a:p>
          <a:p>
            <a:pPr algn="l">
              <a:lnSpc>
                <a:spcPts val="4484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3035600" y="3728531"/>
            <a:ext cx="2827114" cy="2827102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81492" t="0" r="0" b="-21033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035600" y="3728531"/>
            <a:ext cx="2827114" cy="28271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6282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035600" y="3729943"/>
            <a:ext cx="2827114" cy="2827114"/>
            <a:chOff x="0" y="0"/>
            <a:chExt cx="6792987" cy="67929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92987" cy="6792987"/>
            </a:xfrm>
            <a:custGeom>
              <a:avLst/>
              <a:gdLst/>
              <a:ahLst/>
              <a:cxnLst/>
              <a:rect r="r" b="b" t="t" l="l"/>
              <a:pathLst>
                <a:path h="6792987" w="6792987">
                  <a:moveTo>
                    <a:pt x="6792987" y="3396534"/>
                  </a:moveTo>
                  <a:cubicBezTo>
                    <a:pt x="6792987" y="5272289"/>
                    <a:pt x="5272295" y="6792987"/>
                    <a:pt x="3396493" y="6792987"/>
                  </a:cubicBezTo>
                  <a:cubicBezTo>
                    <a:pt x="1520664" y="6792987"/>
                    <a:pt x="0" y="5272289"/>
                    <a:pt x="0" y="3396534"/>
                  </a:cubicBezTo>
                  <a:cubicBezTo>
                    <a:pt x="0" y="1520684"/>
                    <a:pt x="1520664" y="0"/>
                    <a:pt x="3396493" y="0"/>
                  </a:cubicBezTo>
                  <a:cubicBezTo>
                    <a:pt x="5272322" y="0"/>
                    <a:pt x="6792987" y="1520684"/>
                    <a:pt x="6792987" y="3396534"/>
                  </a:cubicBezTo>
                  <a:close/>
                </a:path>
              </a:pathLst>
            </a:custGeom>
            <a:blipFill>
              <a:blip r:embed="rId5"/>
              <a:stretch>
                <a:fillRect l="0" t="-505" r="0" b="-505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3035600" y="3729943"/>
            <a:ext cx="2827114" cy="282711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6282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795559" y="97679"/>
            <a:ext cx="4696882" cy="68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12264" y="1039708"/>
            <a:ext cx="10263472" cy="101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1"/>
              </a:lnSpc>
              <a:spcBef>
                <a:spcPct val="0"/>
              </a:spcBef>
            </a:pPr>
            <a:r>
              <a:rPr lang="en-US" b="true" sz="5857" spc="287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LIMITATIONS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2841" y="2644796"/>
            <a:ext cx="11310476" cy="4924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685" indent="-332843" lvl="1">
              <a:lnSpc>
                <a:spcPts val="4902"/>
              </a:lnSpc>
              <a:buFont typeface="Arial"/>
              <a:buChar char="•"/>
            </a:pPr>
            <a:r>
              <a:rPr lang="en-US" b="true" sz="3083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Security Concerns: </a:t>
            </a:r>
            <a:r>
              <a:rPr lang="en-US" sz="3083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Vulnerability to cyber-attacks, r</a:t>
            </a:r>
            <a:r>
              <a:rPr lang="en-US" sz="3083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equiring robust data protection.</a:t>
            </a:r>
          </a:p>
          <a:p>
            <a:pPr algn="l" marL="665685" indent="-332843" lvl="1">
              <a:lnSpc>
                <a:spcPts val="4902"/>
              </a:lnSpc>
              <a:buFont typeface="Arial"/>
              <a:buChar char="•"/>
            </a:pPr>
            <a:r>
              <a:rPr lang="en-US" b="true" sz="3083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Issues:</a:t>
            </a:r>
            <a:r>
              <a:rPr lang="en-US" sz="3083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 Downtime, slow loading, or payment errors affecting user expe</a:t>
            </a:r>
            <a:r>
              <a:rPr lang="en-US" sz="3083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rience.</a:t>
            </a:r>
          </a:p>
          <a:p>
            <a:pPr algn="l" marL="665685" indent="-332843" lvl="1">
              <a:lnSpc>
                <a:spcPts val="4902"/>
              </a:lnSpc>
              <a:buFont typeface="Arial"/>
              <a:buChar char="•"/>
            </a:pPr>
            <a:r>
              <a:rPr lang="en-US" b="true" sz="3083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Lack of Persona</a:t>
            </a:r>
            <a:r>
              <a:rPr lang="en-US" b="true" sz="3083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 Touch: </a:t>
            </a:r>
            <a:r>
              <a:rPr lang="en-US" sz="3083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No face-to-face interaction, reducing customer trust and loyalty.</a:t>
            </a:r>
          </a:p>
          <a:p>
            <a:pPr algn="l" marL="665685" indent="-332843" lvl="1">
              <a:lnSpc>
                <a:spcPts val="4902"/>
              </a:lnSpc>
              <a:buFont typeface="Arial"/>
              <a:buChar char="•"/>
            </a:pPr>
            <a:r>
              <a:rPr lang="en-US" b="true" sz="3083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Shipping Challenges: </a:t>
            </a:r>
            <a:r>
              <a:rPr lang="en-US" sz="3083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Delays, high costs, and logistics issues, especially for global shipping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95559" y="97679"/>
            <a:ext cx="4696882" cy="68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08327" y="-83504"/>
            <a:ext cx="19877457" cy="877432"/>
            <a:chOff x="0" y="0"/>
            <a:chExt cx="5235215" cy="231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5215" cy="231093"/>
            </a:xfrm>
            <a:custGeom>
              <a:avLst/>
              <a:gdLst/>
              <a:ahLst/>
              <a:cxnLst/>
              <a:rect r="r" b="b" t="t" l="l"/>
              <a:pathLst>
                <a:path h="231093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194871"/>
                  </a:lnTo>
                  <a:cubicBezTo>
                    <a:pt x="5235215" y="204478"/>
                    <a:pt x="5231399" y="213691"/>
                    <a:pt x="5224606" y="220484"/>
                  </a:cubicBezTo>
                  <a:cubicBezTo>
                    <a:pt x="5217813" y="227277"/>
                    <a:pt x="5208600" y="231093"/>
                    <a:pt x="5198993" y="231093"/>
                  </a:cubicBezTo>
                  <a:lnTo>
                    <a:pt x="36222" y="231093"/>
                  </a:lnTo>
                  <a:cubicBezTo>
                    <a:pt x="26615" y="231093"/>
                    <a:pt x="17402" y="227277"/>
                    <a:pt x="10609" y="220484"/>
                  </a:cubicBezTo>
                  <a:cubicBezTo>
                    <a:pt x="3816" y="213691"/>
                    <a:pt x="0" y="204478"/>
                    <a:pt x="0" y="194871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35215" cy="278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694683"/>
            <a:ext cx="13857251" cy="4113607"/>
            <a:chOff x="0" y="0"/>
            <a:chExt cx="18476335" cy="548480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204261" y="0"/>
              <a:ext cx="14310083" cy="4015001"/>
              <a:chOff x="0" y="0"/>
              <a:chExt cx="2106449" cy="59100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106449" cy="591009"/>
              </a:xfrm>
              <a:custGeom>
                <a:avLst/>
                <a:gdLst/>
                <a:ahLst/>
                <a:cxnLst/>
                <a:rect r="r" b="b" t="t" l="l"/>
                <a:pathLst>
                  <a:path h="591009" w="2106449">
                    <a:moveTo>
                      <a:pt x="68889" y="0"/>
                    </a:moveTo>
                    <a:lnTo>
                      <a:pt x="2037560" y="0"/>
                    </a:lnTo>
                    <a:cubicBezTo>
                      <a:pt x="2075606" y="0"/>
                      <a:pt x="2106449" y="30843"/>
                      <a:pt x="2106449" y="68889"/>
                    </a:cubicBezTo>
                    <a:lnTo>
                      <a:pt x="2106449" y="522121"/>
                    </a:lnTo>
                    <a:cubicBezTo>
                      <a:pt x="2106449" y="540391"/>
                      <a:pt x="2099191" y="557913"/>
                      <a:pt x="2086272" y="570832"/>
                    </a:cubicBezTo>
                    <a:cubicBezTo>
                      <a:pt x="2073353" y="583752"/>
                      <a:pt x="2055831" y="591009"/>
                      <a:pt x="2037560" y="591009"/>
                    </a:cubicBezTo>
                    <a:lnTo>
                      <a:pt x="68889" y="591009"/>
                    </a:lnTo>
                    <a:cubicBezTo>
                      <a:pt x="30843" y="591009"/>
                      <a:pt x="0" y="560167"/>
                      <a:pt x="0" y="522121"/>
                    </a:cubicBezTo>
                    <a:lnTo>
                      <a:pt x="0" y="68889"/>
                    </a:lnTo>
                    <a:cubicBezTo>
                      <a:pt x="0" y="50618"/>
                      <a:pt x="7258" y="33096"/>
                      <a:pt x="20177" y="20177"/>
                    </a:cubicBezTo>
                    <a:cubicBezTo>
                      <a:pt x="33096" y="7258"/>
                      <a:pt x="50618" y="0"/>
                      <a:pt x="68889" y="0"/>
                    </a:cubicBezTo>
                    <a:close/>
                  </a:path>
                </a:pathLst>
              </a:custGeom>
              <a:solidFill>
                <a:srgbClr val="B1D4C7"/>
              </a:solidFill>
              <a:ln w="28575" cap="rnd">
                <a:solidFill>
                  <a:srgbClr val="262829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2106449" cy="6386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-390525"/>
              <a:ext cx="18476335" cy="5875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65"/>
                </a:lnSpc>
              </a:pPr>
              <a:r>
                <a:rPr lang="en-US" sz="19832" b="true">
                  <a:solidFill>
                    <a:srgbClr val="124B3D"/>
                  </a:solidFill>
                  <a:latin typeface="TT Bluescreens Bold"/>
                  <a:ea typeface="TT Bluescreens Bold"/>
                  <a:cs typeface="TT Bluescreens Bold"/>
                  <a:sym typeface="TT Bluescreens Bold"/>
                </a:rPr>
                <a:t>Any Query?</a:t>
              </a:r>
            </a:p>
            <a:p>
              <a:pPr algn="ctr">
                <a:lnSpc>
                  <a:spcPts val="7188"/>
                </a:lnSpc>
              </a:pPr>
              <a:r>
                <a:rPr lang="en-US" sz="5134" b="true">
                  <a:solidFill>
                    <a:srgbClr val="124B3D"/>
                  </a:solidFill>
                  <a:latin typeface="TT Bluescreens Bold"/>
                  <a:ea typeface="TT Bluescreens Bold"/>
                  <a:cs typeface="TT Bluescreens Bold"/>
                  <a:sym typeface="TT Bluescreens Bold"/>
                </a:rPr>
                <a:t>let us know...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true" flipV="true" rot="0">
            <a:off x="-551495" y="-641645"/>
            <a:ext cx="2029934" cy="3733992"/>
          </a:xfrm>
          <a:custGeom>
            <a:avLst/>
            <a:gdLst/>
            <a:ahLst/>
            <a:cxnLst/>
            <a:rect r="r" b="b" t="t" l="l"/>
            <a:pathLst>
              <a:path h="3733992" w="2029934">
                <a:moveTo>
                  <a:pt x="2029933" y="3733992"/>
                </a:moveTo>
                <a:lnTo>
                  <a:pt x="0" y="3733992"/>
                </a:lnTo>
                <a:lnTo>
                  <a:pt x="0" y="0"/>
                </a:lnTo>
                <a:lnTo>
                  <a:pt x="2029933" y="0"/>
                </a:lnTo>
                <a:lnTo>
                  <a:pt x="2029933" y="37339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801768" y="7485232"/>
            <a:ext cx="5603536" cy="5603536"/>
          </a:xfrm>
          <a:custGeom>
            <a:avLst/>
            <a:gdLst/>
            <a:ahLst/>
            <a:cxnLst/>
            <a:rect r="r" b="b" t="t" l="l"/>
            <a:pathLst>
              <a:path h="5603536" w="5603536">
                <a:moveTo>
                  <a:pt x="0" y="0"/>
                </a:moveTo>
                <a:lnTo>
                  <a:pt x="5603536" y="0"/>
                </a:lnTo>
                <a:lnTo>
                  <a:pt x="5603536" y="5603536"/>
                </a:lnTo>
                <a:lnTo>
                  <a:pt x="0" y="56035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230401" y="4592996"/>
            <a:ext cx="8203938" cy="8203938"/>
            <a:chOff x="0" y="0"/>
            <a:chExt cx="10938584" cy="1093858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42387" y="659068"/>
              <a:ext cx="9453810" cy="6941489"/>
              <a:chOff x="0" y="0"/>
              <a:chExt cx="2017703" cy="148150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017703" cy="1481505"/>
              </a:xfrm>
              <a:custGeom>
                <a:avLst/>
                <a:gdLst/>
                <a:ahLst/>
                <a:cxnLst/>
                <a:rect r="r" b="b" t="t" l="l"/>
                <a:pathLst>
                  <a:path h="1481505" w="2017703">
                    <a:moveTo>
                      <a:pt x="93983" y="0"/>
                    </a:moveTo>
                    <a:lnTo>
                      <a:pt x="1923721" y="0"/>
                    </a:lnTo>
                    <a:cubicBezTo>
                      <a:pt x="1948646" y="0"/>
                      <a:pt x="1972551" y="9902"/>
                      <a:pt x="1990177" y="27527"/>
                    </a:cubicBezTo>
                    <a:cubicBezTo>
                      <a:pt x="2007802" y="45152"/>
                      <a:pt x="2017703" y="69057"/>
                      <a:pt x="2017703" y="93983"/>
                    </a:cubicBezTo>
                    <a:lnTo>
                      <a:pt x="2017703" y="1387522"/>
                    </a:lnTo>
                    <a:cubicBezTo>
                      <a:pt x="2017703" y="1412448"/>
                      <a:pt x="2007802" y="1436353"/>
                      <a:pt x="1990177" y="1453978"/>
                    </a:cubicBezTo>
                    <a:cubicBezTo>
                      <a:pt x="1972551" y="1471603"/>
                      <a:pt x="1948646" y="1481505"/>
                      <a:pt x="1923721" y="1481505"/>
                    </a:cubicBezTo>
                    <a:lnTo>
                      <a:pt x="93983" y="1481505"/>
                    </a:lnTo>
                    <a:cubicBezTo>
                      <a:pt x="69057" y="1481505"/>
                      <a:pt x="45152" y="1471603"/>
                      <a:pt x="27527" y="1453978"/>
                    </a:cubicBezTo>
                    <a:cubicBezTo>
                      <a:pt x="9902" y="1436353"/>
                      <a:pt x="0" y="1412448"/>
                      <a:pt x="0" y="1387522"/>
                    </a:cubicBezTo>
                    <a:lnTo>
                      <a:pt x="0" y="93983"/>
                    </a:lnTo>
                    <a:cubicBezTo>
                      <a:pt x="0" y="69057"/>
                      <a:pt x="9902" y="45152"/>
                      <a:pt x="27527" y="27527"/>
                    </a:cubicBezTo>
                    <a:cubicBezTo>
                      <a:pt x="45152" y="9902"/>
                      <a:pt x="69057" y="0"/>
                      <a:pt x="93983" y="0"/>
                    </a:cubicBezTo>
                    <a:close/>
                  </a:path>
                </a:pathLst>
              </a:custGeom>
              <a:solidFill>
                <a:srgbClr val="B1D4C7"/>
              </a:solidFill>
              <a:ln w="28575" cap="rnd">
                <a:solidFill>
                  <a:srgbClr val="262829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2017703" cy="15291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38584" cy="10938584"/>
            </a:xfrm>
            <a:custGeom>
              <a:avLst/>
              <a:gdLst/>
              <a:ahLst/>
              <a:cxnLst/>
              <a:rect r="r" b="b" t="t" l="l"/>
              <a:pathLst>
                <a:path h="10938584" w="10938584">
                  <a:moveTo>
                    <a:pt x="0" y="0"/>
                  </a:moveTo>
                  <a:lnTo>
                    <a:pt x="10938584" y="0"/>
                  </a:lnTo>
                  <a:lnTo>
                    <a:pt x="10938584" y="10938584"/>
                  </a:lnTo>
                  <a:lnTo>
                    <a:pt x="0" y="10938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176668" y="1106455"/>
              <a:ext cx="7436258" cy="6125617"/>
            </a:xfrm>
            <a:custGeom>
              <a:avLst/>
              <a:gdLst/>
              <a:ahLst/>
              <a:cxnLst/>
              <a:rect r="r" b="b" t="t" l="l"/>
              <a:pathLst>
                <a:path h="6125617" w="7436258">
                  <a:moveTo>
                    <a:pt x="0" y="0"/>
                  </a:moveTo>
                  <a:lnTo>
                    <a:pt x="7436258" y="0"/>
                  </a:lnTo>
                  <a:lnTo>
                    <a:pt x="7436258" y="6125617"/>
                  </a:lnTo>
                  <a:lnTo>
                    <a:pt x="0" y="6125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8296883" y="1106455"/>
              <a:ext cx="941540" cy="943899"/>
            </a:xfrm>
            <a:custGeom>
              <a:avLst/>
              <a:gdLst/>
              <a:ahLst/>
              <a:cxnLst/>
              <a:rect r="r" b="b" t="t" l="l"/>
              <a:pathLst>
                <a:path h="943899" w="941540">
                  <a:moveTo>
                    <a:pt x="0" y="0"/>
                  </a:moveTo>
                  <a:lnTo>
                    <a:pt x="941539" y="0"/>
                  </a:lnTo>
                  <a:lnTo>
                    <a:pt x="941539" y="943899"/>
                  </a:lnTo>
                  <a:lnTo>
                    <a:pt x="0" y="9438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485718" y="6175829"/>
              <a:ext cx="690950" cy="692681"/>
            </a:xfrm>
            <a:custGeom>
              <a:avLst/>
              <a:gdLst/>
              <a:ahLst/>
              <a:cxnLst/>
              <a:rect r="r" b="b" t="t" l="l"/>
              <a:pathLst>
                <a:path h="692681" w="690950">
                  <a:moveTo>
                    <a:pt x="0" y="0"/>
                  </a:moveTo>
                  <a:lnTo>
                    <a:pt x="690950" y="0"/>
                  </a:lnTo>
                  <a:lnTo>
                    <a:pt x="690950" y="692681"/>
                  </a:lnTo>
                  <a:lnTo>
                    <a:pt x="0" y="692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true" rot="-5327175">
              <a:off x="9236632" y="31963"/>
              <a:ext cx="1284721" cy="1254209"/>
            </a:xfrm>
            <a:custGeom>
              <a:avLst/>
              <a:gdLst/>
              <a:ahLst/>
              <a:cxnLst/>
              <a:rect r="r" b="b" t="t" l="l"/>
              <a:pathLst>
                <a:path h="1254209" w="1284721">
                  <a:moveTo>
                    <a:pt x="0" y="1254210"/>
                  </a:moveTo>
                  <a:lnTo>
                    <a:pt x="1284722" y="1254210"/>
                  </a:lnTo>
                  <a:lnTo>
                    <a:pt x="1284722" y="0"/>
                  </a:lnTo>
                  <a:lnTo>
                    <a:pt x="0" y="0"/>
                  </a:lnTo>
                  <a:lnTo>
                    <a:pt x="0" y="125421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5936056" y="6260905"/>
            <a:ext cx="2646487" cy="4868120"/>
          </a:xfrm>
          <a:custGeom>
            <a:avLst/>
            <a:gdLst/>
            <a:ahLst/>
            <a:cxnLst/>
            <a:rect r="r" b="b" t="t" l="l"/>
            <a:pathLst>
              <a:path h="4868120" w="2646487">
                <a:moveTo>
                  <a:pt x="0" y="0"/>
                </a:moveTo>
                <a:lnTo>
                  <a:pt x="2646488" y="0"/>
                </a:lnTo>
                <a:lnTo>
                  <a:pt x="2646488" y="4868120"/>
                </a:lnTo>
                <a:lnTo>
                  <a:pt x="0" y="4868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91461" y="196562"/>
            <a:ext cx="2029934" cy="3733992"/>
          </a:xfrm>
          <a:custGeom>
            <a:avLst/>
            <a:gdLst/>
            <a:ahLst/>
            <a:cxnLst/>
            <a:rect r="r" b="b" t="t" l="l"/>
            <a:pathLst>
              <a:path h="3733992" w="2029934">
                <a:moveTo>
                  <a:pt x="2029934" y="3733992"/>
                </a:moveTo>
                <a:lnTo>
                  <a:pt x="0" y="3733992"/>
                </a:lnTo>
                <a:lnTo>
                  <a:pt x="0" y="0"/>
                </a:lnTo>
                <a:lnTo>
                  <a:pt x="2029934" y="0"/>
                </a:lnTo>
                <a:lnTo>
                  <a:pt x="2029934" y="37339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08327" y="-83504"/>
            <a:ext cx="19877457" cy="877432"/>
            <a:chOff x="0" y="0"/>
            <a:chExt cx="5235215" cy="2310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5215" cy="231093"/>
            </a:xfrm>
            <a:custGeom>
              <a:avLst/>
              <a:gdLst/>
              <a:ahLst/>
              <a:cxnLst/>
              <a:rect r="r" b="b" t="t" l="l"/>
              <a:pathLst>
                <a:path h="231093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194871"/>
                  </a:lnTo>
                  <a:cubicBezTo>
                    <a:pt x="5235215" y="204478"/>
                    <a:pt x="5231399" y="213691"/>
                    <a:pt x="5224606" y="220484"/>
                  </a:cubicBezTo>
                  <a:cubicBezTo>
                    <a:pt x="5217813" y="227277"/>
                    <a:pt x="5208600" y="231093"/>
                    <a:pt x="5198993" y="231093"/>
                  </a:cubicBezTo>
                  <a:lnTo>
                    <a:pt x="36222" y="231093"/>
                  </a:lnTo>
                  <a:cubicBezTo>
                    <a:pt x="26615" y="231093"/>
                    <a:pt x="17402" y="227277"/>
                    <a:pt x="10609" y="220484"/>
                  </a:cubicBezTo>
                  <a:cubicBezTo>
                    <a:pt x="3816" y="213691"/>
                    <a:pt x="0" y="204478"/>
                    <a:pt x="0" y="194871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35215" cy="278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093083" y="4105927"/>
            <a:ext cx="10451582" cy="2932415"/>
            <a:chOff x="0" y="0"/>
            <a:chExt cx="2106449" cy="5910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6449" cy="591009"/>
            </a:xfrm>
            <a:custGeom>
              <a:avLst/>
              <a:gdLst/>
              <a:ahLst/>
              <a:cxnLst/>
              <a:rect r="r" b="b" t="t" l="l"/>
              <a:pathLst>
                <a:path h="591009" w="2106449">
                  <a:moveTo>
                    <a:pt x="68889" y="0"/>
                  </a:moveTo>
                  <a:lnTo>
                    <a:pt x="2037560" y="0"/>
                  </a:lnTo>
                  <a:cubicBezTo>
                    <a:pt x="2075606" y="0"/>
                    <a:pt x="2106449" y="30843"/>
                    <a:pt x="2106449" y="68889"/>
                  </a:cubicBezTo>
                  <a:lnTo>
                    <a:pt x="2106449" y="522121"/>
                  </a:lnTo>
                  <a:cubicBezTo>
                    <a:pt x="2106449" y="540391"/>
                    <a:pt x="2099191" y="557913"/>
                    <a:pt x="2086272" y="570832"/>
                  </a:cubicBezTo>
                  <a:cubicBezTo>
                    <a:pt x="2073353" y="583752"/>
                    <a:pt x="2055831" y="591009"/>
                    <a:pt x="2037560" y="591009"/>
                  </a:cubicBezTo>
                  <a:lnTo>
                    <a:pt x="68889" y="591009"/>
                  </a:lnTo>
                  <a:cubicBezTo>
                    <a:pt x="30843" y="591009"/>
                    <a:pt x="0" y="560167"/>
                    <a:pt x="0" y="522121"/>
                  </a:cubicBezTo>
                  <a:lnTo>
                    <a:pt x="0" y="68889"/>
                  </a:lnTo>
                  <a:cubicBezTo>
                    <a:pt x="0" y="50618"/>
                    <a:pt x="7258" y="33096"/>
                    <a:pt x="20177" y="20177"/>
                  </a:cubicBezTo>
                  <a:cubicBezTo>
                    <a:pt x="33096" y="7258"/>
                    <a:pt x="50618" y="0"/>
                    <a:pt x="68889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06449" cy="638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641513" y="6260905"/>
            <a:ext cx="2646487" cy="4868120"/>
          </a:xfrm>
          <a:custGeom>
            <a:avLst/>
            <a:gdLst/>
            <a:ahLst/>
            <a:cxnLst/>
            <a:rect r="r" b="b" t="t" l="l"/>
            <a:pathLst>
              <a:path h="4868120" w="2646487">
                <a:moveTo>
                  <a:pt x="0" y="0"/>
                </a:moveTo>
                <a:lnTo>
                  <a:pt x="2646487" y="0"/>
                </a:lnTo>
                <a:lnTo>
                  <a:pt x="2646487" y="4868120"/>
                </a:lnTo>
                <a:lnTo>
                  <a:pt x="0" y="4868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3168" y="3724927"/>
            <a:ext cx="13494466" cy="3313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38"/>
              </a:lnSpc>
            </a:pPr>
            <a:r>
              <a:rPr lang="en-US" sz="19312" b="true">
                <a:solidFill>
                  <a:srgbClr val="124B3D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Thank 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3961452" y="5143500"/>
            <a:ext cx="1106836" cy="2044837"/>
          </a:xfrm>
          <a:prstGeom prst="line">
            <a:avLst/>
          </a:prstGeom>
          <a:ln cap="flat" w="28575">
            <a:solidFill>
              <a:srgbClr val="26282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703537" y="3668847"/>
            <a:ext cx="2827114" cy="2827102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82101" b="-21401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229774" y="6902312"/>
            <a:ext cx="3915669" cy="883084"/>
            <a:chOff x="0" y="0"/>
            <a:chExt cx="1031287" cy="2325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1287" cy="232582"/>
            </a:xfrm>
            <a:custGeom>
              <a:avLst/>
              <a:gdLst/>
              <a:ahLst/>
              <a:cxnLst/>
              <a:rect r="r" b="b" t="t" l="l"/>
              <a:pathLst>
                <a:path h="232582" w="1031287">
                  <a:moveTo>
                    <a:pt x="116291" y="0"/>
                  </a:moveTo>
                  <a:lnTo>
                    <a:pt x="914996" y="0"/>
                  </a:lnTo>
                  <a:cubicBezTo>
                    <a:pt x="979222" y="0"/>
                    <a:pt x="1031287" y="52065"/>
                    <a:pt x="1031287" y="116291"/>
                  </a:cubicBezTo>
                  <a:lnTo>
                    <a:pt x="1031287" y="116291"/>
                  </a:lnTo>
                  <a:cubicBezTo>
                    <a:pt x="1031287" y="180517"/>
                    <a:pt x="979222" y="232582"/>
                    <a:pt x="914996" y="232582"/>
                  </a:cubicBezTo>
                  <a:lnTo>
                    <a:pt x="116291" y="232582"/>
                  </a:lnTo>
                  <a:cubicBezTo>
                    <a:pt x="52065" y="232582"/>
                    <a:pt x="0" y="180517"/>
                    <a:pt x="0" y="116291"/>
                  </a:cubicBezTo>
                  <a:lnTo>
                    <a:pt x="0" y="116291"/>
                  </a:lnTo>
                  <a:cubicBezTo>
                    <a:pt x="0" y="52065"/>
                    <a:pt x="52065" y="0"/>
                    <a:pt x="1162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031287" cy="280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220417" y="6805373"/>
            <a:ext cx="3915669" cy="765928"/>
            <a:chOff x="0" y="0"/>
            <a:chExt cx="1031287" cy="2017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31287" cy="201726"/>
            </a:xfrm>
            <a:custGeom>
              <a:avLst/>
              <a:gdLst/>
              <a:ahLst/>
              <a:cxnLst/>
              <a:rect r="r" b="b" t="t" l="l"/>
              <a:pathLst>
                <a:path h="201726" w="1031287">
                  <a:moveTo>
                    <a:pt x="100863" y="0"/>
                  </a:moveTo>
                  <a:lnTo>
                    <a:pt x="930424" y="0"/>
                  </a:lnTo>
                  <a:cubicBezTo>
                    <a:pt x="986129" y="0"/>
                    <a:pt x="1031287" y="45158"/>
                    <a:pt x="1031287" y="100863"/>
                  </a:cubicBezTo>
                  <a:lnTo>
                    <a:pt x="1031287" y="100863"/>
                  </a:lnTo>
                  <a:cubicBezTo>
                    <a:pt x="1031287" y="127613"/>
                    <a:pt x="1020661" y="153268"/>
                    <a:pt x="1001745" y="172184"/>
                  </a:cubicBezTo>
                  <a:cubicBezTo>
                    <a:pt x="982830" y="191099"/>
                    <a:pt x="957175" y="201726"/>
                    <a:pt x="930424" y="201726"/>
                  </a:cubicBezTo>
                  <a:lnTo>
                    <a:pt x="100863" y="201726"/>
                  </a:lnTo>
                  <a:cubicBezTo>
                    <a:pt x="45158" y="201726"/>
                    <a:pt x="0" y="156568"/>
                    <a:pt x="0" y="100863"/>
                  </a:cubicBezTo>
                  <a:lnTo>
                    <a:pt x="0" y="100863"/>
                  </a:lnTo>
                  <a:cubicBezTo>
                    <a:pt x="0" y="45158"/>
                    <a:pt x="45158" y="0"/>
                    <a:pt x="100863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31287" cy="249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35600" y="3728531"/>
            <a:ext cx="2827114" cy="2827102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81492" t="0" r="0" b="-21033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607066" y="6929909"/>
            <a:ext cx="3915669" cy="883084"/>
            <a:chOff x="0" y="0"/>
            <a:chExt cx="1031287" cy="2325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1287" cy="232582"/>
            </a:xfrm>
            <a:custGeom>
              <a:avLst/>
              <a:gdLst/>
              <a:ahLst/>
              <a:cxnLst/>
              <a:rect r="r" b="b" t="t" l="l"/>
              <a:pathLst>
                <a:path h="232582" w="1031287">
                  <a:moveTo>
                    <a:pt x="116291" y="0"/>
                  </a:moveTo>
                  <a:lnTo>
                    <a:pt x="914996" y="0"/>
                  </a:lnTo>
                  <a:cubicBezTo>
                    <a:pt x="979222" y="0"/>
                    <a:pt x="1031287" y="52065"/>
                    <a:pt x="1031287" y="116291"/>
                  </a:cubicBezTo>
                  <a:lnTo>
                    <a:pt x="1031287" y="116291"/>
                  </a:lnTo>
                  <a:cubicBezTo>
                    <a:pt x="1031287" y="180517"/>
                    <a:pt x="979222" y="232582"/>
                    <a:pt x="914996" y="232582"/>
                  </a:cubicBezTo>
                  <a:lnTo>
                    <a:pt x="116291" y="232582"/>
                  </a:lnTo>
                  <a:cubicBezTo>
                    <a:pt x="52065" y="232582"/>
                    <a:pt x="0" y="180517"/>
                    <a:pt x="0" y="116291"/>
                  </a:cubicBezTo>
                  <a:lnTo>
                    <a:pt x="0" y="116291"/>
                  </a:lnTo>
                  <a:cubicBezTo>
                    <a:pt x="0" y="52065"/>
                    <a:pt x="52065" y="0"/>
                    <a:pt x="1162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31287" cy="280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07066" y="6832971"/>
            <a:ext cx="3915669" cy="765928"/>
            <a:chOff x="0" y="0"/>
            <a:chExt cx="1031287" cy="2017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31287" cy="201726"/>
            </a:xfrm>
            <a:custGeom>
              <a:avLst/>
              <a:gdLst/>
              <a:ahLst/>
              <a:cxnLst/>
              <a:rect r="r" b="b" t="t" l="l"/>
              <a:pathLst>
                <a:path h="201726" w="1031287">
                  <a:moveTo>
                    <a:pt x="100863" y="0"/>
                  </a:moveTo>
                  <a:lnTo>
                    <a:pt x="930424" y="0"/>
                  </a:lnTo>
                  <a:cubicBezTo>
                    <a:pt x="986129" y="0"/>
                    <a:pt x="1031287" y="45158"/>
                    <a:pt x="1031287" y="100863"/>
                  </a:cubicBezTo>
                  <a:lnTo>
                    <a:pt x="1031287" y="100863"/>
                  </a:lnTo>
                  <a:cubicBezTo>
                    <a:pt x="1031287" y="127613"/>
                    <a:pt x="1020661" y="153268"/>
                    <a:pt x="1001745" y="172184"/>
                  </a:cubicBezTo>
                  <a:cubicBezTo>
                    <a:pt x="982830" y="191099"/>
                    <a:pt x="957175" y="201726"/>
                    <a:pt x="930424" y="201726"/>
                  </a:cubicBezTo>
                  <a:lnTo>
                    <a:pt x="100863" y="201726"/>
                  </a:lnTo>
                  <a:cubicBezTo>
                    <a:pt x="45158" y="201726"/>
                    <a:pt x="0" y="156568"/>
                    <a:pt x="0" y="100863"/>
                  </a:cubicBezTo>
                  <a:lnTo>
                    <a:pt x="0" y="100863"/>
                  </a:lnTo>
                  <a:cubicBezTo>
                    <a:pt x="0" y="45158"/>
                    <a:pt x="45158" y="0"/>
                    <a:pt x="100863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031287" cy="249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035600" y="3728531"/>
            <a:ext cx="2827114" cy="282711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62829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565037" y="6902312"/>
            <a:ext cx="3016396" cy="883084"/>
            <a:chOff x="0" y="0"/>
            <a:chExt cx="794442" cy="2325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94442" cy="232582"/>
            </a:xfrm>
            <a:custGeom>
              <a:avLst/>
              <a:gdLst/>
              <a:ahLst/>
              <a:cxnLst/>
              <a:rect r="r" b="b" t="t" l="l"/>
              <a:pathLst>
                <a:path h="232582" w="794442">
                  <a:moveTo>
                    <a:pt x="116291" y="0"/>
                  </a:moveTo>
                  <a:lnTo>
                    <a:pt x="678151" y="0"/>
                  </a:lnTo>
                  <a:cubicBezTo>
                    <a:pt x="742377" y="0"/>
                    <a:pt x="794442" y="52065"/>
                    <a:pt x="794442" y="116291"/>
                  </a:cubicBezTo>
                  <a:lnTo>
                    <a:pt x="794442" y="116291"/>
                  </a:lnTo>
                  <a:cubicBezTo>
                    <a:pt x="794442" y="180517"/>
                    <a:pt x="742377" y="232582"/>
                    <a:pt x="678151" y="232582"/>
                  </a:cubicBezTo>
                  <a:lnTo>
                    <a:pt x="116291" y="232582"/>
                  </a:lnTo>
                  <a:cubicBezTo>
                    <a:pt x="52065" y="232582"/>
                    <a:pt x="0" y="180517"/>
                    <a:pt x="0" y="116291"/>
                  </a:cubicBezTo>
                  <a:lnTo>
                    <a:pt x="0" y="116291"/>
                  </a:lnTo>
                  <a:cubicBezTo>
                    <a:pt x="0" y="52065"/>
                    <a:pt x="52065" y="0"/>
                    <a:pt x="1162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794442" cy="280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550622" y="6832971"/>
            <a:ext cx="3016396" cy="765928"/>
            <a:chOff x="0" y="0"/>
            <a:chExt cx="794442" cy="20172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94442" cy="201726"/>
            </a:xfrm>
            <a:custGeom>
              <a:avLst/>
              <a:gdLst/>
              <a:ahLst/>
              <a:cxnLst/>
              <a:rect r="r" b="b" t="t" l="l"/>
              <a:pathLst>
                <a:path h="201726" w="794442">
                  <a:moveTo>
                    <a:pt x="100863" y="0"/>
                  </a:moveTo>
                  <a:lnTo>
                    <a:pt x="693579" y="0"/>
                  </a:lnTo>
                  <a:cubicBezTo>
                    <a:pt x="720329" y="0"/>
                    <a:pt x="745984" y="10627"/>
                    <a:pt x="764900" y="29542"/>
                  </a:cubicBezTo>
                  <a:cubicBezTo>
                    <a:pt x="783815" y="48458"/>
                    <a:pt x="794442" y="74112"/>
                    <a:pt x="794442" y="100863"/>
                  </a:cubicBezTo>
                  <a:lnTo>
                    <a:pt x="794442" y="100863"/>
                  </a:lnTo>
                  <a:cubicBezTo>
                    <a:pt x="794442" y="156568"/>
                    <a:pt x="749284" y="201726"/>
                    <a:pt x="693579" y="201726"/>
                  </a:cubicBezTo>
                  <a:lnTo>
                    <a:pt x="100863" y="201726"/>
                  </a:lnTo>
                  <a:cubicBezTo>
                    <a:pt x="45158" y="201726"/>
                    <a:pt x="0" y="156568"/>
                    <a:pt x="0" y="100863"/>
                  </a:cubicBezTo>
                  <a:lnTo>
                    <a:pt x="0" y="100863"/>
                  </a:lnTo>
                  <a:cubicBezTo>
                    <a:pt x="0" y="45158"/>
                    <a:pt x="45158" y="0"/>
                    <a:pt x="100863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794442" cy="249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703537" y="3616310"/>
            <a:ext cx="2827114" cy="2879640"/>
            <a:chOff x="0" y="0"/>
            <a:chExt cx="812800" cy="82790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27901"/>
            </a:xfrm>
            <a:custGeom>
              <a:avLst/>
              <a:gdLst/>
              <a:ahLst/>
              <a:cxnLst/>
              <a:rect r="r" b="b" t="t" l="l"/>
              <a:pathLst>
                <a:path h="827901" w="812800">
                  <a:moveTo>
                    <a:pt x="406400" y="0"/>
                  </a:moveTo>
                  <a:cubicBezTo>
                    <a:pt x="181951" y="0"/>
                    <a:pt x="0" y="185332"/>
                    <a:pt x="0" y="413951"/>
                  </a:cubicBezTo>
                  <a:cubicBezTo>
                    <a:pt x="0" y="642569"/>
                    <a:pt x="181951" y="827901"/>
                    <a:pt x="406400" y="827901"/>
                  </a:cubicBezTo>
                  <a:cubicBezTo>
                    <a:pt x="630849" y="827901"/>
                    <a:pt x="812800" y="642569"/>
                    <a:pt x="812800" y="413951"/>
                  </a:cubicBezTo>
                  <a:cubicBezTo>
                    <a:pt x="812800" y="18533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62829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9991"/>
              <a:ext cx="660400" cy="720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979760" y="3821247"/>
            <a:ext cx="2827114" cy="2827114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62829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035600" y="3729943"/>
            <a:ext cx="2827114" cy="2827114"/>
            <a:chOff x="0" y="0"/>
            <a:chExt cx="6792987" cy="679298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792987" cy="6792987"/>
            </a:xfrm>
            <a:custGeom>
              <a:avLst/>
              <a:gdLst/>
              <a:ahLst/>
              <a:cxnLst/>
              <a:rect r="r" b="b" t="t" l="l"/>
              <a:pathLst>
                <a:path h="6792987" w="6792987">
                  <a:moveTo>
                    <a:pt x="6792987" y="3396534"/>
                  </a:moveTo>
                  <a:cubicBezTo>
                    <a:pt x="6792987" y="5272289"/>
                    <a:pt x="5272295" y="6792987"/>
                    <a:pt x="3396493" y="6792987"/>
                  </a:cubicBezTo>
                  <a:cubicBezTo>
                    <a:pt x="1520664" y="6792987"/>
                    <a:pt x="0" y="5272289"/>
                    <a:pt x="0" y="3396534"/>
                  </a:cubicBezTo>
                  <a:cubicBezTo>
                    <a:pt x="0" y="1520684"/>
                    <a:pt x="1520664" y="0"/>
                    <a:pt x="3396493" y="0"/>
                  </a:cubicBezTo>
                  <a:cubicBezTo>
                    <a:pt x="5272322" y="0"/>
                    <a:pt x="6792987" y="1520684"/>
                    <a:pt x="6792987" y="3396534"/>
                  </a:cubicBezTo>
                  <a:close/>
                </a:path>
              </a:pathLst>
            </a:custGeom>
            <a:blipFill>
              <a:blip r:embed="rId4"/>
              <a:stretch>
                <a:fillRect l="0" t="-505" r="0" b="-505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3035600" y="3729943"/>
            <a:ext cx="2827114" cy="2827114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62829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5002160" y="3857812"/>
            <a:ext cx="2763263" cy="2753984"/>
            <a:chOff x="0" y="0"/>
            <a:chExt cx="7195986" cy="717182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195986" cy="7171823"/>
            </a:xfrm>
            <a:custGeom>
              <a:avLst/>
              <a:gdLst/>
              <a:ahLst/>
              <a:cxnLst/>
              <a:rect r="r" b="b" t="t" l="l"/>
              <a:pathLst>
                <a:path h="7171823" w="7195986">
                  <a:moveTo>
                    <a:pt x="7195986" y="3585955"/>
                  </a:moveTo>
                  <a:cubicBezTo>
                    <a:pt x="7195986" y="5566318"/>
                    <a:pt x="5585078" y="7171823"/>
                    <a:pt x="3597993" y="7171823"/>
                  </a:cubicBezTo>
                  <a:cubicBezTo>
                    <a:pt x="1610879" y="7171823"/>
                    <a:pt x="0" y="5566318"/>
                    <a:pt x="0" y="3585955"/>
                  </a:cubicBezTo>
                  <a:cubicBezTo>
                    <a:pt x="0" y="1605491"/>
                    <a:pt x="1610879" y="0"/>
                    <a:pt x="3597993" y="0"/>
                  </a:cubicBezTo>
                  <a:cubicBezTo>
                    <a:pt x="5585108" y="0"/>
                    <a:pt x="7195986" y="1605491"/>
                    <a:pt x="7195986" y="3585955"/>
                  </a:cubicBezTo>
                  <a:close/>
                </a:path>
              </a:pathLst>
            </a:custGeom>
            <a:blipFill>
              <a:blip r:embed="rId5"/>
              <a:stretch>
                <a:fillRect l="0" t="-351" r="0" b="-351"/>
              </a:stretch>
            </a:blip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8731806" y="3644885"/>
            <a:ext cx="2773445" cy="2825665"/>
            <a:chOff x="0" y="0"/>
            <a:chExt cx="7031231" cy="716362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7031231" cy="7163620"/>
            </a:xfrm>
            <a:custGeom>
              <a:avLst/>
              <a:gdLst/>
              <a:ahLst/>
              <a:cxnLst/>
              <a:rect r="r" b="b" t="t" l="l"/>
              <a:pathLst>
                <a:path h="7163620" w="7031231">
                  <a:moveTo>
                    <a:pt x="7031231" y="3581853"/>
                  </a:moveTo>
                  <a:cubicBezTo>
                    <a:pt x="7031231" y="5559952"/>
                    <a:pt x="5457206" y="7163620"/>
                    <a:pt x="3515616" y="7163620"/>
                  </a:cubicBezTo>
                  <a:cubicBezTo>
                    <a:pt x="1573997" y="7163620"/>
                    <a:pt x="0" y="5559952"/>
                    <a:pt x="0" y="3581853"/>
                  </a:cubicBezTo>
                  <a:cubicBezTo>
                    <a:pt x="0" y="1603654"/>
                    <a:pt x="1573997" y="0"/>
                    <a:pt x="3515616" y="0"/>
                  </a:cubicBezTo>
                  <a:cubicBezTo>
                    <a:pt x="5457234" y="0"/>
                    <a:pt x="7031231" y="1603654"/>
                    <a:pt x="7031231" y="3581853"/>
                  </a:cubicBezTo>
                  <a:close/>
                </a:path>
              </a:pathLst>
            </a:custGeom>
            <a:blipFill>
              <a:blip r:embed="rId6"/>
              <a:stretch>
                <a:fillRect l="-941" t="0" r="-941" b="0"/>
              </a:stretch>
            </a:blipFill>
          </p:spPr>
        </p:sp>
      </p:grpSp>
      <p:sp>
        <p:nvSpPr>
          <p:cNvPr name="Freeform 43" id="43"/>
          <p:cNvSpPr/>
          <p:nvPr/>
        </p:nvSpPr>
        <p:spPr>
          <a:xfrm flipH="true" flipV="false" rot="-5400000">
            <a:off x="0" y="0"/>
            <a:ext cx="1238718" cy="1238718"/>
          </a:xfrm>
          <a:custGeom>
            <a:avLst/>
            <a:gdLst/>
            <a:ahLst/>
            <a:cxnLst/>
            <a:rect r="r" b="b" t="t" l="l"/>
            <a:pathLst>
              <a:path h="1238718" w="1238718">
                <a:moveTo>
                  <a:pt x="1238718" y="0"/>
                </a:moveTo>
                <a:lnTo>
                  <a:pt x="0" y="0"/>
                </a:lnTo>
                <a:lnTo>
                  <a:pt x="0" y="1238718"/>
                </a:lnTo>
                <a:lnTo>
                  <a:pt x="1238718" y="1238718"/>
                </a:lnTo>
                <a:lnTo>
                  <a:pt x="123871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true" flipV="false" rot="5400000">
            <a:off x="17049282" y="9048282"/>
            <a:ext cx="1238718" cy="1238718"/>
          </a:xfrm>
          <a:custGeom>
            <a:avLst/>
            <a:gdLst/>
            <a:ahLst/>
            <a:cxnLst/>
            <a:rect r="r" b="b" t="t" l="l"/>
            <a:pathLst>
              <a:path h="1238718" w="1238718">
                <a:moveTo>
                  <a:pt x="1238718" y="0"/>
                </a:moveTo>
                <a:lnTo>
                  <a:pt x="0" y="0"/>
                </a:lnTo>
                <a:lnTo>
                  <a:pt x="0" y="1238718"/>
                </a:lnTo>
                <a:lnTo>
                  <a:pt x="1238718" y="1238718"/>
                </a:lnTo>
                <a:lnTo>
                  <a:pt x="123871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5952725" y="809625"/>
            <a:ext cx="11306575" cy="252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90"/>
              </a:lnSpc>
            </a:pPr>
            <a:r>
              <a:rPr lang="en-US" sz="14778" b="true">
                <a:solidFill>
                  <a:srgbClr val="124B3D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Let’s Meet Our Group!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703537" y="6986276"/>
            <a:ext cx="3159320" cy="430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7"/>
              </a:lnSpc>
            </a:pPr>
            <a:r>
              <a:rPr lang="en-US" b="true" sz="2541" spc="-50">
                <a:solidFill>
                  <a:srgbClr val="262829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MD Shakib Hossain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907611" y="6940826"/>
            <a:ext cx="3381462" cy="43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7"/>
              </a:lnSpc>
            </a:pPr>
            <a:r>
              <a:rPr lang="en-US" b="true" sz="2541" spc="-50">
                <a:solidFill>
                  <a:srgbClr val="262829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MD Mishkatul Islam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979760" y="6976751"/>
            <a:ext cx="3269064" cy="430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7"/>
              </a:lnSpc>
            </a:pPr>
            <a:r>
              <a:rPr lang="en-US" b="true" sz="2541" spc="-50">
                <a:solidFill>
                  <a:srgbClr val="262829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Abdullah Akib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956316" y="3857812"/>
            <a:ext cx="2763263" cy="2753984"/>
            <a:chOff x="0" y="0"/>
            <a:chExt cx="7195986" cy="717182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7195986" cy="7171823"/>
            </a:xfrm>
            <a:custGeom>
              <a:avLst/>
              <a:gdLst/>
              <a:ahLst/>
              <a:cxnLst/>
              <a:rect r="r" b="b" t="t" l="l"/>
              <a:pathLst>
                <a:path h="7171823" w="7195986">
                  <a:moveTo>
                    <a:pt x="7195986" y="3585955"/>
                  </a:moveTo>
                  <a:cubicBezTo>
                    <a:pt x="7195986" y="5566318"/>
                    <a:pt x="5585078" y="7171823"/>
                    <a:pt x="3597993" y="7171823"/>
                  </a:cubicBezTo>
                  <a:cubicBezTo>
                    <a:pt x="1610879" y="7171823"/>
                    <a:pt x="0" y="5566318"/>
                    <a:pt x="0" y="3585955"/>
                  </a:cubicBezTo>
                  <a:cubicBezTo>
                    <a:pt x="0" y="1605491"/>
                    <a:pt x="1610879" y="0"/>
                    <a:pt x="3597993" y="0"/>
                  </a:cubicBezTo>
                  <a:cubicBezTo>
                    <a:pt x="5585108" y="0"/>
                    <a:pt x="7195986" y="1605491"/>
                    <a:pt x="7195986" y="3585955"/>
                  </a:cubicBezTo>
                  <a:close/>
                </a:path>
              </a:pathLst>
            </a:custGeom>
            <a:blipFill>
              <a:blip r:embed="rId9"/>
              <a:stretch>
                <a:fillRect l="-7644" t="0" r="-7644" b="0"/>
              </a:stretch>
            </a:blip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959471" y="6874714"/>
            <a:ext cx="3016396" cy="883084"/>
            <a:chOff x="0" y="0"/>
            <a:chExt cx="794442" cy="23258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94442" cy="232582"/>
            </a:xfrm>
            <a:custGeom>
              <a:avLst/>
              <a:gdLst/>
              <a:ahLst/>
              <a:cxnLst/>
              <a:rect r="r" b="b" t="t" l="l"/>
              <a:pathLst>
                <a:path h="232582" w="794442">
                  <a:moveTo>
                    <a:pt x="116291" y="0"/>
                  </a:moveTo>
                  <a:lnTo>
                    <a:pt x="678151" y="0"/>
                  </a:lnTo>
                  <a:cubicBezTo>
                    <a:pt x="742377" y="0"/>
                    <a:pt x="794442" y="52065"/>
                    <a:pt x="794442" y="116291"/>
                  </a:cubicBezTo>
                  <a:lnTo>
                    <a:pt x="794442" y="116291"/>
                  </a:lnTo>
                  <a:cubicBezTo>
                    <a:pt x="794442" y="180517"/>
                    <a:pt x="742377" y="232582"/>
                    <a:pt x="678151" y="232582"/>
                  </a:cubicBezTo>
                  <a:lnTo>
                    <a:pt x="116291" y="232582"/>
                  </a:lnTo>
                  <a:cubicBezTo>
                    <a:pt x="52065" y="232582"/>
                    <a:pt x="0" y="180517"/>
                    <a:pt x="0" y="116291"/>
                  </a:cubicBezTo>
                  <a:lnTo>
                    <a:pt x="0" y="116291"/>
                  </a:lnTo>
                  <a:cubicBezTo>
                    <a:pt x="0" y="52065"/>
                    <a:pt x="52065" y="0"/>
                    <a:pt x="1162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794442" cy="280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45055" y="6805373"/>
            <a:ext cx="3016396" cy="765928"/>
            <a:chOff x="0" y="0"/>
            <a:chExt cx="794442" cy="20172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94442" cy="201726"/>
            </a:xfrm>
            <a:custGeom>
              <a:avLst/>
              <a:gdLst/>
              <a:ahLst/>
              <a:cxnLst/>
              <a:rect r="r" b="b" t="t" l="l"/>
              <a:pathLst>
                <a:path h="201726" w="794442">
                  <a:moveTo>
                    <a:pt x="100863" y="0"/>
                  </a:moveTo>
                  <a:lnTo>
                    <a:pt x="693579" y="0"/>
                  </a:lnTo>
                  <a:cubicBezTo>
                    <a:pt x="720329" y="0"/>
                    <a:pt x="745984" y="10627"/>
                    <a:pt x="764900" y="29542"/>
                  </a:cubicBezTo>
                  <a:cubicBezTo>
                    <a:pt x="783815" y="48458"/>
                    <a:pt x="794442" y="74112"/>
                    <a:pt x="794442" y="100863"/>
                  </a:cubicBezTo>
                  <a:lnTo>
                    <a:pt x="794442" y="100863"/>
                  </a:lnTo>
                  <a:cubicBezTo>
                    <a:pt x="794442" y="156568"/>
                    <a:pt x="749284" y="201726"/>
                    <a:pt x="693579" y="201726"/>
                  </a:cubicBezTo>
                  <a:lnTo>
                    <a:pt x="100863" y="201726"/>
                  </a:lnTo>
                  <a:cubicBezTo>
                    <a:pt x="45158" y="201726"/>
                    <a:pt x="0" y="156568"/>
                    <a:pt x="0" y="100863"/>
                  </a:cubicBezTo>
                  <a:lnTo>
                    <a:pt x="0" y="100863"/>
                  </a:lnTo>
                  <a:cubicBezTo>
                    <a:pt x="0" y="45158"/>
                    <a:pt x="45158" y="0"/>
                    <a:pt x="100863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794442" cy="249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1295973" y="6986276"/>
            <a:ext cx="3269064" cy="430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7"/>
              </a:lnSpc>
            </a:pPr>
            <a:r>
              <a:rPr lang="en-US" b="true" sz="2541" spc="-50">
                <a:solidFill>
                  <a:srgbClr val="262829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Mamunul Kabir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3795924"/>
            <a:ext cx="5640997" cy="5087578"/>
          </a:xfrm>
          <a:custGeom>
            <a:avLst/>
            <a:gdLst/>
            <a:ahLst/>
            <a:cxnLst/>
            <a:rect r="r" b="b" t="t" l="l"/>
            <a:pathLst>
              <a:path h="5087578" w="5640997">
                <a:moveTo>
                  <a:pt x="0" y="0"/>
                </a:moveTo>
                <a:lnTo>
                  <a:pt x="5640997" y="0"/>
                </a:lnTo>
                <a:lnTo>
                  <a:pt x="5640997" y="5087578"/>
                </a:lnTo>
                <a:lnTo>
                  <a:pt x="0" y="5087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045" t="-8693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12264" y="1039708"/>
            <a:ext cx="10263472" cy="101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1"/>
              </a:lnSpc>
              <a:spcBef>
                <a:spcPct val="0"/>
              </a:spcBef>
            </a:pPr>
            <a:r>
              <a:rPr lang="en-US" b="true" sz="5857" spc="287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6611" y="3897696"/>
            <a:ext cx="7806914" cy="445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Introduction</a:t>
            </a:r>
          </a:p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Project Organization</a:t>
            </a:r>
          </a:p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Hardware and Software Requirements</a:t>
            </a:r>
          </a:p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System Architecture</a:t>
            </a:r>
          </a:p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Class Diagram of your System</a:t>
            </a:r>
          </a:p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 Project Demonstration</a:t>
            </a:r>
          </a:p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7. Testing</a:t>
            </a:r>
          </a:p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8. Limitation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94474" y="0"/>
            <a:ext cx="3893526" cy="10287000"/>
            <a:chOff x="0" y="0"/>
            <a:chExt cx="102545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54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25455">
                  <a:moveTo>
                    <a:pt x="0" y="0"/>
                  </a:moveTo>
                  <a:lnTo>
                    <a:pt x="1025455" y="0"/>
                  </a:lnTo>
                  <a:lnTo>
                    <a:pt x="1025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6C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025455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87527" y="2857062"/>
            <a:ext cx="7800473" cy="4451988"/>
            <a:chOff x="0" y="0"/>
            <a:chExt cx="10400631" cy="593598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721" t="0" r="721" b="0"/>
            <a:stretch>
              <a:fillRect/>
            </a:stretch>
          </p:blipFill>
          <p:spPr>
            <a:xfrm flipH="false" flipV="false">
              <a:off x="0" y="0"/>
              <a:ext cx="10400631" cy="5935984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91954" y="2884879"/>
            <a:ext cx="8884591" cy="56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2"/>
              </a:lnSpc>
            </a:pPr>
            <a:r>
              <a:rPr lang="en-US" sz="22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 Overview</a:t>
            </a:r>
          </a:p>
          <a:p>
            <a:pPr algn="just">
              <a:lnSpc>
                <a:spcPts val="3175"/>
              </a:lnSpc>
            </a:pP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Type: E-commerce Platform</a:t>
            </a: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Framework: Laravel</a:t>
            </a: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Description:</a:t>
            </a: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is a user-friendly e-commerce site offering secure payments, product management, and order tracking.</a:t>
            </a: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Objectives:</a:t>
            </a: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Deliver a reliable and high-performance shopping experience.</a:t>
            </a: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 Audience:</a:t>
            </a: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Consumers and small to medium-sized businesses.</a:t>
            </a: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Enhancements:</a:t>
            </a:r>
          </a:p>
          <a:p>
            <a:pPr algn="just">
              <a:lnSpc>
                <a:spcPts val="3175"/>
              </a:lnSpc>
            </a:pPr>
            <a:r>
              <a:rPr lang="en-US" sz="1997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recommendations and loyalty programs.</a:t>
            </a:r>
          </a:p>
          <a:p>
            <a:pPr algn="just">
              <a:lnSpc>
                <a:spcPts val="3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795559" y="97679"/>
            <a:ext cx="4696882" cy="68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94474" y="0"/>
            <a:ext cx="3893526" cy="10287000"/>
            <a:chOff x="0" y="0"/>
            <a:chExt cx="102545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54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25455">
                  <a:moveTo>
                    <a:pt x="0" y="0"/>
                  </a:moveTo>
                  <a:lnTo>
                    <a:pt x="1025455" y="0"/>
                  </a:lnTo>
                  <a:lnTo>
                    <a:pt x="1025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6C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025455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529649" y="1181568"/>
            <a:ext cx="5354853" cy="7710903"/>
            <a:chOff x="0" y="0"/>
            <a:chExt cx="7139804" cy="10281203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5446" t="0" r="25446" b="0"/>
            <a:stretch>
              <a:fillRect/>
            </a:stretch>
          </p:blipFill>
          <p:spPr>
            <a:xfrm flipH="false" flipV="false">
              <a:off x="0" y="0"/>
              <a:ext cx="7139804" cy="10281203"/>
            </a:xfrm>
            <a:prstGeom prst="rect">
              <a:avLst/>
            </a:prstGeom>
          </p:spPr>
        </p:pic>
      </p:grpSp>
      <p:sp>
        <p:nvSpPr>
          <p:cNvPr name="AutoShape 7" id="7"/>
          <p:cNvSpPr/>
          <p:nvPr/>
        </p:nvSpPr>
        <p:spPr>
          <a:xfrm rot="0">
            <a:off x="1238718" y="3300809"/>
            <a:ext cx="1360911" cy="0"/>
          </a:xfrm>
          <a:prstGeom prst="line">
            <a:avLst/>
          </a:prstGeom>
          <a:ln cap="flat" w="38100">
            <a:solidFill>
              <a:srgbClr val="3386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38718" y="1192108"/>
            <a:ext cx="7659170" cy="1801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b="true" sz="6157" spc="301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PROJECT ORGANIZATION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795559" y="97679"/>
            <a:ext cx="4696882" cy="68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8718" y="4770207"/>
            <a:ext cx="4225548" cy="156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224" indent="-215612" lvl="1">
              <a:lnSpc>
                <a:spcPts val="3175"/>
              </a:lnSpc>
              <a:buFont typeface="Arial"/>
              <a:buChar char="•"/>
            </a:pPr>
            <a:r>
              <a:rPr lang="en-US" sz="1997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Oversees project timelines, resource allocation, and team coordination.</a:t>
            </a:r>
          </a:p>
          <a:p>
            <a:pPr algn="l">
              <a:lnSpc>
                <a:spcPts val="317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38718" y="3862471"/>
            <a:ext cx="4680639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 spc="122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PROJECT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122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MANAGER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8718" y="7950831"/>
            <a:ext cx="3924464" cy="1167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1997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 Focuses on creating a user-friendly interface and responsive design.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8718" y="6880894"/>
            <a:ext cx="3072147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 spc="122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DESIGN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122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86624" y="4863837"/>
            <a:ext cx="3924464" cy="1167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1997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Responsible for coding, testing, and implementing features using Laravel.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86624" y="3767901"/>
            <a:ext cx="3072147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122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DEVELOPMENT TEAM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86624" y="7950831"/>
            <a:ext cx="3924464" cy="1167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1997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Ensures functionality, performance, and security through thorough testing.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86624" y="6880894"/>
            <a:ext cx="4722121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 spc="122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QUALITY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122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ASSURANCE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3795924"/>
            <a:ext cx="5640997" cy="5087578"/>
          </a:xfrm>
          <a:custGeom>
            <a:avLst/>
            <a:gdLst/>
            <a:ahLst/>
            <a:cxnLst/>
            <a:rect r="r" b="b" t="t" l="l"/>
            <a:pathLst>
              <a:path h="5087578" w="5640997">
                <a:moveTo>
                  <a:pt x="0" y="0"/>
                </a:moveTo>
                <a:lnTo>
                  <a:pt x="5640997" y="0"/>
                </a:lnTo>
                <a:lnTo>
                  <a:pt x="5640997" y="5087578"/>
                </a:lnTo>
                <a:lnTo>
                  <a:pt x="0" y="5087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045" t="-8693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79287" y="971550"/>
            <a:ext cx="9306074" cy="111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1"/>
              </a:lnSpc>
              <a:spcBef>
                <a:spcPct val="0"/>
              </a:spcBef>
            </a:pPr>
            <a:r>
              <a:rPr lang="en-US" b="true" sz="3251" spc="159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HARDWARE &amp; SOFTWARE REQUIREMENTS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5830" y="2098696"/>
            <a:ext cx="7806914" cy="782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Hardware:</a:t>
            </a:r>
          </a:p>
          <a:p>
            <a:pPr algn="l" marL="608916" indent="-304458" lvl="1">
              <a:lnSpc>
                <a:spcPts val="4484"/>
              </a:lnSpc>
              <a:buFont typeface="Arial"/>
              <a:buChar char="•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Server: 2+ CPU cores, 4+ GB RAM, SSD storage</a:t>
            </a:r>
          </a:p>
          <a:p>
            <a:pPr algn="l" marL="608916" indent="-304458" lvl="1">
              <a:lnSpc>
                <a:spcPts val="4484"/>
              </a:lnSpc>
              <a:buFont typeface="Arial"/>
              <a:buChar char="•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Client: Any modern web browser</a:t>
            </a:r>
          </a:p>
          <a:p>
            <a:pPr algn="l">
              <a:lnSpc>
                <a:spcPts val="4484"/>
              </a:lnSpc>
            </a:pPr>
            <a:r>
              <a:rPr lang="en-US" sz="2820" b="true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Software:</a:t>
            </a:r>
          </a:p>
          <a:p>
            <a:pPr algn="l" marL="608916" indent="-304458" lvl="1">
              <a:lnSpc>
                <a:spcPts val="4484"/>
              </a:lnSpc>
              <a:buFont typeface="Arial"/>
              <a:buChar char="•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Server: Linux (Ubuntu/CentOS), Apache/Nginx, PHP 7.4+, MySQL/PostgreSQL</a:t>
            </a:r>
          </a:p>
          <a:p>
            <a:pPr algn="l" marL="608916" indent="-304458" lvl="1">
              <a:lnSpc>
                <a:spcPts val="4484"/>
              </a:lnSpc>
              <a:buFont typeface="Arial"/>
              <a:buChar char="•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Development: Laravel, Composer, Git</a:t>
            </a:r>
          </a:p>
          <a:p>
            <a:pPr algn="l" marL="608916" indent="-304458" lvl="1">
              <a:lnSpc>
                <a:spcPts val="4484"/>
              </a:lnSpc>
              <a:buFont typeface="Arial"/>
              <a:buChar char="•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Frontend: HTML5, CSS3, JavaScript (optional frameworks)</a:t>
            </a:r>
          </a:p>
          <a:p>
            <a:pPr algn="l" marL="608916" indent="-304458" lvl="1">
              <a:lnSpc>
                <a:spcPts val="4484"/>
              </a:lnSpc>
              <a:buFont typeface="Arial"/>
              <a:buChar char="•"/>
            </a:pPr>
            <a:r>
              <a:rPr lang="en-US" b="true" sz="2820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Security: SSL certificate, firewall, antivirus</a:t>
            </a:r>
          </a:p>
          <a:p>
            <a:pPr algn="l">
              <a:lnSpc>
                <a:spcPts val="448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795559" y="97679"/>
            <a:ext cx="4696882" cy="68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94474" y="0"/>
            <a:ext cx="3893526" cy="10287000"/>
            <a:chOff x="0" y="0"/>
            <a:chExt cx="102545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54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25455">
                  <a:moveTo>
                    <a:pt x="0" y="0"/>
                  </a:moveTo>
                  <a:lnTo>
                    <a:pt x="1025455" y="0"/>
                  </a:lnTo>
                  <a:lnTo>
                    <a:pt x="1025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6C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025455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238718" y="3300809"/>
            <a:ext cx="1360911" cy="0"/>
          </a:xfrm>
          <a:prstGeom prst="line">
            <a:avLst/>
          </a:prstGeom>
          <a:ln cap="flat" w="38100">
            <a:solidFill>
              <a:srgbClr val="3386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599629" y="3830047"/>
            <a:ext cx="9171640" cy="5755204"/>
          </a:xfrm>
          <a:custGeom>
            <a:avLst/>
            <a:gdLst/>
            <a:ahLst/>
            <a:cxnLst/>
            <a:rect r="r" b="b" t="t" l="l"/>
            <a:pathLst>
              <a:path h="5755204" w="9171640">
                <a:moveTo>
                  <a:pt x="0" y="0"/>
                </a:moveTo>
                <a:lnTo>
                  <a:pt x="9171640" y="0"/>
                </a:lnTo>
                <a:lnTo>
                  <a:pt x="9171640" y="5755204"/>
                </a:lnTo>
                <a:lnTo>
                  <a:pt x="0" y="5755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8718" y="1192108"/>
            <a:ext cx="7702040" cy="1801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b="true" sz="6157" spc="301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SYSTEM </a:t>
            </a:r>
          </a:p>
          <a:p>
            <a:pPr algn="l">
              <a:lnSpc>
                <a:spcPts val="7081"/>
              </a:lnSpc>
            </a:pPr>
            <a:r>
              <a:rPr lang="en-US" b="true" sz="6157" spc="301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ARCHITECHTURE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64150" y="97679"/>
            <a:ext cx="6759701" cy="67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94474" y="0"/>
            <a:ext cx="3893526" cy="10287000"/>
            <a:chOff x="0" y="0"/>
            <a:chExt cx="102545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54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25455">
                  <a:moveTo>
                    <a:pt x="0" y="0"/>
                  </a:moveTo>
                  <a:lnTo>
                    <a:pt x="1025455" y="0"/>
                  </a:lnTo>
                  <a:lnTo>
                    <a:pt x="1025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6C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025455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238718" y="3300809"/>
            <a:ext cx="1360911" cy="0"/>
          </a:xfrm>
          <a:prstGeom prst="line">
            <a:avLst/>
          </a:prstGeom>
          <a:ln cap="flat" w="38100">
            <a:solidFill>
              <a:srgbClr val="3386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99629" y="1273549"/>
            <a:ext cx="7702040" cy="905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b="true" sz="6157" spc="301">
                <a:solidFill>
                  <a:srgbClr val="33866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CLASS DIAGRAM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64150" y="97679"/>
            <a:ext cx="6759701" cy="67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004995" y="2488585"/>
            <a:ext cx="6945854" cy="7539597"/>
          </a:xfrm>
          <a:custGeom>
            <a:avLst/>
            <a:gdLst/>
            <a:ahLst/>
            <a:cxnLst/>
            <a:rect r="r" b="b" t="t" l="l"/>
            <a:pathLst>
              <a:path h="7539597" w="6945854">
                <a:moveTo>
                  <a:pt x="0" y="0"/>
                </a:moveTo>
                <a:lnTo>
                  <a:pt x="6945854" y="0"/>
                </a:lnTo>
                <a:lnTo>
                  <a:pt x="6945854" y="7539597"/>
                </a:lnTo>
                <a:lnTo>
                  <a:pt x="0" y="75395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94474" y="0"/>
            <a:ext cx="3893526" cy="10287000"/>
            <a:chOff x="0" y="0"/>
            <a:chExt cx="102545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54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25455">
                  <a:moveTo>
                    <a:pt x="0" y="0"/>
                  </a:moveTo>
                  <a:lnTo>
                    <a:pt x="1025455" y="0"/>
                  </a:lnTo>
                  <a:lnTo>
                    <a:pt x="1025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6C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025455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238718" y="3300809"/>
            <a:ext cx="1360911" cy="0"/>
          </a:xfrm>
          <a:prstGeom prst="line">
            <a:avLst/>
          </a:prstGeom>
          <a:ln cap="flat" w="38100">
            <a:solidFill>
              <a:srgbClr val="3386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true" rot="-5400000">
            <a:off x="16884502" y="88835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708327" y="-83504"/>
            <a:ext cx="19877457" cy="1019393"/>
            <a:chOff x="0" y="0"/>
            <a:chExt cx="5235215" cy="2684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764150" y="97679"/>
            <a:ext cx="6759701" cy="677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Consequences of Stress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546874" y="152400"/>
            <a:ext cx="3893526" cy="10287000"/>
            <a:chOff x="0" y="0"/>
            <a:chExt cx="1025455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254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25455">
                  <a:moveTo>
                    <a:pt x="0" y="0"/>
                  </a:moveTo>
                  <a:lnTo>
                    <a:pt x="1025455" y="0"/>
                  </a:lnTo>
                  <a:lnTo>
                    <a:pt x="1025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6C5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025455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5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true" rot="-5400000">
            <a:off x="17036902" y="9035902"/>
            <a:ext cx="1403498" cy="1403498"/>
          </a:xfrm>
          <a:custGeom>
            <a:avLst/>
            <a:gdLst/>
            <a:ahLst/>
            <a:cxnLst/>
            <a:rect r="r" b="b" t="t" l="l"/>
            <a:pathLst>
              <a:path h="1403498" w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-555927" y="68896"/>
            <a:ext cx="19877457" cy="1019393"/>
            <a:chOff x="0" y="0"/>
            <a:chExt cx="5235215" cy="2684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35215" cy="268482"/>
            </a:xfrm>
            <a:custGeom>
              <a:avLst/>
              <a:gdLst/>
              <a:ahLst/>
              <a:cxnLst/>
              <a:rect r="r" b="b" t="t" l="l"/>
              <a:pathLst>
                <a:path h="268482" w="5235215">
                  <a:moveTo>
                    <a:pt x="36222" y="0"/>
                  </a:moveTo>
                  <a:lnTo>
                    <a:pt x="5198993" y="0"/>
                  </a:lnTo>
                  <a:cubicBezTo>
                    <a:pt x="5208600" y="0"/>
                    <a:pt x="5217813" y="3816"/>
                    <a:pt x="5224606" y="10609"/>
                  </a:cubicBezTo>
                  <a:cubicBezTo>
                    <a:pt x="5231399" y="17402"/>
                    <a:pt x="5235215" y="26615"/>
                    <a:pt x="5235215" y="36222"/>
                  </a:cubicBezTo>
                  <a:lnTo>
                    <a:pt x="5235215" y="232260"/>
                  </a:lnTo>
                  <a:cubicBezTo>
                    <a:pt x="5235215" y="252265"/>
                    <a:pt x="5218998" y="268482"/>
                    <a:pt x="5198993" y="268482"/>
                  </a:cubicBezTo>
                  <a:lnTo>
                    <a:pt x="36222" y="268482"/>
                  </a:lnTo>
                  <a:cubicBezTo>
                    <a:pt x="26615" y="268482"/>
                    <a:pt x="17402" y="264666"/>
                    <a:pt x="10609" y="257873"/>
                  </a:cubicBezTo>
                  <a:cubicBezTo>
                    <a:pt x="3816" y="251080"/>
                    <a:pt x="0" y="241867"/>
                    <a:pt x="0" y="232260"/>
                  </a:cubicBezTo>
                  <a:lnTo>
                    <a:pt x="0" y="36222"/>
                  </a:lnTo>
                  <a:cubicBezTo>
                    <a:pt x="0" y="26615"/>
                    <a:pt x="3816" y="17402"/>
                    <a:pt x="10609" y="10609"/>
                  </a:cubicBezTo>
                  <a:cubicBezTo>
                    <a:pt x="17402" y="3816"/>
                    <a:pt x="26615" y="0"/>
                    <a:pt x="36222" y="0"/>
                  </a:cubicBezTo>
                  <a:close/>
                </a:path>
              </a:pathLst>
            </a:custGeom>
            <a:solidFill>
              <a:srgbClr val="B1D4C7"/>
            </a:solidFill>
            <a:ln w="28575" cap="rnd">
              <a:solidFill>
                <a:srgbClr val="262829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235215" cy="31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825759" y="1712469"/>
            <a:ext cx="4679745" cy="2499929"/>
          </a:xfrm>
          <a:custGeom>
            <a:avLst/>
            <a:gdLst/>
            <a:ahLst/>
            <a:cxnLst/>
            <a:rect r="r" b="b" t="t" l="l"/>
            <a:pathLst>
              <a:path h="2499929" w="4679745">
                <a:moveTo>
                  <a:pt x="0" y="0"/>
                </a:moveTo>
                <a:lnTo>
                  <a:pt x="4679744" y="0"/>
                </a:lnTo>
                <a:lnTo>
                  <a:pt x="4679744" y="2499929"/>
                </a:lnTo>
                <a:lnTo>
                  <a:pt x="0" y="2499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144000" y="4617254"/>
            <a:ext cx="4249831" cy="2656653"/>
          </a:xfrm>
          <a:custGeom>
            <a:avLst/>
            <a:gdLst/>
            <a:ahLst/>
            <a:cxnLst/>
            <a:rect r="r" b="b" t="t" l="l"/>
            <a:pathLst>
              <a:path h="2656653" w="4249831">
                <a:moveTo>
                  <a:pt x="0" y="0"/>
                </a:moveTo>
                <a:lnTo>
                  <a:pt x="4249831" y="0"/>
                </a:lnTo>
                <a:lnTo>
                  <a:pt x="4249831" y="2656652"/>
                </a:lnTo>
                <a:lnTo>
                  <a:pt x="0" y="26566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499" r="0" b="-18819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940758" y="7683481"/>
            <a:ext cx="4564745" cy="1919988"/>
          </a:xfrm>
          <a:custGeom>
            <a:avLst/>
            <a:gdLst/>
            <a:ahLst/>
            <a:cxnLst/>
            <a:rect r="r" b="b" t="t" l="l"/>
            <a:pathLst>
              <a:path h="1919988" w="4564745">
                <a:moveTo>
                  <a:pt x="0" y="0"/>
                </a:moveTo>
                <a:lnTo>
                  <a:pt x="4564745" y="0"/>
                </a:lnTo>
                <a:lnTo>
                  <a:pt x="4564745" y="1919988"/>
                </a:lnTo>
                <a:lnTo>
                  <a:pt x="0" y="19199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939" r="0" b="-3939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38718" y="1192108"/>
            <a:ext cx="7702040" cy="905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b="true" sz="6157" spc="301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TESTING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4723454"/>
            <a:ext cx="7624222" cy="27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224" indent="-215612" lvl="1">
              <a:lnSpc>
                <a:spcPts val="3175"/>
              </a:lnSpc>
              <a:buFont typeface="Arial"/>
              <a:buChar char="•"/>
            </a:pPr>
            <a:r>
              <a:rPr lang="en-US" b="true" sz="1997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Unit Testing:</a:t>
            </a:r>
            <a:r>
              <a:rPr lang="en-US" sz="1997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 Testing individual components for functionality and reliability.</a:t>
            </a:r>
          </a:p>
          <a:p>
            <a:pPr algn="l" marL="431224" indent="-215612" lvl="1">
              <a:lnSpc>
                <a:spcPts val="3175"/>
              </a:lnSpc>
              <a:buFont typeface="Arial"/>
              <a:buChar char="•"/>
            </a:pPr>
            <a:r>
              <a:rPr lang="en-US" b="true" sz="1997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Integration Testing:</a:t>
            </a:r>
            <a:r>
              <a:rPr lang="en-US" sz="1997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 Ensuring that different modules work together seamlessly.</a:t>
            </a:r>
          </a:p>
          <a:p>
            <a:pPr algn="l" marL="431224" indent="-215612" lvl="1">
              <a:lnSpc>
                <a:spcPts val="3175"/>
              </a:lnSpc>
              <a:buFont typeface="Arial"/>
              <a:buChar char="•"/>
            </a:pPr>
            <a:r>
              <a:rPr lang="en-US" b="true" sz="1997">
                <a:solidFill>
                  <a:srgbClr val="216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Acceptance Testing (UAT): </a:t>
            </a:r>
            <a:r>
              <a:rPr lang="en-US" sz="1997">
                <a:solidFill>
                  <a:srgbClr val="216C53"/>
                </a:solidFill>
                <a:latin typeface="Montserrat"/>
                <a:ea typeface="Montserrat"/>
                <a:cs typeface="Montserrat"/>
                <a:sym typeface="Montserrat"/>
              </a:rPr>
              <a:t>Validating the system against user requirements and expectations.</a:t>
            </a:r>
          </a:p>
          <a:p>
            <a:pPr algn="l">
              <a:lnSpc>
                <a:spcPts val="3175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38718" y="3986936"/>
            <a:ext cx="4776754" cy="412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122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 TESTING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881960" y="250254"/>
            <a:ext cx="4696882" cy="68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5"/>
              </a:lnSpc>
            </a:pPr>
            <a:r>
              <a:rPr lang="en-US" sz="4061" b="true">
                <a:solidFill>
                  <a:srgbClr val="124B3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Shopping Zone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DAGUX9RBYdg</dc:identifier>
  <dcterms:modified xsi:type="dcterms:W3CDTF">2011-08-01T06:04:30Z</dcterms:modified>
  <cp:revision>1</cp:revision>
  <dc:title>SD presentation</dc:title>
</cp:coreProperties>
</file>