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rial Black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font" Target="fonts/ArialBlack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adlnet/xAPI-Spec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adlnet/xAPIWrapper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https://github.com/adlnet/xAPI-Spec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360"/>
              </a:spcBef>
              <a:buNone/>
            </a:pPr>
            <a:r>
              <a:rPr lang="en" sz="1400" u="sng">
                <a:solidFill>
                  <a:srgbClr val="0000FF"/>
                </a:solidFill>
                <a:hlinkClick r:id="rId2"/>
              </a:rPr>
              <a:t>https://github.com/adlnet/xAPIWrapper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xAPI Dashboard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&lt;name&gt;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ADL R&amp;D Team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&lt;date&gt;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xAPI in 30 Seconds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Each meaningful interaction between the learner and content is logged via xAPI calls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Interaction statements take from “I did this”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Logged via simple REST API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 internet-enabled device can participate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Enables big-data analytics on learner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bother?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It can track everything SCORM does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Quiz answers, course progress,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Also tracks things that SCORM can’t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Simulations, native apps, live experiences,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Opens up learner records and prevents lock-in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Non-LMS systems can view/publish records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Statement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</a:p>
          <a:p>
            <a:pPr lvl="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"actor": { </a:t>
            </a:r>
          </a:p>
          <a:p>
            <a:pPr lvl="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	"mbox": "mailto:gia.creech@myschool.edu", </a:t>
            </a:r>
          </a:p>
          <a:p>
            <a:pPr lvl="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	"name": "</a:t>
            </a:r>
            <a:r>
              <a:rPr lang="en" sz="1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Gia Creech</a:t>
            </a: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 }, </a:t>
            </a:r>
          </a:p>
          <a:p>
            <a:pPr lvl="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"verb": { </a:t>
            </a:r>
          </a:p>
          <a:p>
            <a:pPr lvl="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	"id": "http://adlnet.gov/expapi/verbs/answered", </a:t>
            </a:r>
          </a:p>
          <a:p>
            <a:pPr lvl="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	"display": { "en-US": "</a:t>
            </a:r>
            <a:r>
              <a:rPr lang="en" sz="1200">
                <a:solidFill>
                  <a:srgbClr val="00FF00"/>
                </a:solidFill>
                <a:latin typeface="Arial Black"/>
                <a:ea typeface="Arial Black"/>
                <a:cs typeface="Arial Black"/>
                <a:sym typeface="Arial Black"/>
              </a:rPr>
              <a:t>answered</a:t>
            </a: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 } }, </a:t>
            </a:r>
          </a:p>
          <a:p>
            <a:pPr lvl="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"object": { </a:t>
            </a:r>
          </a:p>
          <a:p>
            <a:pPr lvl="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	"definition": { "name": "</a:t>
            </a:r>
            <a:r>
              <a:rPr lang="en" sz="1200">
                <a:solidFill>
                  <a:srgbClr val="3C78D8"/>
                </a:solidFill>
                <a:latin typeface="Arial Black"/>
                <a:ea typeface="Arial Black"/>
                <a:cs typeface="Arial Black"/>
                <a:sym typeface="Arial Black"/>
              </a:rPr>
              <a:t>final/q49</a:t>
            </a: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 }, </a:t>
            </a:r>
          </a:p>
          <a:p>
            <a:pPr lvl="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	"id": "http://myschool.edu/xapi/cop-3223/final/q49" }, </a:t>
            </a:r>
          </a:p>
          <a:p>
            <a:pPr lvl="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"result": { "success": </a:t>
            </a:r>
            <a:r>
              <a:rPr b="1" i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</a:p>
          <a:p>
            <a:pPr lvl="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"context": { "contextActivities": { "parent": [ {</a:t>
            </a:r>
          </a:p>
          <a:p>
            <a:pPr lvl="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	"id": "http://myschool.edu/xapi/cop-3223/final"</a:t>
            </a:r>
          </a:p>
          <a:p>
            <a:pPr lvl="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} ] } }</a:t>
            </a:r>
          </a:p>
          <a:p>
            <a:pPr lvl="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LRS Querying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Basic querying available through the LRS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Intended to be basic to put less stress on the LRS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Adds more work for data processing for Learning Record Consumers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xAPI Dashboard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 manipulation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Basic set operations enable infinite querying combinations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aggregation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Example:group statements by actor name, then calculate the number of statements produced by each group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Visualizations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Create rich reports using activity data from your LRS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xAPI Dashboard (cont.)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Uses xAPIWrapper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Composed of two parts (Collection and Dashboard)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Collection class allows SQL-like queries, filters and aggregations over xAPI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Dashboard class generates numerous types of charts and visualizations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Processing xAPI Statements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:\Users\muzacm\Downloads\processing.png"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9425" y="1297975"/>
            <a:ext cx="3858300" cy="31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381025" y="1876775"/>
            <a:ext cx="3858300" cy="42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Raw xAPI statements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416275" y="1297975"/>
            <a:ext cx="41031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Separate relevant statements from irrelevant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811400" y="2674050"/>
            <a:ext cx="3605400" cy="42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Throw out irrelevant statements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846675" y="3287900"/>
            <a:ext cx="3672900" cy="51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Gather like statements into groups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98500" y="3817050"/>
            <a:ext cx="37605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Aggregate each group into a single meaningful value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:\xampp\htdocs\xAPI-bootcamp-examples\docs\image04.png"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650" y="1017725"/>
            <a:ext cx="5942700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