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46A1F-121E-4E8E-94DD-7379EE3A0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EC69E0-551E-4763-8730-61CA0244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4890" y="6065948"/>
            <a:ext cx="5907109" cy="792051"/>
          </a:xfrm>
        </p:spPr>
        <p:txBody>
          <a:bodyPr/>
          <a:lstStyle/>
          <a:p>
            <a:r>
              <a:rPr lang="ru-RU" dirty="0"/>
              <a:t>Мишкин </a:t>
            </a:r>
            <a:r>
              <a:rPr lang="ru-RU" dirty="0" err="1"/>
              <a:t>владислав</a:t>
            </a:r>
            <a:r>
              <a:rPr lang="ru-RU" dirty="0"/>
              <a:t> 10 м</a:t>
            </a:r>
          </a:p>
        </p:txBody>
      </p:sp>
    </p:spTree>
    <p:extLst>
      <p:ext uri="{BB962C8B-B14F-4D97-AF65-F5344CB8AC3E}">
        <p14:creationId xmlns:p14="http://schemas.microsoft.com/office/powerpoint/2010/main" val="90069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2A32C-0494-4385-AF48-A7650196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8AF83-6B65-4368-B72E-1DC22110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таких игр как сапер и морской бой.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CE0431E-60E3-4ED3-BA61-D1D03FAC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9" y="2923639"/>
            <a:ext cx="65246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43250C89-8F72-43E4-963E-AFBE1848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6" y="2470213"/>
            <a:ext cx="4771354" cy="35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9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12215-467E-4BC4-BAF1-17955D2A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CFD4-2D08-4243-A628-A9D4E32A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 на </a:t>
            </a:r>
            <a:r>
              <a:rPr lang="en-US" dirty="0" err="1"/>
              <a:t>pygame</a:t>
            </a:r>
            <a:r>
              <a:rPr lang="ru-RU" dirty="0"/>
              <a:t>, а конкретно игры Морской бой и Сапер выполнив все необходимые требования от Яндекс лицея, также чтобы она была работоспособна и выполняла свои функции, а конкретно чтоб изначально можно было передвигать корабли, чтобы игра запоминала их расположение и при нажатии уже на клетки очищенного поля, если там раньше находился корабль, она загоралась красным, иначе серым.</a:t>
            </a:r>
          </a:p>
          <a:p>
            <a:r>
              <a:rPr lang="ru-RU" dirty="0"/>
              <a:t>Таже чтобы была реализована игра сапер где в конце выводится количество очков в случае поражения и в случае победы выводилось, что ты победил.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85DBC-AB09-47C2-AF7D-540CFCF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разработки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A684C-149B-42CD-A500-91DD1698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1.Этап нахождение необходимых фотографий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DF107-9BFD-4BCF-9997-D4D74E6B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45928"/>
            <a:ext cx="1946857" cy="9937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613A94-E68F-4F86-A019-C86AAAAA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4" y="3928881"/>
            <a:ext cx="3931344" cy="1007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958427-458A-4387-8F06-6517A4CBC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462" y="2690593"/>
            <a:ext cx="2715273" cy="9050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E0719D-9FE3-4FEE-BB17-FB83A0334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934" y="2783190"/>
            <a:ext cx="3767069" cy="37670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689896-6CEE-4418-BD9E-8050B8542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979" y="4233359"/>
            <a:ext cx="964087" cy="9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31592-F023-45C1-B974-4738071C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C36D-BD18-4C5E-9931-0F6E5B57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2.Написание самой программы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003E1F-A759-4E23-BD97-02BC718D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2370038"/>
            <a:ext cx="6258692" cy="44879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E15BAD-94CD-4482-86ED-80C5B755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61" y="23026"/>
            <a:ext cx="6484039" cy="46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2C61D-C042-4B30-93D7-F4AEAD63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5222F-BCEB-4C5B-BB92-272DDAE2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3.Тестирование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9570FE-8946-40C8-83C6-C919E3AE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22751"/>
            <a:ext cx="4310130" cy="44352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16EDCE-69A6-48C3-BA93-63C83B0C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18" y="0"/>
            <a:ext cx="3885588" cy="3986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FEB9AC-EF6F-4349-972E-32438D4BF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82" y="2662519"/>
            <a:ext cx="408131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54A99-55C4-4858-88E8-E504ED4A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685A-D1A5-4CE5-85F1-66015914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0612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134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Проект Pygame</vt:lpstr>
      <vt:lpstr>Идея проекта</vt:lpstr>
      <vt:lpstr>ТЗ</vt:lpstr>
      <vt:lpstr>Ход разработки </vt:lpstr>
      <vt:lpstr>Ход разработки</vt:lpstr>
      <vt:lpstr>Ход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Владислав Мишкин</dc:creator>
  <cp:lastModifiedBy>Владислав Мишкин</cp:lastModifiedBy>
  <cp:revision>1</cp:revision>
  <dcterms:created xsi:type="dcterms:W3CDTF">2025-02-09T13:00:52Z</dcterms:created>
  <dcterms:modified xsi:type="dcterms:W3CDTF">2025-02-09T13:13:59Z</dcterms:modified>
</cp:coreProperties>
</file>