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000000"/>
    <a:srgbClr val="C00000"/>
    <a:srgbClr val="4472C4"/>
    <a:srgbClr val="080808"/>
    <a:srgbClr val="28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B4AE-1FDA-EAF2-C97F-30BD03A61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419D-6248-2106-7453-1CF6D4FE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A5FEB-277C-DA6C-4F78-52FAEE31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9E97-9161-4876-BBE5-BD86AA04F9B4}" type="datetimeFigureOut">
              <a:rPr lang="bg-BG" smtClean="0"/>
              <a:t>11.3.2023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A69E-75AB-3932-D20E-1D7D34A7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020A-6C34-4A8D-A470-172D95FB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B84A-3391-4358-894C-DB0C78EB54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591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FF11-07E1-A663-49FC-3C8A7220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4514B-415E-3680-BA7E-8A3D31EEE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A123A-415F-15BD-F99B-1ED220E1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9E97-9161-4876-BBE5-BD86AA04F9B4}" type="datetimeFigureOut">
              <a:rPr lang="bg-BG" smtClean="0"/>
              <a:t>11.3.2023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67AD-D872-6B4E-85E4-20EDAD17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4948D-679A-6863-E536-63B4AACB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B84A-3391-4358-894C-DB0C78EB54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08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6D248-3BB5-0602-1F42-3A4B3E352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25FC9-E01E-A01B-96D0-2A4F1F6CA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38A2-48D7-B485-9799-30E89C3B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9E97-9161-4876-BBE5-BD86AA04F9B4}" type="datetimeFigureOut">
              <a:rPr lang="bg-BG" smtClean="0"/>
              <a:t>11.3.2023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7801-9CF8-5874-FAA3-5DAA9CF6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B325F-360E-19BF-B07D-0E9926BF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B84A-3391-4358-894C-DB0C78EB54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749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8A88-371A-3EC3-9623-032E25DF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DD52-6D2E-92F0-CF0B-26CD9C94C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F2481-AC1C-EC89-CBB1-8416723B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9E97-9161-4876-BBE5-BD86AA04F9B4}" type="datetimeFigureOut">
              <a:rPr lang="bg-BG" smtClean="0"/>
              <a:t>11.3.2023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4908-9C1F-A404-BD87-4327D688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1D99-8266-721D-1E0A-87C3C38C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B84A-3391-4358-894C-DB0C78EB54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052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A7B8-FA95-D077-3849-3E38A617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341BD-A1D1-7CB6-CFB2-E01B98C0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8315-C0E3-3535-5378-3D07D3ED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9E97-9161-4876-BBE5-BD86AA04F9B4}" type="datetimeFigureOut">
              <a:rPr lang="bg-BG" smtClean="0"/>
              <a:t>11.3.2023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40A-D6CA-E0C8-ED7B-BE2BB764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EF07-1C67-C16F-FD00-68C5F2A4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B84A-3391-4358-894C-DB0C78EB54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341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58F2-9003-6812-7A0B-A69B8C83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8E87-FBFA-4A7C-9123-B52B7E92C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68AB9-BB1A-4523-7F93-5AF75DA06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845BC-E0D8-7E4D-59B6-C6EDA513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9E97-9161-4876-BBE5-BD86AA04F9B4}" type="datetimeFigureOut">
              <a:rPr lang="bg-BG" smtClean="0"/>
              <a:t>11.3.2023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1F6E6-9D90-AD03-0E14-D353C3E8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F2F7-2FFE-A1B7-B026-BF209ACC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B84A-3391-4358-894C-DB0C78EB54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85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8594-34A0-85C6-8EF8-3C57957F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F2AB2-31D9-F2B7-3524-A27DDD71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F66EF-082F-06E2-0303-721EE7566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CEE40-E783-1DE9-55F7-8BC725272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B79BF-665B-60D4-D3B5-EEC342FBA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AA96A-1629-C8AB-D1BF-85B301EB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9E97-9161-4876-BBE5-BD86AA04F9B4}" type="datetimeFigureOut">
              <a:rPr lang="bg-BG" smtClean="0"/>
              <a:t>11.3.2023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DA06E-7968-F4A4-BF17-EB6E95FB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AF1DA-A041-BA8E-9537-6E3CB141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B84A-3391-4358-894C-DB0C78EB54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44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08BB-38E4-2DCB-4C69-B9B6FBDF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D3D54-FEEA-55F3-1EBB-0386A0F3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9E97-9161-4876-BBE5-BD86AA04F9B4}" type="datetimeFigureOut">
              <a:rPr lang="bg-BG" smtClean="0"/>
              <a:t>11.3.2023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6F239-5B82-B9E0-C3BA-04EF3F1D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5094C-C4BC-1D1E-D70B-A936F073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B84A-3391-4358-894C-DB0C78EB54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398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9A12C-5489-9EA6-F8A4-B4546536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9E97-9161-4876-BBE5-BD86AA04F9B4}" type="datetimeFigureOut">
              <a:rPr lang="bg-BG" smtClean="0"/>
              <a:t>11.3.2023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628D4-E4F6-7251-ED37-46BEB560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820DD-5836-6C89-3734-5DCF4AC0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B84A-3391-4358-894C-DB0C78EB54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73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62E0-ECD2-E1F4-0535-A917EE96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5E50-1168-64E5-FD31-6E7290C7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EFBC2-9114-6E84-A719-F2EB9E69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5C06D-F3D0-499C-8192-A94AC6D1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9E97-9161-4876-BBE5-BD86AA04F9B4}" type="datetimeFigureOut">
              <a:rPr lang="bg-BG" smtClean="0"/>
              <a:t>11.3.2023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16B15-5326-0B4F-1525-93BD376B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8D278-7AA4-3774-C5F5-3F877CCF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B84A-3391-4358-894C-DB0C78EB54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950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C448-85C9-F85F-50B2-06511FFC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DA46C-5CA6-2212-8E4B-F26507056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9AB9-2C19-6395-1033-989168A09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5CC81-4051-1A9E-EC00-22DC9DD0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9E97-9161-4876-BBE5-BD86AA04F9B4}" type="datetimeFigureOut">
              <a:rPr lang="bg-BG" smtClean="0"/>
              <a:t>11.3.2023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7166-406D-C378-D43B-2A401BE3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C229-67FA-965F-2F76-BD43F468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B84A-3391-4358-894C-DB0C78EB54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610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6F800-14E9-C842-105B-674FE87C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CC7F-D961-94FC-C726-988CEE6AB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5655D-0EA0-E001-30D7-696BEDF7B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9E97-9161-4876-BBE5-BD86AA04F9B4}" type="datetimeFigureOut">
              <a:rPr lang="bg-BG" smtClean="0"/>
              <a:t>11.3.2023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A140-0668-93D0-BE79-8ED6DC36C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9F54-01FE-B8DE-7995-417779B0F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0B84A-3391-4358-894C-DB0C78EB54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73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4.gif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21.gif"/><Relationship Id="rId5" Type="http://schemas.openxmlformats.org/officeDocument/2006/relationships/image" Target="../media/image16.gif"/><Relationship Id="rId10" Type="http://schemas.openxmlformats.org/officeDocument/2006/relationships/image" Target="../media/image20.png"/><Relationship Id="rId4" Type="http://schemas.openxmlformats.org/officeDocument/2006/relationships/image" Target="../media/image15.gif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gif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gif"/><Relationship Id="rId5" Type="http://schemas.openxmlformats.org/officeDocument/2006/relationships/image" Target="../media/image26.gif"/><Relationship Id="rId4" Type="http://schemas.openxmlformats.org/officeDocument/2006/relationships/image" Target="../media/image1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A04074-49C9-8A8E-FA1D-E5359AC0D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" t="60286" r="32670" b="296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05317-00FD-3A6F-C705-C966CB8FE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" y="-84667"/>
            <a:ext cx="8229600" cy="20574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B68BB68-F92C-9C37-FF59-988519142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7" r="51620"/>
          <a:stretch/>
        </p:blipFill>
        <p:spPr bwMode="auto">
          <a:xfrm>
            <a:off x="701146" y="2428875"/>
            <a:ext cx="2667000" cy="32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0D99AC0-C9EF-A2D3-3098-476A09A70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231">
            <a:off x="766763" y="3962929"/>
            <a:ext cx="2809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1F27A79-B5F4-9273-1168-4391FACEB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3" t="50000" r="22095" b="3715"/>
          <a:stretch/>
        </p:blipFill>
        <p:spPr bwMode="auto">
          <a:xfrm>
            <a:off x="6580466" y="1791758"/>
            <a:ext cx="2667000" cy="240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D938A1-FC43-B484-8778-EC1A22C40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61"/>
          <a:stretch/>
        </p:blipFill>
        <p:spPr bwMode="auto">
          <a:xfrm rot="21041513">
            <a:off x="5334940" y="3260982"/>
            <a:ext cx="496108" cy="49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A91B221D-FBEE-4C97-D2BE-3F947067A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61"/>
          <a:stretch/>
        </p:blipFill>
        <p:spPr bwMode="auto">
          <a:xfrm rot="21041513">
            <a:off x="4101947" y="3565783"/>
            <a:ext cx="496108" cy="49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410D05C-F04F-097B-ECA4-8B01619D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06" y="5229225"/>
            <a:ext cx="2152122" cy="1405467"/>
          </a:xfrm>
          <a:prstGeom prst="rect">
            <a:avLst/>
          </a:prstGeom>
          <a:solidFill>
            <a:srgbClr val="080808">
              <a:alpha val="50196"/>
            </a:srgbClr>
          </a:solidFill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6877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D8B96-46A6-8F1F-8C8A-C8383D856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t="61639" r="29587" b="1457"/>
          <a:stretch/>
        </p:blipFill>
        <p:spPr bwMode="auto">
          <a:xfrm>
            <a:off x="0" y="-1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00EDD7-6B02-64E0-D247-0A54FCB10F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9" r="1667"/>
          <a:stretch/>
        </p:blipFill>
        <p:spPr>
          <a:xfrm>
            <a:off x="3124200" y="1905000"/>
            <a:ext cx="6718300" cy="30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AE784-C4A9-8B40-F527-AC85BF24C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1447800"/>
            <a:ext cx="1155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D8B96-46A6-8F1F-8C8A-C8383D856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t="61639" r="29587" b="1457"/>
          <a:stretch/>
        </p:blipFill>
        <p:spPr bwMode="auto">
          <a:xfrm>
            <a:off x="0" y="-1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9DF95-F0C5-3806-6D9F-8BA1BABF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8350" y="2447925"/>
            <a:ext cx="156972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D8B96-46A6-8F1F-8C8A-C8383D856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t="61639" r="29587" b="1457"/>
          <a:stretch/>
        </p:blipFill>
        <p:spPr bwMode="auto">
          <a:xfrm>
            <a:off x="0" y="-1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D54C8-B45A-6602-44FA-7EB1B7EB3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D8B96-46A6-8F1F-8C8A-C8383D856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t="61639" r="29587" b="1457"/>
          <a:stretch/>
        </p:blipFill>
        <p:spPr bwMode="auto">
          <a:xfrm>
            <a:off x="0" y="-1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41A25-5D57-9D2A-545A-53849B54B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775" y="2606278"/>
            <a:ext cx="13163550" cy="16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0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A04074-49C9-8A8E-FA1D-E5359AC0D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" t="60286" r="32670" b="296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05317-00FD-3A6F-C705-C966CB8FE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" y="-84667"/>
            <a:ext cx="8229600" cy="20574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B68BB68-F92C-9C37-FF59-988519142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7" r="51620"/>
          <a:stretch/>
        </p:blipFill>
        <p:spPr bwMode="auto">
          <a:xfrm>
            <a:off x="701146" y="2428875"/>
            <a:ext cx="2667000" cy="32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0D99AC0-C9EF-A2D3-3098-476A09A70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231">
            <a:off x="766763" y="3962929"/>
            <a:ext cx="2809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1F27A79-B5F4-9273-1168-4391FACEB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3" t="52014" r="23461" b="-1019"/>
          <a:stretch/>
        </p:blipFill>
        <p:spPr bwMode="auto">
          <a:xfrm>
            <a:off x="6531552" y="1896532"/>
            <a:ext cx="2573838" cy="25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D938A1-FC43-B484-8778-EC1A22C40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61"/>
          <a:stretch/>
        </p:blipFill>
        <p:spPr bwMode="auto">
          <a:xfrm rot="21041513">
            <a:off x="5334940" y="3260982"/>
            <a:ext cx="496108" cy="49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A91B221D-FBEE-4C97-D2BE-3F947067A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61"/>
          <a:stretch/>
        </p:blipFill>
        <p:spPr bwMode="auto">
          <a:xfrm rot="21041513">
            <a:off x="4101947" y="3565783"/>
            <a:ext cx="496108" cy="49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410D05C-F04F-097B-ECA4-8B01619D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06" y="5229225"/>
            <a:ext cx="2152122" cy="1405467"/>
          </a:xfrm>
          <a:prstGeom prst="rect">
            <a:avLst/>
          </a:prstGeom>
          <a:solidFill>
            <a:srgbClr val="080808">
              <a:alpha val="50196"/>
            </a:srgbClr>
          </a:solidFill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7592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A04074-49C9-8A8E-FA1D-E5359AC0D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" t="60286" r="32670" b="296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D77B4F-F0DC-3E89-FECF-6CA9BF303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06" y="5229225"/>
            <a:ext cx="2152122" cy="1405467"/>
          </a:xfrm>
          <a:prstGeom prst="rect">
            <a:avLst/>
          </a:prstGeom>
          <a:solidFill>
            <a:srgbClr val="080808">
              <a:alpha val="50196"/>
            </a:srgbClr>
          </a:solidFill>
          <a:ln w="38100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05FEEC-5F32-FEC1-E79A-B38D1AD8F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D1274B-1029-36E6-0554-68EF74CBD3F4}"/>
              </a:ext>
            </a:extLst>
          </p:cNvPr>
          <p:cNvSpPr txBox="1"/>
          <p:nvPr/>
        </p:nvSpPr>
        <p:spPr>
          <a:xfrm>
            <a:off x="3513666" y="2252498"/>
            <a:ext cx="4894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solidFill>
                  <a:schemeClr val="bg1"/>
                </a:solidFill>
              </a:rPr>
              <a:t>Жаба с крик и светещ кон</a:t>
            </a:r>
            <a:r>
              <a:rPr lang="bg-BG" sz="7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E88276C-5B26-D456-3903-CFE2EC33C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4197" b="1"/>
          <a:stretch/>
        </p:blipFill>
        <p:spPr bwMode="auto">
          <a:xfrm>
            <a:off x="2699183" y="3672121"/>
            <a:ext cx="1628965" cy="155710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FD41FA7-EA05-2B51-24F6-C3771FCBA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134" y="3616445"/>
            <a:ext cx="1622476" cy="163535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0C591CF-B9AE-D765-D9D3-7EF1BF36F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801" y="3672121"/>
            <a:ext cx="1524000" cy="152400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D08D97-5DB8-8AE3-D124-A4BD0AD36CBB}"/>
              </a:ext>
            </a:extLst>
          </p:cNvPr>
          <p:cNvSpPr txBox="1"/>
          <p:nvPr/>
        </p:nvSpPr>
        <p:spPr>
          <a:xfrm>
            <a:off x="282572" y="5317828"/>
            <a:ext cx="187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Михаил Георгиев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F4742-C51D-728F-E346-F6866BCB3F29}"/>
              </a:ext>
            </a:extLst>
          </p:cNvPr>
          <p:cNvSpPr txBox="1"/>
          <p:nvPr/>
        </p:nvSpPr>
        <p:spPr>
          <a:xfrm>
            <a:off x="2699183" y="5317828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Стоян Иванов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7C6DD-5BC8-8CC3-3A84-6BE8D1314BF5}"/>
              </a:ext>
            </a:extLst>
          </p:cNvPr>
          <p:cNvSpPr txBox="1"/>
          <p:nvPr/>
        </p:nvSpPr>
        <p:spPr>
          <a:xfrm>
            <a:off x="4858895" y="5301276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Стилян Иванов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F3B43-3792-E9E2-9FBC-82A3C000A7E0}"/>
              </a:ext>
            </a:extLst>
          </p:cNvPr>
          <p:cNvSpPr txBox="1"/>
          <p:nvPr/>
        </p:nvSpPr>
        <p:spPr>
          <a:xfrm>
            <a:off x="7038948" y="5337509"/>
            <a:ext cx="161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Антон Христов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FC8D5-B83C-145C-1C0F-40D2D9DBF286}"/>
              </a:ext>
            </a:extLst>
          </p:cNvPr>
          <p:cNvSpPr txBox="1"/>
          <p:nvPr/>
        </p:nvSpPr>
        <p:spPr>
          <a:xfrm>
            <a:off x="4470226" y="6125748"/>
            <a:ext cx="2675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i="1" dirty="0">
                <a:solidFill>
                  <a:schemeClr val="bg1">
                    <a:lumMod val="75000"/>
                  </a:schemeClr>
                </a:solidFill>
              </a:rPr>
              <a:t>(Автопортери)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33773FC-3E0E-0518-F63F-0B65447F2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530" y="3641252"/>
            <a:ext cx="1558032" cy="155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7E10B8-8BB9-9D7F-B7E8-687F2A605DEA}"/>
              </a:ext>
            </a:extLst>
          </p:cNvPr>
          <p:cNvSpPr txBox="1"/>
          <p:nvPr/>
        </p:nvSpPr>
        <p:spPr>
          <a:xfrm>
            <a:off x="9231172" y="5321337"/>
            <a:ext cx="25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Цветомир Александров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87E33-741E-FE58-0DAF-71D62BD5E7E2}"/>
              </a:ext>
            </a:extLst>
          </p:cNvPr>
          <p:cNvSpPr txBox="1"/>
          <p:nvPr/>
        </p:nvSpPr>
        <p:spPr>
          <a:xfrm>
            <a:off x="10008533" y="3256950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Ментор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9A9941A-FDE4-40F6-5C95-4F56009A4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64" y="3736745"/>
            <a:ext cx="1517986" cy="145937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7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39948 -0.578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4" y="-28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3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A04074-49C9-8A8E-FA1D-E5359AC0D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7" t="19502" r="19761" b="2961"/>
          <a:stretch/>
        </p:blipFill>
        <p:spPr bwMode="auto">
          <a:xfrm>
            <a:off x="-469900" y="-7610168"/>
            <a:ext cx="15070803" cy="1446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91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347 L -0.05078 0.8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3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80C1C89-8FAC-79DB-BECF-36B68D94A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3" t="27761" r="25766" b="28409"/>
          <a:stretch/>
        </p:blipFill>
        <p:spPr bwMode="auto">
          <a:xfrm>
            <a:off x="-1930400" y="-546100"/>
            <a:ext cx="14820899" cy="8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F95108-36A9-9A44-2017-B7E34939E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37" y="4370535"/>
            <a:ext cx="690561" cy="690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0DF53-A7BF-DEBE-8C81-503E24F03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36" y="2803674"/>
            <a:ext cx="2412997" cy="1260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777CD3-ADAB-F636-D4F3-059DD7378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455" y="1674961"/>
            <a:ext cx="1266825" cy="681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77386-D6F1-7250-2779-62F128B80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5" y="-117210"/>
            <a:ext cx="6069540" cy="151738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D3B5EF0-F044-9664-535C-51C958359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" r="-1562" b="50217"/>
          <a:stretch/>
        </p:blipFill>
        <p:spPr bwMode="auto">
          <a:xfrm>
            <a:off x="8095703" y="5277350"/>
            <a:ext cx="838533" cy="83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1A982C-6118-42E9-4A00-F515F31053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05" y="3457929"/>
            <a:ext cx="812002" cy="812002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9488454-EA30-1C57-B409-3ABF49934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4755">
            <a:off x="10728363" y="370111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8A20ECA2-D4A5-14FB-8F50-2B2F5761D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" t="49382" r="-759" b="835"/>
          <a:stretch/>
        </p:blipFill>
        <p:spPr bwMode="auto">
          <a:xfrm>
            <a:off x="6929270" y="5277351"/>
            <a:ext cx="838533" cy="83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88F4F0DE-2F39-9808-9AF3-815907A2E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75" b="-19"/>
          <a:stretch/>
        </p:blipFill>
        <p:spPr bwMode="auto">
          <a:xfrm>
            <a:off x="10463830" y="3009457"/>
            <a:ext cx="1291065" cy="12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46A920B-8A0B-8016-EA10-E7D87AE54D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49" y="4620930"/>
            <a:ext cx="674622" cy="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00026 0.6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80C1C89-8FAC-79DB-BECF-36B68D94A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3" t="27761" r="25766" b="28409"/>
          <a:stretch/>
        </p:blipFill>
        <p:spPr bwMode="auto">
          <a:xfrm>
            <a:off x="-1930400" y="-546100"/>
            <a:ext cx="14820899" cy="8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77386-D6F1-7250-2779-62F128B80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5" y="-117210"/>
            <a:ext cx="6069540" cy="1517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1A982C-6118-42E9-4A00-F515F3105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05" y="3457929"/>
            <a:ext cx="812002" cy="812002"/>
          </a:xfrm>
          <a:prstGeom prst="rect">
            <a:avLst/>
          </a:prstGeom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5006945-0423-51A4-4C85-53DF4C2D4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97" y="1935690"/>
            <a:ext cx="588004" cy="58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D4962E8-69EB-AD70-ABFC-72B1D651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24" y="1913262"/>
            <a:ext cx="152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6DC0D4-A5E5-6594-6A31-5BDF621F01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8" y="3737169"/>
            <a:ext cx="519512" cy="51951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503C9C3-A109-449B-36CC-19F5E282F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90" y="2696013"/>
            <a:ext cx="1785014" cy="57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80B23C0-D46E-9FF2-9AEF-56C99ADD7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00" y="2601319"/>
            <a:ext cx="1039023" cy="51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7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80C1C89-8FAC-79DB-BECF-36B68D94A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3" t="27761" r="25766" b="28409"/>
          <a:stretch/>
        </p:blipFill>
        <p:spPr bwMode="auto">
          <a:xfrm>
            <a:off x="-1930400" y="-546100"/>
            <a:ext cx="14820899" cy="8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77386-D6F1-7250-2779-62F128B80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5" y="-117210"/>
            <a:ext cx="6069540" cy="1517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1A982C-6118-42E9-4A00-F515F3105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05" y="3457929"/>
            <a:ext cx="812002" cy="8120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182A19-0764-125E-1138-0405A09CB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2" y="5765799"/>
            <a:ext cx="829733" cy="8297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F81C92-C96A-A836-AE8E-AAC742A7F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4" y="5826420"/>
            <a:ext cx="1416978" cy="708490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082A7ABC-2C4A-7A2F-0A0E-8AB0515BD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7" t="-1875" r="75855" b="48158"/>
          <a:stretch/>
        </p:blipFill>
        <p:spPr bwMode="auto">
          <a:xfrm>
            <a:off x="164637" y="4297724"/>
            <a:ext cx="1267156" cy="137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9B6675E0-5A85-73D0-585F-6F303DE2B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1"/>
          <a:stretch/>
        </p:blipFill>
        <p:spPr bwMode="auto">
          <a:xfrm rot="16200000">
            <a:off x="2114293" y="4396924"/>
            <a:ext cx="748345" cy="149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>
            <a:extLst>
              <a:ext uri="{FF2B5EF4-FFF2-40B4-BE49-F238E27FC236}">
                <a16:creationId xmlns:a16="http://schemas.microsoft.com/office/drawing/2014/main" id="{E08B621D-1326-6016-F03F-45F5FF237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47651" r="75763" b="-1859"/>
          <a:stretch/>
        </p:blipFill>
        <p:spPr bwMode="auto">
          <a:xfrm rot="16200000">
            <a:off x="3269271" y="4739901"/>
            <a:ext cx="748346" cy="81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>
            <a:extLst>
              <a:ext uri="{FF2B5EF4-FFF2-40B4-BE49-F238E27FC236}">
                <a16:creationId xmlns:a16="http://schemas.microsoft.com/office/drawing/2014/main" id="{C0A0DB1B-C780-B765-039A-5742062C1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47651" r="75763" b="-1859"/>
          <a:stretch/>
        </p:blipFill>
        <p:spPr bwMode="auto">
          <a:xfrm rot="16200000">
            <a:off x="4015992" y="4739899"/>
            <a:ext cx="748346" cy="81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6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80C1C89-8FAC-79DB-BECF-36B68D94A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3" t="27761" r="25766" b="28409"/>
          <a:stretch/>
        </p:blipFill>
        <p:spPr bwMode="auto">
          <a:xfrm>
            <a:off x="-1930400" y="-546100"/>
            <a:ext cx="14820899" cy="8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77386-D6F1-7250-2779-62F128B80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5" y="-117210"/>
            <a:ext cx="6069540" cy="1517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1A982C-6118-42E9-4A00-F515F3105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05" y="3457929"/>
            <a:ext cx="812002" cy="81200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2A875D9-BB65-BAF4-E9BF-AC709714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83" y="5239656"/>
            <a:ext cx="956365" cy="137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DA6D6AA-A359-F93A-7557-B559420E9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5" y="5224598"/>
            <a:ext cx="1153886" cy="115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3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80C1C89-8FAC-79DB-BECF-36B68D94A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3" t="27761" r="25766" b="709"/>
          <a:stretch/>
        </p:blipFill>
        <p:spPr bwMode="auto">
          <a:xfrm>
            <a:off x="-1930400" y="-546100"/>
            <a:ext cx="14820899" cy="133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DD2B07-1E47-B444-4915-F3A239488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91" y="7853656"/>
            <a:ext cx="60960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3E9D12-4B68-CBAB-C520-5C26892D6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5656"/>
            <a:ext cx="304800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2FB8B3-938C-74AB-9FEF-A9EE16ABE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191" y="8615656"/>
            <a:ext cx="4572000" cy="3048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0A2567-864B-9E85-36E9-BD6643C3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791" y="8611242"/>
            <a:ext cx="2713257" cy="30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67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00052 -0.4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-3.125E-6 -0.989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4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731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3.54167E-6 -0.7201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-1.04167E-6 -0.725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D8B96-46A6-8F1F-8C8A-C8383D856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t="45151" r="29587" b="1809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37EF7E-99FE-AB3C-0C43-418D6EB1B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t="61639" r="29587" b="1457"/>
          <a:stretch/>
        </p:blipFill>
        <p:spPr bwMode="auto">
          <a:xfrm>
            <a:off x="0" y="-1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7B317-C75E-CB1B-A055-B64AD081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24000"/>
          </a:xfrm>
          <a:prstGeom prst="rect">
            <a:avLst/>
          </a:prstGeom>
        </p:spPr>
      </p:pic>
      <p:pic>
        <p:nvPicPr>
          <p:cNvPr id="6146" name="Picture 2" descr="Learn JavaScript Tutorial - javatpoint">
            <a:extLst>
              <a:ext uri="{FF2B5EF4-FFF2-40B4-BE49-F238E27FC236}">
                <a16:creationId xmlns:a16="http://schemas.microsoft.com/office/drawing/2014/main" id="{5C04FE0F-771A-D5B7-5371-4DE81B247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4" t="2784" r="15422" b="20150"/>
          <a:stretch/>
        </p:blipFill>
        <p:spPr bwMode="auto">
          <a:xfrm>
            <a:off x="1874520" y="2466340"/>
            <a:ext cx="1958340" cy="220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ML - Wikipedia">
            <a:extLst>
              <a:ext uri="{FF2B5EF4-FFF2-40B4-BE49-F238E27FC236}">
                <a16:creationId xmlns:a16="http://schemas.microsoft.com/office/drawing/2014/main" id="{7D1D2C57-F1EE-39EB-2476-0DB7CBB45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100000" l="5778" r="100000">
                        <a14:foregroundMark x1="64889" y1="40000" x2="32000" y2="35556"/>
                        <a14:foregroundMark x1="34667" y1="44889" x2="36000" y2="55111"/>
                        <a14:foregroundMark x1="43111" y1="57333" x2="60000" y2="57778"/>
                        <a14:foregroundMark x1="65778" y1="57333" x2="63556" y2="75111"/>
                        <a14:foregroundMark x1="59111" y1="78667" x2="41333" y2="8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19067" r="14800"/>
          <a:stretch/>
        </p:blipFill>
        <p:spPr bwMode="auto">
          <a:xfrm>
            <a:off x="4930140" y="2501827"/>
            <a:ext cx="1958340" cy="224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SS - Wikipedia">
            <a:extLst>
              <a:ext uri="{FF2B5EF4-FFF2-40B4-BE49-F238E27FC236}">
                <a16:creationId xmlns:a16="http://schemas.microsoft.com/office/drawing/2014/main" id="{374C25BF-D673-C5EE-1275-8789667BE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2"/>
          <a:stretch/>
        </p:blipFill>
        <p:spPr bwMode="auto">
          <a:xfrm>
            <a:off x="8346440" y="2466340"/>
            <a:ext cx="1958340" cy="22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EE3F38-E811-623F-47A1-A57B71AD4E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06"/>
          <a:stretch/>
        </p:blipFill>
        <p:spPr>
          <a:xfrm>
            <a:off x="1992312" y="4399841"/>
            <a:ext cx="1722755" cy="1139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B1D551-F033-C5D6-E1C0-BD525F4BDBE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4" t="2281" r="31117" b="-2281"/>
          <a:stretch/>
        </p:blipFill>
        <p:spPr>
          <a:xfrm>
            <a:off x="4843145" y="4522512"/>
            <a:ext cx="2265680" cy="1139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4FD601-1633-EDF8-3817-FE702365307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5" r="56166"/>
          <a:stretch/>
        </p:blipFill>
        <p:spPr>
          <a:xfrm>
            <a:off x="1720848" y="5197560"/>
            <a:ext cx="2265681" cy="1139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4A110A-5387-1FA3-B748-87725C9A6E1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58" t="4164" r="4393" b="-4164"/>
          <a:stretch/>
        </p:blipFill>
        <p:spPr>
          <a:xfrm>
            <a:off x="8192770" y="4606301"/>
            <a:ext cx="2265680" cy="11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3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21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stoyan Ivanov</dc:creator>
  <cp:lastModifiedBy>stoyan Ivanov</cp:lastModifiedBy>
  <cp:revision>9</cp:revision>
  <dcterms:created xsi:type="dcterms:W3CDTF">2023-03-10T18:54:46Z</dcterms:created>
  <dcterms:modified xsi:type="dcterms:W3CDTF">2023-03-11T05:01:23Z</dcterms:modified>
</cp:coreProperties>
</file>