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6" r:id="rId4"/>
    <p:sldId id="263" r:id="rId5"/>
    <p:sldId id="264" r:id="rId6"/>
    <p:sldId id="265" r:id="rId7"/>
    <p:sldId id="257" r:id="rId8"/>
    <p:sldId id="258" r:id="rId9"/>
    <p:sldId id="259"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11/22/2020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636" y="3646841"/>
            <a:ext cx="8001000" cy="989704"/>
          </a:xfrm>
        </p:spPr>
        <p:txBody>
          <a:bodyPr/>
          <a:lstStyle/>
          <a:p>
            <a:r>
              <a:rPr lang="en-US" dirty="0" err="1" smtClean="0"/>
              <a:t>Github</a:t>
            </a:r>
            <a:endParaRPr lang="en-US" dirty="0"/>
          </a:p>
        </p:txBody>
      </p:sp>
      <p:sp>
        <p:nvSpPr>
          <p:cNvPr id="3" name="Subtitle 2"/>
          <p:cNvSpPr>
            <a:spLocks noGrp="1"/>
          </p:cNvSpPr>
          <p:nvPr>
            <p:ph type="subTitle" idx="1"/>
          </p:nvPr>
        </p:nvSpPr>
        <p:spPr>
          <a:xfrm>
            <a:off x="576636" y="4941147"/>
            <a:ext cx="6400800" cy="975559"/>
          </a:xfrm>
        </p:spPr>
        <p:txBody>
          <a:bodyPr/>
          <a:lstStyle/>
          <a:p>
            <a:r>
              <a:rPr lang="bg-BG" dirty="0" smtClean="0"/>
              <a:t>Моника Велчева </a:t>
            </a:r>
            <a:r>
              <a:rPr lang="en-US" dirty="0" smtClean="0"/>
              <a:t>&amp;&amp; </a:t>
            </a:r>
            <a:r>
              <a:rPr lang="bg-BG" dirty="0" smtClean="0"/>
              <a:t>Силвия Войнска</a:t>
            </a:r>
            <a:endParaRPr lang="en-US" dirty="0"/>
          </a:p>
        </p:txBody>
      </p:sp>
      <p:pic>
        <p:nvPicPr>
          <p:cNvPr id="1028" name="Picture 4" descr="Exploring GitHub Repositories | TechSli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8349" y="5841403"/>
            <a:ext cx="814912" cy="81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2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2452743" y="118333"/>
            <a:ext cx="6082721" cy="6510479"/>
          </a:xfrm>
          <a:prstGeom prst="rect">
            <a:avLst/>
          </a:prstGeom>
        </p:spPr>
      </p:pic>
      <p:pic>
        <p:nvPicPr>
          <p:cNvPr id="4" name="Picture 2" descr="Exploring GitHub Repositories | TechSli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740" y="5805523"/>
            <a:ext cx="853926" cy="85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44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09" y="195031"/>
            <a:ext cx="8534400" cy="1507067"/>
          </a:xfrm>
        </p:spPr>
        <p:txBody>
          <a:bodyPr/>
          <a:lstStyle/>
          <a:p>
            <a:r>
              <a:rPr lang="en-US" dirty="0" smtClean="0"/>
              <a:t>tips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62" y="1702098"/>
            <a:ext cx="5143500" cy="4181475"/>
          </a:xfrm>
          <a:prstGeom prst="rect">
            <a:avLst/>
          </a:prstGeom>
        </p:spPr>
      </p:pic>
      <p:pic>
        <p:nvPicPr>
          <p:cNvPr id="4" name="Picture 2" descr="Exploring GitHub Repositories | TechSli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740" y="5805523"/>
            <a:ext cx="853926" cy="85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08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376518"/>
            <a:ext cx="8001000" cy="1011218"/>
          </a:xfrm>
        </p:spPr>
        <p:txBody>
          <a:bodyPr>
            <a:normAutofit/>
          </a:bodyPr>
          <a:lstStyle/>
          <a:p>
            <a:r>
              <a:rPr lang="bg-BG" dirty="0" smtClean="0"/>
              <a:t>Какво е </a:t>
            </a:r>
            <a:r>
              <a:rPr lang="en-US" dirty="0" err="1" smtClean="0"/>
              <a:t>github</a:t>
            </a:r>
            <a:r>
              <a:rPr lang="en-US" dirty="0" smtClean="0"/>
              <a:t>???</a:t>
            </a:r>
            <a:endParaRPr lang="en-US" dirty="0"/>
          </a:p>
        </p:txBody>
      </p:sp>
      <p:sp>
        <p:nvSpPr>
          <p:cNvPr id="3" name="Subtitle 2"/>
          <p:cNvSpPr>
            <a:spLocks noGrp="1"/>
          </p:cNvSpPr>
          <p:nvPr>
            <p:ph type="subTitle" idx="1"/>
          </p:nvPr>
        </p:nvSpPr>
        <p:spPr>
          <a:xfrm>
            <a:off x="684212" y="1592133"/>
            <a:ext cx="6867656" cy="4199068"/>
          </a:xfrm>
        </p:spPr>
        <p:txBody>
          <a:bodyPr>
            <a:normAutofit fontScale="92500" lnSpcReduction="20000"/>
          </a:bodyPr>
          <a:lstStyle/>
          <a:p>
            <a:r>
              <a:rPr lang="ru-RU" dirty="0"/>
              <a:t>github е </a:t>
            </a:r>
            <a:r>
              <a:rPr lang="ru-RU" dirty="0" smtClean="0"/>
              <a:t>платформа, </a:t>
            </a:r>
            <a:r>
              <a:rPr lang="ru-RU" dirty="0"/>
              <a:t>която почти всеки разработчик използва, когато създава проекти, които включват код и извършват промени. </a:t>
            </a:r>
            <a:r>
              <a:rPr lang="ru-RU" dirty="0" smtClean="0"/>
              <a:t>Това </a:t>
            </a:r>
            <a:r>
              <a:rPr lang="ru-RU" dirty="0"/>
              <a:t>е безопасно място, където можете да съхранявате вашите проектни файлове и можете да се върнете към стари версии на кодовете си по всяко време, ако трябва</a:t>
            </a:r>
          </a:p>
          <a:p>
            <a:endParaRPr lang="ru-RU" dirty="0"/>
          </a:p>
          <a:p>
            <a:r>
              <a:rPr lang="ru-RU" dirty="0"/>
              <a:t>всичко, което github наистина прави за нас, е да проследява историята на това, което наричаме ангажименти. ангажирането е просто промяна, която сте направили. Полезно при проблеми, защото пази като такъв е бил кодът, преди да промените препоръчания проблем. Пази се информация като кой е направил промяната, след като времето е направено и каквито се променят</a:t>
            </a:r>
            <a:endParaRPr lang="en-US" dirty="0"/>
          </a:p>
        </p:txBody>
      </p:sp>
      <p:pic>
        <p:nvPicPr>
          <p:cNvPr id="4" name="Picture 3"/>
          <p:cNvPicPr>
            <a:picLocks noChangeAspect="1"/>
          </p:cNvPicPr>
          <p:nvPr/>
        </p:nvPicPr>
        <p:blipFill>
          <a:blip r:embed="rId2"/>
          <a:stretch>
            <a:fillRect/>
          </a:stretch>
        </p:blipFill>
        <p:spPr>
          <a:xfrm>
            <a:off x="7551868" y="1097279"/>
            <a:ext cx="4209826" cy="2368027"/>
          </a:xfrm>
          <a:prstGeom prst="rect">
            <a:avLst/>
          </a:prstGeom>
        </p:spPr>
      </p:pic>
      <p:pic>
        <p:nvPicPr>
          <p:cNvPr id="6" name="Picture 4" descr="Exploring GitHub Repositories | TechSli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2137" y="5884434"/>
            <a:ext cx="814912" cy="81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67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a:xfrm>
            <a:off x="79186" y="298524"/>
            <a:ext cx="12015995" cy="5779547"/>
          </a:xfrm>
          <a:prstGeom prst="rect">
            <a:avLst/>
          </a:prstGeom>
          <a:noFill/>
          <a:ln>
            <a:noFill/>
          </a:ln>
        </p:spPr>
      </p:pic>
      <p:pic>
        <p:nvPicPr>
          <p:cNvPr id="7" name="Picture 4" descr="Exploring GitHub Repositories | TechSli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2137" y="5884434"/>
            <a:ext cx="814912" cy="81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69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86" y="259577"/>
            <a:ext cx="4102941" cy="1507067"/>
          </a:xfrm>
        </p:spPr>
        <p:txBody>
          <a:bodyPr/>
          <a:lstStyle/>
          <a:p>
            <a:r>
              <a:rPr lang="en-US" dirty="0" err="1" smtClean="0"/>
              <a:t>Git</a:t>
            </a:r>
            <a:r>
              <a:rPr lang="en-US" dirty="0" smtClean="0"/>
              <a:t> vs </a:t>
            </a:r>
            <a:r>
              <a:rPr lang="en-US" dirty="0" err="1" smtClean="0"/>
              <a:t>github</a:t>
            </a:r>
            <a:endParaRPr lang="en-US" dirty="0"/>
          </a:p>
        </p:txBody>
      </p:sp>
      <p:sp>
        <p:nvSpPr>
          <p:cNvPr id="3" name="Content Placeholder 2"/>
          <p:cNvSpPr>
            <a:spLocks noGrp="1"/>
          </p:cNvSpPr>
          <p:nvPr>
            <p:ph idx="1"/>
          </p:nvPr>
        </p:nvSpPr>
        <p:spPr>
          <a:xfrm>
            <a:off x="1133589" y="2783541"/>
            <a:ext cx="8534400" cy="3615267"/>
          </a:xfrm>
        </p:spPr>
        <p:txBody>
          <a:bodyPr/>
          <a:lstStyle/>
          <a:p>
            <a:endParaRPr lang="en-US"/>
          </a:p>
        </p:txBody>
      </p:sp>
      <p:pic>
        <p:nvPicPr>
          <p:cNvPr id="4" name="Picture 3"/>
          <p:cNvPicPr>
            <a:picLocks noChangeAspect="1"/>
          </p:cNvPicPr>
          <p:nvPr/>
        </p:nvPicPr>
        <p:blipFill>
          <a:blip r:embed="rId2"/>
          <a:stretch>
            <a:fillRect/>
          </a:stretch>
        </p:blipFill>
        <p:spPr>
          <a:xfrm>
            <a:off x="1133589" y="1810795"/>
            <a:ext cx="8807506" cy="4354457"/>
          </a:xfrm>
          <a:prstGeom prst="rect">
            <a:avLst/>
          </a:prstGeom>
        </p:spPr>
      </p:pic>
      <p:pic>
        <p:nvPicPr>
          <p:cNvPr id="5" name="Picture 2" descr="Exploring GitHub Repositories | TechSli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2921" y="5762494"/>
            <a:ext cx="853926" cy="85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79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208" y="0"/>
            <a:ext cx="8534400" cy="1507067"/>
          </a:xfrm>
        </p:spPr>
        <p:txBody>
          <a:bodyPr/>
          <a:lstStyle/>
          <a:p>
            <a:r>
              <a:rPr lang="en-US" dirty="0" smtClean="0"/>
              <a:t>Repository???</a:t>
            </a:r>
            <a:endParaRPr lang="en-US" dirty="0"/>
          </a:p>
        </p:txBody>
      </p:sp>
      <p:sp>
        <p:nvSpPr>
          <p:cNvPr id="3" name="Content Placeholder 2"/>
          <p:cNvSpPr>
            <a:spLocks noGrp="1"/>
          </p:cNvSpPr>
          <p:nvPr>
            <p:ph idx="1"/>
          </p:nvPr>
        </p:nvSpPr>
        <p:spPr>
          <a:xfrm>
            <a:off x="382998" y="1309743"/>
            <a:ext cx="8534400" cy="3615267"/>
          </a:xfrm>
        </p:spPr>
        <p:txBody>
          <a:bodyPr/>
          <a:lstStyle/>
          <a:p>
            <a:r>
              <a:rPr lang="en-US" dirty="0"/>
              <a:t>A repository is usually used to organize a single project. Repositories can contain folders and files, images, videos, spreadsheets, and data sets – anything your project needs. Public- anyone can see it. You can choose who can commit Private - you can choose who can see and commit to this repository Local - a local repository is something that sits on your machine. Other people don't see it Remote – the source that all people in the team look. Its accessible for all. this is where all of the changes go and where it starts from. </a:t>
            </a:r>
            <a:r>
              <a:rPr lang="en-US" dirty="0" err="1"/>
              <a:t>Всеки</a:t>
            </a:r>
            <a:r>
              <a:rPr lang="en-US" dirty="0"/>
              <a:t> </a:t>
            </a:r>
            <a:r>
              <a:rPr lang="en-US" dirty="0" err="1"/>
              <a:t>има</a:t>
            </a:r>
            <a:r>
              <a:rPr lang="en-US" dirty="0"/>
              <a:t> </a:t>
            </a:r>
            <a:r>
              <a:rPr lang="en-US" dirty="0" err="1"/>
              <a:t>копие</a:t>
            </a:r>
            <a:r>
              <a:rPr lang="en-US" dirty="0"/>
              <a:t> </a:t>
            </a:r>
            <a:r>
              <a:rPr lang="en-US" dirty="0" err="1"/>
              <a:t>на</a:t>
            </a:r>
            <a:r>
              <a:rPr lang="en-US" dirty="0"/>
              <a:t> </a:t>
            </a:r>
            <a:r>
              <a:rPr lang="en-US" dirty="0" err="1"/>
              <a:t>устройствата</a:t>
            </a:r>
            <a:r>
              <a:rPr lang="en-US" dirty="0"/>
              <a:t> </a:t>
            </a:r>
            <a:r>
              <a:rPr lang="en-US" dirty="0" err="1"/>
              <a:t>си</a:t>
            </a:r>
            <a:r>
              <a:rPr lang="en-US" dirty="0"/>
              <a:t> и </a:t>
            </a:r>
            <a:r>
              <a:rPr lang="en-US" dirty="0" err="1"/>
              <a:t>работи</a:t>
            </a:r>
            <a:r>
              <a:rPr lang="en-US" dirty="0"/>
              <a:t> </a:t>
            </a:r>
            <a:r>
              <a:rPr lang="en-US" dirty="0" err="1"/>
              <a:t>по</a:t>
            </a:r>
            <a:r>
              <a:rPr lang="en-US" dirty="0"/>
              <a:t> </a:t>
            </a:r>
            <a:r>
              <a:rPr lang="en-US" dirty="0" err="1"/>
              <a:t>него</a:t>
            </a:r>
            <a:endParaRPr lang="en-US" dirty="0"/>
          </a:p>
        </p:txBody>
      </p:sp>
      <p:pic>
        <p:nvPicPr>
          <p:cNvPr id="4" name="Picture 3"/>
          <p:cNvPicPr>
            <a:picLocks noChangeAspect="1"/>
          </p:cNvPicPr>
          <p:nvPr/>
        </p:nvPicPr>
        <p:blipFill>
          <a:blip r:embed="rId2"/>
          <a:stretch>
            <a:fillRect/>
          </a:stretch>
        </p:blipFill>
        <p:spPr>
          <a:xfrm>
            <a:off x="5807056" y="4552894"/>
            <a:ext cx="4429125" cy="1990725"/>
          </a:xfrm>
          <a:prstGeom prst="rect">
            <a:avLst/>
          </a:prstGeom>
        </p:spPr>
      </p:pic>
      <p:pic>
        <p:nvPicPr>
          <p:cNvPr id="5" name="Picture 2" descr="How To Use GitHub | GitHub Tutorial For Beginners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109" y="282372"/>
            <a:ext cx="3286861" cy="26404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xploring GitHub Repositories | TechSlid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9044" y="5848554"/>
            <a:ext cx="853926" cy="85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05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51" y="195030"/>
            <a:ext cx="8534400" cy="1507067"/>
          </a:xfrm>
        </p:spPr>
        <p:txBody>
          <a:bodyPr/>
          <a:lstStyle/>
          <a:p>
            <a:r>
              <a:rPr lang="en-US" dirty="0" smtClean="0"/>
              <a:t>branches</a:t>
            </a:r>
            <a:endParaRPr lang="en-US" dirty="0"/>
          </a:p>
        </p:txBody>
      </p:sp>
      <p:sp>
        <p:nvSpPr>
          <p:cNvPr id="3" name="Content Placeholder 2"/>
          <p:cNvSpPr>
            <a:spLocks noGrp="1"/>
          </p:cNvSpPr>
          <p:nvPr>
            <p:ph idx="1"/>
          </p:nvPr>
        </p:nvSpPr>
        <p:spPr>
          <a:xfrm>
            <a:off x="426030" y="1535654"/>
            <a:ext cx="8534400" cy="3615267"/>
          </a:xfrm>
        </p:spPr>
        <p:txBody>
          <a:bodyPr/>
          <a:lstStyle/>
          <a:p>
            <a:r>
              <a:rPr lang="en-US" dirty="0"/>
              <a:t>Branching is the way to work on different versions of a repository at one time. By default your repository has one branch named main which is considered to be the definitive branch. We use branches to experiment and make edits before committing them to main. </a:t>
            </a:r>
            <a:r>
              <a:rPr lang="en-US" dirty="0" err="1"/>
              <a:t>Нещо</a:t>
            </a:r>
            <a:r>
              <a:rPr lang="en-US" dirty="0"/>
              <a:t> </a:t>
            </a:r>
            <a:r>
              <a:rPr lang="en-US" dirty="0" err="1"/>
              <a:t>като</a:t>
            </a:r>
            <a:r>
              <a:rPr lang="en-US" dirty="0"/>
              <a:t> </a:t>
            </a:r>
            <a:r>
              <a:rPr lang="en-US" dirty="0" err="1"/>
              <a:t>линия</a:t>
            </a:r>
            <a:r>
              <a:rPr lang="en-US" dirty="0"/>
              <a:t> </a:t>
            </a:r>
            <a:r>
              <a:rPr lang="en-US" dirty="0" err="1"/>
              <a:t>на</a:t>
            </a:r>
            <a:r>
              <a:rPr lang="en-US" dirty="0"/>
              <a:t> </a:t>
            </a:r>
            <a:r>
              <a:rPr lang="en-US" dirty="0" err="1"/>
              <a:t>времето</a:t>
            </a:r>
            <a:r>
              <a:rPr lang="en-US" dirty="0"/>
              <a:t>. </a:t>
            </a:r>
            <a:r>
              <a:rPr lang="en-US" dirty="0" err="1"/>
              <a:t>Като</a:t>
            </a:r>
            <a:r>
              <a:rPr lang="en-US" dirty="0"/>
              <a:t> </a:t>
            </a:r>
            <a:r>
              <a:rPr lang="en-US" dirty="0" err="1"/>
              <a:t>може</a:t>
            </a:r>
            <a:r>
              <a:rPr lang="en-US" dirty="0"/>
              <a:t> </a:t>
            </a:r>
            <a:r>
              <a:rPr lang="en-US" dirty="0" err="1"/>
              <a:t>да</a:t>
            </a:r>
            <a:r>
              <a:rPr lang="en-US" dirty="0"/>
              <a:t> </a:t>
            </a:r>
            <a:r>
              <a:rPr lang="en-US" dirty="0" err="1"/>
              <a:t>има</a:t>
            </a:r>
            <a:r>
              <a:rPr lang="en-US" dirty="0"/>
              <a:t> </a:t>
            </a:r>
            <a:r>
              <a:rPr lang="en-US" dirty="0" err="1"/>
              <a:t>паралелен</a:t>
            </a:r>
            <a:r>
              <a:rPr lang="en-US" dirty="0"/>
              <a:t> (</a:t>
            </a:r>
            <a:r>
              <a:rPr lang="en-US" dirty="0" err="1"/>
              <a:t>промени</a:t>
            </a:r>
            <a:r>
              <a:rPr lang="en-US" dirty="0"/>
              <a:t> </a:t>
            </a:r>
            <a:r>
              <a:rPr lang="en-US" dirty="0" err="1"/>
              <a:t>само</a:t>
            </a:r>
            <a:r>
              <a:rPr lang="en-US" dirty="0"/>
              <a:t> </a:t>
            </a:r>
            <a:r>
              <a:rPr lang="en-US" dirty="0" err="1"/>
              <a:t>на</a:t>
            </a:r>
            <a:r>
              <a:rPr lang="en-US" dirty="0"/>
              <a:t> </a:t>
            </a:r>
            <a:r>
              <a:rPr lang="en-US" dirty="0" err="1"/>
              <a:t>аспект</a:t>
            </a:r>
            <a:r>
              <a:rPr lang="en-US" dirty="0"/>
              <a:t>, </a:t>
            </a:r>
            <a:r>
              <a:rPr lang="en-US" dirty="0" err="1"/>
              <a:t>без</a:t>
            </a:r>
            <a:r>
              <a:rPr lang="en-US" dirty="0"/>
              <a:t> </a:t>
            </a:r>
            <a:r>
              <a:rPr lang="en-US" dirty="0" err="1"/>
              <a:t>да</a:t>
            </a:r>
            <a:r>
              <a:rPr lang="en-US" dirty="0"/>
              <a:t> </a:t>
            </a:r>
            <a:r>
              <a:rPr lang="en-US" dirty="0" err="1"/>
              <a:t>ефектира</a:t>
            </a:r>
            <a:r>
              <a:rPr lang="en-US" dirty="0"/>
              <a:t> </a:t>
            </a:r>
            <a:r>
              <a:rPr lang="en-US" dirty="0" err="1"/>
              <a:t>главния</a:t>
            </a:r>
            <a:r>
              <a:rPr lang="en-US" dirty="0"/>
              <a:t> </a:t>
            </a:r>
            <a:r>
              <a:rPr lang="en-US" dirty="0" err="1"/>
              <a:t>код</a:t>
            </a:r>
            <a:r>
              <a:rPr lang="en-US" dirty="0"/>
              <a:t>. </a:t>
            </a:r>
            <a:r>
              <a:rPr lang="en-US" dirty="0" err="1"/>
              <a:t>Когато</a:t>
            </a:r>
            <a:r>
              <a:rPr lang="en-US" dirty="0"/>
              <a:t> </a:t>
            </a:r>
            <a:r>
              <a:rPr lang="en-US" dirty="0" err="1"/>
              <a:t>си</a:t>
            </a:r>
            <a:r>
              <a:rPr lang="en-US" dirty="0"/>
              <a:t> </a:t>
            </a:r>
            <a:r>
              <a:rPr lang="en-US" dirty="0" err="1"/>
              <a:t>сигурен</a:t>
            </a:r>
            <a:r>
              <a:rPr lang="en-US" dirty="0"/>
              <a:t> в </a:t>
            </a:r>
            <a:r>
              <a:rPr lang="en-US" dirty="0" err="1"/>
              <a:t>него</a:t>
            </a:r>
            <a:r>
              <a:rPr lang="en-US" dirty="0"/>
              <a:t> </a:t>
            </a:r>
            <a:r>
              <a:rPr lang="en-US" dirty="0" err="1"/>
              <a:t>можеш</a:t>
            </a:r>
            <a:r>
              <a:rPr lang="en-US" dirty="0"/>
              <a:t> </a:t>
            </a:r>
            <a:r>
              <a:rPr lang="en-US" dirty="0" err="1"/>
              <a:t>да</a:t>
            </a:r>
            <a:r>
              <a:rPr lang="en-US" dirty="0"/>
              <a:t> </a:t>
            </a:r>
            <a:r>
              <a:rPr lang="en-US" dirty="0" err="1"/>
              <a:t>го</a:t>
            </a:r>
            <a:r>
              <a:rPr lang="en-US" dirty="0"/>
              <a:t> </a:t>
            </a:r>
            <a:r>
              <a:rPr lang="en-US" dirty="0" err="1"/>
              <a:t>слееш</a:t>
            </a:r>
            <a:r>
              <a:rPr lang="en-US" dirty="0"/>
              <a:t> с </a:t>
            </a:r>
            <a:r>
              <a:rPr lang="en-US" dirty="0" err="1"/>
              <a:t>главния</a:t>
            </a:r>
            <a:r>
              <a:rPr lang="en-US" dirty="0"/>
              <a:t>) Master branch е </a:t>
            </a:r>
            <a:r>
              <a:rPr lang="en-US" dirty="0" err="1"/>
              <a:t>главният</a:t>
            </a:r>
            <a:r>
              <a:rPr lang="en-US" dirty="0"/>
              <a:t> </a:t>
            </a:r>
            <a:r>
              <a:rPr lang="en-US" dirty="0" err="1"/>
              <a:t>код</a:t>
            </a:r>
            <a:r>
              <a:rPr lang="en-US" dirty="0"/>
              <a:t> и </a:t>
            </a:r>
            <a:r>
              <a:rPr lang="en-US" dirty="0" err="1"/>
              <a:t>той</a:t>
            </a:r>
            <a:r>
              <a:rPr lang="en-US" dirty="0"/>
              <a:t> </a:t>
            </a:r>
            <a:r>
              <a:rPr lang="en-US" dirty="0" err="1"/>
              <a:t>трябва</a:t>
            </a:r>
            <a:r>
              <a:rPr lang="en-US" dirty="0"/>
              <a:t> </a:t>
            </a:r>
            <a:r>
              <a:rPr lang="en-US" dirty="0" err="1"/>
              <a:t>да</a:t>
            </a:r>
            <a:r>
              <a:rPr lang="en-US" dirty="0"/>
              <a:t> </a:t>
            </a:r>
            <a:r>
              <a:rPr lang="en-US" dirty="0" err="1"/>
              <a:t>работи</a:t>
            </a:r>
            <a:r>
              <a:rPr lang="en-US" dirty="0"/>
              <a:t>, </a:t>
            </a:r>
            <a:r>
              <a:rPr lang="en-US" dirty="0" err="1"/>
              <a:t>да</a:t>
            </a:r>
            <a:r>
              <a:rPr lang="en-US" dirty="0"/>
              <a:t> </a:t>
            </a:r>
            <a:r>
              <a:rPr lang="en-US" dirty="0" err="1"/>
              <a:t>няма</a:t>
            </a:r>
            <a:r>
              <a:rPr lang="en-US" dirty="0"/>
              <a:t> </a:t>
            </a:r>
            <a:r>
              <a:rPr lang="en-US" dirty="0" err="1"/>
              <a:t>бъгове</a:t>
            </a:r>
            <a:r>
              <a:rPr lang="en-US" dirty="0"/>
              <a:t> </a:t>
            </a:r>
            <a:r>
              <a:rPr lang="en-US" dirty="0" err="1"/>
              <a:t>или</a:t>
            </a:r>
            <a:r>
              <a:rPr lang="en-US" dirty="0"/>
              <a:t> </a:t>
            </a:r>
            <a:r>
              <a:rPr lang="en-US" dirty="0" err="1"/>
              <a:t>грешки,всичко</a:t>
            </a:r>
            <a:r>
              <a:rPr lang="en-US" dirty="0"/>
              <a:t> в </a:t>
            </a:r>
            <a:r>
              <a:rPr lang="en-US" dirty="0" err="1"/>
              <a:t>него</a:t>
            </a:r>
            <a:r>
              <a:rPr lang="en-US" dirty="0"/>
              <a:t> </a:t>
            </a:r>
            <a:r>
              <a:rPr lang="en-US" dirty="0" err="1"/>
              <a:t>да</a:t>
            </a:r>
            <a:r>
              <a:rPr lang="en-US" dirty="0"/>
              <a:t> </a:t>
            </a:r>
            <a:r>
              <a:rPr lang="en-US" dirty="0" err="1"/>
              <a:t>бъде</a:t>
            </a:r>
            <a:r>
              <a:rPr lang="en-US" dirty="0"/>
              <a:t> </a:t>
            </a:r>
            <a:r>
              <a:rPr lang="en-US" dirty="0" err="1"/>
              <a:t>изпитано</a:t>
            </a:r>
            <a:endParaRPr lang="en-US" dirty="0"/>
          </a:p>
        </p:txBody>
      </p:sp>
      <p:pic>
        <p:nvPicPr>
          <p:cNvPr id="4" name="Picture 2" descr="Exploring GitHub Repositories | TechSli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9740" y="5805523"/>
            <a:ext cx="853926" cy="85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49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102999" y="520834"/>
            <a:ext cx="11899311" cy="6052088"/>
          </a:xfrm>
          <a:prstGeom prst="rect">
            <a:avLst/>
          </a:prstGeom>
        </p:spPr>
      </p:pic>
      <p:pic>
        <p:nvPicPr>
          <p:cNvPr id="4" name="Picture 2" descr="Exploring GitHub Repositories | TechSli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740" y="5805523"/>
            <a:ext cx="853926" cy="85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214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1204856" y="393084"/>
            <a:ext cx="9832489" cy="5991066"/>
          </a:xfrm>
          <a:prstGeom prst="rect">
            <a:avLst/>
          </a:prstGeom>
        </p:spPr>
      </p:pic>
      <p:pic>
        <p:nvPicPr>
          <p:cNvPr id="4" name="Picture 2" descr="Exploring GitHub Repositories | TechSli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740" y="5805523"/>
            <a:ext cx="853926" cy="85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28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322104" y="206630"/>
            <a:ext cx="5400966" cy="2571889"/>
          </a:xfrm>
          <a:prstGeom prst="rect">
            <a:avLst/>
          </a:prstGeom>
        </p:spPr>
      </p:pic>
      <p:pic>
        <p:nvPicPr>
          <p:cNvPr id="4" name="Picture 3"/>
          <p:cNvPicPr>
            <a:picLocks noChangeAspect="1"/>
          </p:cNvPicPr>
          <p:nvPr/>
        </p:nvPicPr>
        <p:blipFill>
          <a:blip r:embed="rId3"/>
          <a:stretch>
            <a:fillRect/>
          </a:stretch>
        </p:blipFill>
        <p:spPr>
          <a:xfrm>
            <a:off x="4399979" y="1584580"/>
            <a:ext cx="7689532" cy="2722674"/>
          </a:xfrm>
          <a:prstGeom prst="rect">
            <a:avLst/>
          </a:prstGeom>
        </p:spPr>
      </p:pic>
      <p:pic>
        <p:nvPicPr>
          <p:cNvPr id="5" name="Picture 4"/>
          <p:cNvPicPr>
            <a:picLocks noChangeAspect="1"/>
          </p:cNvPicPr>
          <p:nvPr/>
        </p:nvPicPr>
        <p:blipFill>
          <a:blip r:embed="rId4"/>
          <a:stretch>
            <a:fillRect/>
          </a:stretch>
        </p:blipFill>
        <p:spPr>
          <a:xfrm>
            <a:off x="451820" y="3915626"/>
            <a:ext cx="7336827" cy="2650477"/>
          </a:xfrm>
          <a:prstGeom prst="rect">
            <a:avLst/>
          </a:prstGeom>
        </p:spPr>
      </p:pic>
      <p:pic>
        <p:nvPicPr>
          <p:cNvPr id="6" name="Picture 2" descr="Exploring GitHub Repositories | TechSlid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9740" y="5805523"/>
            <a:ext cx="853926" cy="85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8369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268</TotalTime>
  <Words>353</Words>
  <Application>Microsoft Office PowerPoint</Application>
  <PresentationFormat>Widescreen</PresentationFormat>
  <Paragraphs>12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Github</vt:lpstr>
      <vt:lpstr>Какво е github???</vt:lpstr>
      <vt:lpstr>PowerPoint Presentation</vt:lpstr>
      <vt:lpstr>Git vs github</vt:lpstr>
      <vt:lpstr>Repository???</vt:lpstr>
      <vt:lpstr>branches</vt:lpstr>
      <vt:lpstr>PowerPoint Presentation</vt:lpstr>
      <vt:lpstr>PowerPoint Presentation</vt:lpstr>
      <vt:lpstr>PowerPoint Presentation</vt:lpstr>
      <vt:lpstr>PowerPoint Presentation</vt:lpstr>
      <vt:lpstr>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cp:revision>
  <dcterms:created xsi:type="dcterms:W3CDTF">2020-11-22T10:18:48Z</dcterms:created>
  <dcterms:modified xsi:type="dcterms:W3CDTF">2020-11-22T14:47:11Z</dcterms:modified>
</cp:coreProperties>
</file>