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1pPr>
    <a:lvl2pPr marL="0" marR="0" indent="3429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2pPr>
    <a:lvl3pPr marL="0" marR="0" indent="6858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3pPr>
    <a:lvl4pPr marL="0" marR="0" indent="10287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4pPr>
    <a:lvl5pPr marL="0" marR="0" indent="13716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5pPr>
    <a:lvl6pPr marL="0" marR="0" indent="17145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6pPr>
    <a:lvl7pPr marL="0" marR="0" indent="20574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7pPr>
    <a:lvl8pPr marL="0" marR="0" indent="24003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8pPr>
    <a:lvl9pPr marL="0" marR="0" indent="27432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ED"/>
          </a:solidFill>
        </a:fill>
      </a:tcStyle>
    </a:wholeTbl>
    <a:band2H>
      <a:tcTxStyle b="def" i="def"/>
      <a:tcStyle>
        <a:tcBdr/>
        <a:fill>
          <a:solidFill>
            <a:srgbClr val="E6E9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CCB"/>
          </a:solidFill>
        </a:fill>
      </a:tcStyle>
    </a:wholeTbl>
    <a:band2H>
      <a:tcTxStyle b="def" i="def"/>
      <a:tcStyle>
        <a:tcBdr/>
        <a:fill>
          <a:solidFill>
            <a:srgbClr val="FF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D8CA"/>
          </a:solidFill>
        </a:fill>
      </a:tcStyle>
    </a:wholeTbl>
    <a:band2H>
      <a:tcTxStyle b="def" i="def"/>
      <a:tcStyle>
        <a:tcBdr/>
        <a:fill>
          <a:solidFill>
            <a:srgbClr val="F8EC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96" name="Shape 596"/>
          <p:cNvSpPr/>
          <p:nvPr>
            <p:ph type="sldImg"/>
          </p:nvPr>
        </p:nvSpPr>
        <p:spPr>
          <a:xfrm>
            <a:off x="1143000" y="685800"/>
            <a:ext cx="4572000" cy="3429000"/>
          </a:xfrm>
          <a:prstGeom prst="rect">
            <a:avLst/>
          </a:prstGeom>
        </p:spPr>
        <p:txBody>
          <a:bodyPr/>
          <a:lstStyle/>
          <a:p>
            <a:pPr/>
          </a:p>
        </p:txBody>
      </p:sp>
      <p:sp>
        <p:nvSpPr>
          <p:cNvPr id="597" name="Shape 5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1_Title Slide">
    <p:spTree>
      <p:nvGrpSpPr>
        <p:cNvPr id="1" name=""/>
        <p:cNvGrpSpPr/>
        <p:nvPr/>
      </p:nvGrpSpPr>
      <p:grpSpPr>
        <a:xfrm>
          <a:off x="0" y="0"/>
          <a:ext cx="0" cy="0"/>
          <a:chOff x="0" y="0"/>
          <a:chExt cx="0" cy="0"/>
        </a:xfrm>
      </p:grpSpPr>
      <p:pic>
        <p:nvPicPr>
          <p:cNvPr id="16" name="Picture 121" descr="Picture 121"/>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17" name="Title Text"/>
          <p:cNvSpPr txBox="1"/>
          <p:nvPr>
            <p:ph type="title" hasCustomPrompt="1"/>
          </p:nvPr>
        </p:nvSpPr>
        <p:spPr>
          <a:xfrm>
            <a:off x="964070" y="943242"/>
            <a:ext cx="4052555" cy="851041"/>
          </a:xfrm>
          <a:prstGeom prst="rect">
            <a:avLst/>
          </a:prstGeom>
        </p:spPr>
        <p:txBody>
          <a:bodyPr anchor="t"/>
          <a:lstStyle>
            <a:lvl1pPr algn="ctr">
              <a:defRPr b="0" sz="3200"/>
            </a:lvl1pPr>
          </a:lstStyle>
          <a:p>
            <a:pPr/>
            <a:r>
              <a:t>Title Text</a:t>
            </a:r>
          </a:p>
        </p:txBody>
      </p:sp>
      <p:sp>
        <p:nvSpPr>
          <p:cNvPr id="18" name="TextBox 122"/>
          <p:cNvSpPr txBox="1"/>
          <p:nvPr/>
        </p:nvSpPr>
        <p:spPr>
          <a:xfrm>
            <a:off x="3044823" y="4936035"/>
            <a:ext cx="3076855"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19" name="Parallelogram 25"/>
          <p:cNvSpPr/>
          <p:nvPr/>
        </p:nvSpPr>
        <p:spPr>
          <a:xfrm>
            <a:off x="4182381" y="2638"/>
            <a:ext cx="4961619" cy="4914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95" y="0"/>
                </a:moveTo>
                <a:lnTo>
                  <a:pt x="21600" y="0"/>
                </a:lnTo>
                <a:lnTo>
                  <a:pt x="21600" y="21600"/>
                </a:lnTo>
                <a:lnTo>
                  <a:pt x="0" y="21600"/>
                </a:lnTo>
                <a:close/>
              </a:path>
            </a:pathLst>
          </a:custGeom>
          <a:solidFill>
            <a:srgbClr val="FFC000"/>
          </a:solidFill>
          <a:ln w="12700">
            <a:miter lim="400000"/>
          </a:ln>
        </p:spPr>
        <p:txBody>
          <a:bodyPr lIns="45719" rIns="45719"/>
          <a:lstStyle/>
          <a:p>
            <a:pPr/>
          </a:p>
        </p:txBody>
      </p:sp>
      <p:sp>
        <p:nvSpPr>
          <p:cNvPr id="20" name="Picture Placeholder 3"/>
          <p:cNvSpPr/>
          <p:nvPr>
            <p:ph type="pic" idx="21"/>
          </p:nvPr>
        </p:nvSpPr>
        <p:spPr>
          <a:xfrm>
            <a:off x="4379512" y="-2"/>
            <a:ext cx="4764489" cy="4917592"/>
          </a:xfrm>
          <a:prstGeom prst="rect">
            <a:avLst/>
          </a:prstGeom>
        </p:spPr>
        <p:txBody>
          <a:bodyPr lIns="91439" tIns="45719" rIns="91439" bIns="45719">
            <a:noAutofit/>
          </a:bodyPr>
          <a:lstStyle/>
          <a:p>
            <a:pPr/>
          </a:p>
        </p:txBody>
      </p:sp>
      <p:pic>
        <p:nvPicPr>
          <p:cNvPr id="21" name="Graphic 3" descr="Graphic 3"/>
          <p:cNvPicPr>
            <a:picLocks noChangeAspect="1"/>
          </p:cNvPicPr>
          <p:nvPr/>
        </p:nvPicPr>
        <p:blipFill>
          <a:blip r:embed="rId3">
            <a:extLst/>
          </a:blip>
          <a:stretch>
            <a:fillRect/>
          </a:stretch>
        </p:blipFill>
        <p:spPr>
          <a:xfrm>
            <a:off x="-2" y="2428411"/>
            <a:ext cx="3352801" cy="618351"/>
          </a:xfrm>
          <a:prstGeom prst="rect">
            <a:avLst/>
          </a:prstGeom>
          <a:ln w="12700">
            <a:miter lim="400000"/>
          </a:ln>
        </p:spPr>
      </p:pic>
      <p:pic>
        <p:nvPicPr>
          <p:cNvPr id="22" name="Picture 2" descr="Picture 2"/>
          <p:cNvPicPr>
            <a:picLocks noChangeAspect="1"/>
          </p:cNvPicPr>
          <p:nvPr/>
        </p:nvPicPr>
        <p:blipFill>
          <a:blip r:embed="rId4">
            <a:extLst/>
          </a:blip>
          <a:stretch>
            <a:fillRect/>
          </a:stretch>
        </p:blipFill>
        <p:spPr>
          <a:xfrm>
            <a:off x="209776" y="159684"/>
            <a:ext cx="1790700" cy="488374"/>
          </a:xfrm>
          <a:prstGeom prst="rect">
            <a:avLst/>
          </a:prstGeom>
          <a:ln w="12700">
            <a:miter lim="400000"/>
          </a:ln>
        </p:spPr>
      </p:pic>
      <p:sp>
        <p:nvSpPr>
          <p:cNvPr id="23" name="TextBox 4"/>
          <p:cNvSpPr txBox="1"/>
          <p:nvPr/>
        </p:nvSpPr>
        <p:spPr>
          <a:xfrm>
            <a:off x="1988158" y="166965"/>
            <a:ext cx="1330120" cy="362514"/>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p>
            <a:pPr algn="ctr" defTabSz="914353">
              <a:defRPr b="1" sz="2200">
                <a:solidFill>
                  <a:srgbClr val="355EAB"/>
                </a:solidFill>
              </a:defRPr>
            </a:pPr>
            <a:r>
              <a:t>8</a:t>
            </a:r>
            <a:r>
              <a:rPr baseline="30000"/>
              <a:t>th</a:t>
            </a:r>
            <a:r>
              <a:t> Edition </a:t>
            </a:r>
          </a:p>
        </p:txBody>
      </p:sp>
      <p:sp>
        <p:nvSpPr>
          <p:cNvPr id="24" name="Rectangle 5"/>
          <p:cNvSpPr txBox="1"/>
          <p:nvPr/>
        </p:nvSpPr>
        <p:spPr>
          <a:xfrm>
            <a:off x="4174326" y="153341"/>
            <a:ext cx="2485555" cy="3627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14353">
              <a:defRPr b="1" sz="2100">
                <a:solidFill>
                  <a:srgbClr val="355EAB"/>
                </a:solidFill>
              </a:defRPr>
            </a:lvl1pPr>
          </a:lstStyle>
          <a:p>
            <a:pPr/>
            <a:r>
              <a:t>Presentation Round</a:t>
            </a:r>
          </a:p>
        </p:txBody>
      </p:sp>
      <p:sp>
        <p:nvSpPr>
          <p:cNvPr id="25" name="Body Level One…"/>
          <p:cNvSpPr txBox="1"/>
          <p:nvPr>
            <p:ph type="body" sz="quarter" idx="1" hasCustomPrompt="1"/>
          </p:nvPr>
        </p:nvSpPr>
        <p:spPr>
          <a:xfrm>
            <a:off x="279955" y="3973331"/>
            <a:ext cx="852058" cy="349512"/>
          </a:xfrm>
          <a:prstGeom prst="rect">
            <a:avLst/>
          </a:prstGeom>
        </p:spPr>
        <p:txBody>
          <a:bodyPr lIns="45719" tIns="45719" rIns="45719" bIns="45719" anchor="ctr"/>
          <a:lstStyle>
            <a:lvl1pPr marL="0" indent="0" algn="ctr">
              <a:buSzTx/>
              <a:buNone/>
              <a:defRPr sz="1100"/>
            </a:lvl1pPr>
            <a:lvl2pPr marL="0" indent="342890" algn="ctr">
              <a:buSzTx/>
              <a:buNone/>
              <a:defRPr sz="1100"/>
            </a:lvl2pPr>
            <a:lvl3pPr marL="0" indent="685781" algn="ctr">
              <a:buSzTx/>
              <a:buNone/>
              <a:defRPr sz="1100"/>
            </a:lvl3pPr>
            <a:lvl4pPr marL="0" indent="1028674" algn="ctr">
              <a:buSzTx/>
              <a:buNone/>
              <a:defRPr sz="1100"/>
            </a:lvl4pPr>
            <a:lvl5pPr marL="0" indent="1371565" algn="ctr">
              <a:buSzTx/>
              <a:buNone/>
              <a:defRPr sz="1100"/>
            </a:lvl5pPr>
          </a:lstStyle>
          <a:p>
            <a:pPr/>
            <a:r>
              <a:t>Author 1 Name</a:t>
            </a:r>
          </a:p>
          <a:p>
            <a:pPr lvl="1"/>
            <a:r>
              <a:t/>
            </a:r>
          </a:p>
          <a:p>
            <a:pPr lvl="2"/>
            <a:r>
              <a:t/>
            </a:r>
          </a:p>
          <a:p>
            <a:pPr lvl="3"/>
            <a:r>
              <a:t/>
            </a:r>
          </a:p>
          <a:p>
            <a:pPr lvl="4"/>
            <a:r>
              <a:t/>
            </a:r>
          </a:p>
        </p:txBody>
      </p:sp>
      <p:sp>
        <p:nvSpPr>
          <p:cNvPr id="26" name="Text Placeholder 1030"/>
          <p:cNvSpPr/>
          <p:nvPr>
            <p:ph type="body" sz="quarter" idx="22" hasCustomPrompt="1"/>
          </p:nvPr>
        </p:nvSpPr>
        <p:spPr>
          <a:xfrm>
            <a:off x="142889" y="4392607"/>
            <a:ext cx="2765969" cy="228601"/>
          </a:xfrm>
          <a:prstGeom prst="rect">
            <a:avLst/>
          </a:prstGeom>
        </p:spPr>
        <p:txBody>
          <a:bodyPr lIns="45719" tIns="45719" rIns="45719" bIns="45719" anchor="ctr"/>
          <a:lstStyle>
            <a:lvl1pPr marL="0" indent="0" defTabSz="596631">
              <a:spcBef>
                <a:spcPts val="600"/>
              </a:spcBef>
              <a:buSzTx/>
              <a:buNone/>
              <a:defRPr sz="1131"/>
            </a:lvl1pPr>
          </a:lstStyle>
          <a:p>
            <a:pPr/>
            <a:r>
              <a:t>College Name</a:t>
            </a:r>
          </a:p>
        </p:txBody>
      </p:sp>
      <p:sp>
        <p:nvSpPr>
          <p:cNvPr id="27" name="Text Placeholder 1030"/>
          <p:cNvSpPr/>
          <p:nvPr>
            <p:ph type="body" sz="quarter" idx="23" hasCustomPrompt="1"/>
          </p:nvPr>
        </p:nvSpPr>
        <p:spPr>
          <a:xfrm>
            <a:off x="1263628" y="3980257"/>
            <a:ext cx="852056" cy="349512"/>
          </a:xfrm>
          <a:prstGeom prst="rect">
            <a:avLst/>
          </a:prstGeom>
        </p:spPr>
        <p:txBody>
          <a:bodyPr lIns="45719" tIns="45719" rIns="45719" bIns="45719" anchor="ctr"/>
          <a:lstStyle>
            <a:lvl1pPr marL="0" indent="0" algn="ctr" defTabSz="617204">
              <a:spcBef>
                <a:spcPts val="600"/>
              </a:spcBef>
              <a:buSzTx/>
              <a:buNone/>
              <a:defRPr sz="989"/>
            </a:lvl1pPr>
          </a:lstStyle>
          <a:p>
            <a:pPr/>
            <a:r>
              <a:t>Author 2 Name</a:t>
            </a:r>
          </a:p>
        </p:txBody>
      </p:sp>
      <p:sp>
        <p:nvSpPr>
          <p:cNvPr id="28" name="Text Placeholder 1030"/>
          <p:cNvSpPr/>
          <p:nvPr>
            <p:ph type="body" sz="quarter" idx="24" hasCustomPrompt="1"/>
          </p:nvPr>
        </p:nvSpPr>
        <p:spPr>
          <a:xfrm>
            <a:off x="2209201" y="3990649"/>
            <a:ext cx="852057" cy="349512"/>
          </a:xfrm>
          <a:prstGeom prst="rect">
            <a:avLst/>
          </a:prstGeom>
        </p:spPr>
        <p:txBody>
          <a:bodyPr lIns="45719" tIns="45719" rIns="45719" bIns="45719" anchor="ctr"/>
          <a:lstStyle>
            <a:lvl1pPr marL="0" indent="0" algn="ctr" defTabSz="617204">
              <a:spcBef>
                <a:spcPts val="600"/>
              </a:spcBef>
              <a:buSzTx/>
              <a:buNone/>
              <a:defRPr sz="989"/>
            </a:lvl1pPr>
          </a:lstStyle>
          <a:p>
            <a:pPr/>
            <a:r>
              <a:t>Author 3 Name</a:t>
            </a:r>
          </a:p>
        </p:txBody>
      </p:sp>
      <p:sp>
        <p:nvSpPr>
          <p:cNvPr id="29" name="Text Placeholder 1030"/>
          <p:cNvSpPr/>
          <p:nvPr>
            <p:ph type="body" sz="quarter" idx="25" hasCustomPrompt="1"/>
          </p:nvPr>
        </p:nvSpPr>
        <p:spPr>
          <a:xfrm>
            <a:off x="3165164" y="4001039"/>
            <a:ext cx="852057" cy="349512"/>
          </a:xfrm>
          <a:prstGeom prst="rect">
            <a:avLst/>
          </a:prstGeom>
        </p:spPr>
        <p:txBody>
          <a:bodyPr lIns="45719" tIns="45719" rIns="45719" bIns="45719" anchor="ctr"/>
          <a:lstStyle>
            <a:lvl1pPr marL="0" indent="0" algn="ctr" defTabSz="617204">
              <a:spcBef>
                <a:spcPts val="600"/>
              </a:spcBef>
              <a:buSzTx/>
              <a:buNone/>
              <a:defRPr sz="989"/>
            </a:lvl1pPr>
          </a:lstStyle>
          <a:p>
            <a:pPr/>
            <a:r>
              <a:t>Author 4 Name</a:t>
            </a:r>
          </a:p>
        </p:txBody>
      </p:sp>
      <p:sp>
        <p:nvSpPr>
          <p:cNvPr id="30" name="Text Placeholder 1030"/>
          <p:cNvSpPr/>
          <p:nvPr>
            <p:ph type="body" sz="quarter" idx="26" hasCustomPrompt="1"/>
          </p:nvPr>
        </p:nvSpPr>
        <p:spPr>
          <a:xfrm>
            <a:off x="144186" y="4662770"/>
            <a:ext cx="2759043" cy="200893"/>
          </a:xfrm>
          <a:prstGeom prst="rect">
            <a:avLst/>
          </a:prstGeom>
        </p:spPr>
        <p:txBody>
          <a:bodyPr lIns="45719" tIns="45719" rIns="45719" bIns="45719" anchor="ctr"/>
          <a:lstStyle>
            <a:lvl1pPr marL="0" indent="0" defTabSz="521195">
              <a:spcBef>
                <a:spcPts val="500"/>
              </a:spcBef>
              <a:buSzTx/>
              <a:buNone/>
              <a:defRPr sz="988"/>
            </a:lvl1pPr>
          </a:lstStyle>
          <a:p>
            <a:pPr/>
            <a:r>
              <a:t>City Name</a:t>
            </a:r>
          </a:p>
        </p:txBody>
      </p:sp>
      <p:sp>
        <p:nvSpPr>
          <p:cNvPr id="31" name="Text Placeholder 1030"/>
          <p:cNvSpPr/>
          <p:nvPr>
            <p:ph type="body" sz="quarter" idx="27" hasCustomPrompt="1"/>
          </p:nvPr>
        </p:nvSpPr>
        <p:spPr>
          <a:xfrm>
            <a:off x="138931" y="4888741"/>
            <a:ext cx="2759043" cy="200893"/>
          </a:xfrm>
          <a:prstGeom prst="rect">
            <a:avLst/>
          </a:prstGeom>
        </p:spPr>
        <p:txBody>
          <a:bodyPr lIns="45719" tIns="45719" rIns="45719" bIns="45719" anchor="ctr"/>
          <a:lstStyle>
            <a:lvl1pPr marL="0" indent="0" defTabSz="521195">
              <a:spcBef>
                <a:spcPts val="500"/>
              </a:spcBef>
              <a:buSzTx/>
              <a:buNone/>
              <a:defRPr sz="988"/>
            </a:lvl1pPr>
          </a:lstStyle>
          <a:p>
            <a:pPr/>
            <a:r>
              <a:t>College Professor / Mentor Name</a:t>
            </a:r>
          </a:p>
        </p:txBody>
      </p:sp>
      <p:sp>
        <p:nvSpPr>
          <p:cNvPr id="32" name="Slide Number"/>
          <p:cNvSpPr txBox="1"/>
          <p:nvPr>
            <p:ph type="sldNum" sz="quarter" idx="2"/>
          </p:nvPr>
        </p:nvSpPr>
        <p:spPr>
          <a:xfrm>
            <a:off x="4419600" y="4627562"/>
            <a:ext cx="2133600" cy="279401"/>
          </a:xfrm>
          <a:prstGeom prst="rect">
            <a:avLst/>
          </a:prstGeom>
        </p:spPr>
        <p:txBody>
          <a:bodyPr lIns="45719" tIns="45719" rIns="45719" bIns="45719" anchor="ctr"/>
          <a:lstStyle>
            <a:lvl1pPr defTabSz="685800">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Breaker">
    <p:spTree>
      <p:nvGrpSpPr>
        <p:cNvPr id="1" name=""/>
        <p:cNvGrpSpPr/>
        <p:nvPr/>
      </p:nvGrpSpPr>
      <p:grpSpPr>
        <a:xfrm>
          <a:off x="0" y="0"/>
          <a:ext cx="0" cy="0"/>
          <a:chOff x="0" y="0"/>
          <a:chExt cx="0" cy="0"/>
        </a:xfrm>
      </p:grpSpPr>
      <p:pic>
        <p:nvPicPr>
          <p:cNvPr id="136" name="Picture 104" descr="Picture 104"/>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grpSp>
        <p:nvGrpSpPr>
          <p:cNvPr id="139" name="Group 16"/>
          <p:cNvGrpSpPr/>
          <p:nvPr/>
        </p:nvGrpSpPr>
        <p:grpSpPr>
          <a:xfrm>
            <a:off x="1301946" y="1339943"/>
            <a:ext cx="703307" cy="743350"/>
            <a:chOff x="0" y="0"/>
            <a:chExt cx="703305" cy="743349"/>
          </a:xfrm>
        </p:grpSpPr>
        <p:sp>
          <p:nvSpPr>
            <p:cNvPr id="137" name="Freeform 6"/>
            <p:cNvSpPr/>
            <p:nvPr/>
          </p:nvSpPr>
          <p:spPr>
            <a:xfrm>
              <a:off x="0" y="0"/>
              <a:ext cx="565703" cy="743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3" y="0"/>
                  </a:moveTo>
                  <a:lnTo>
                    <a:pt x="0" y="21600"/>
                  </a:lnTo>
                  <a:lnTo>
                    <a:pt x="17263" y="21600"/>
                  </a:lnTo>
                  <a:lnTo>
                    <a:pt x="21600" y="16607"/>
                  </a:lnTo>
                  <a:lnTo>
                    <a:pt x="6422" y="16607"/>
                  </a:lnTo>
                  <a:lnTo>
                    <a:pt x="19432" y="0"/>
                  </a:lnTo>
                  <a:lnTo>
                    <a:pt x="17263" y="0"/>
                  </a:lnTo>
                  <a:close/>
                </a:path>
              </a:pathLst>
            </a:custGeom>
            <a:solidFill>
              <a:schemeClr val="accent1"/>
            </a:solidFill>
            <a:ln w="12700" cap="flat">
              <a:noFill/>
              <a:miter lim="400000"/>
            </a:ln>
            <a:effectLst/>
          </p:spPr>
          <p:txBody>
            <a:bodyPr wrap="square" lIns="45719" tIns="45719" rIns="45719" bIns="45719" numCol="1" anchor="t">
              <a:noAutofit/>
            </a:bodyPr>
            <a:lstStyle/>
            <a:p>
              <a:pPr defTabSz="685062"/>
            </a:p>
          </p:txBody>
        </p:sp>
        <p:sp>
          <p:nvSpPr>
            <p:cNvPr id="138" name="Freeform 7"/>
            <p:cNvSpPr/>
            <p:nvPr/>
          </p:nvSpPr>
          <p:spPr>
            <a:xfrm>
              <a:off x="329811" y="-1"/>
              <a:ext cx="373496" cy="521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16" y="0"/>
                  </a:moveTo>
                  <a:lnTo>
                    <a:pt x="21600" y="0"/>
                  </a:lnTo>
                  <a:lnTo>
                    <a:pt x="3284" y="21600"/>
                  </a:lnTo>
                  <a:lnTo>
                    <a:pt x="0" y="21600"/>
                  </a:lnTo>
                  <a:lnTo>
                    <a:pt x="18316" y="0"/>
                  </a:lnTo>
                  <a:close/>
                </a:path>
              </a:pathLst>
            </a:custGeom>
            <a:solidFill>
              <a:schemeClr val="accent1"/>
            </a:solidFill>
            <a:ln w="12700" cap="flat">
              <a:noFill/>
              <a:miter lim="400000"/>
            </a:ln>
            <a:effectLst/>
          </p:spPr>
          <p:txBody>
            <a:bodyPr wrap="square" lIns="45719" tIns="45719" rIns="45719" bIns="45719" numCol="1" anchor="t">
              <a:noAutofit/>
            </a:bodyPr>
            <a:lstStyle/>
            <a:p>
              <a:pPr defTabSz="685062"/>
            </a:p>
          </p:txBody>
        </p:sp>
      </p:grpSp>
      <p:grpSp>
        <p:nvGrpSpPr>
          <p:cNvPr id="143" name="Group 19"/>
          <p:cNvGrpSpPr/>
          <p:nvPr/>
        </p:nvGrpSpPr>
        <p:grpSpPr>
          <a:xfrm>
            <a:off x="7156876" y="2460113"/>
            <a:ext cx="688017" cy="744807"/>
            <a:chOff x="0" y="0"/>
            <a:chExt cx="688015" cy="744805"/>
          </a:xfrm>
        </p:grpSpPr>
        <p:sp>
          <p:nvSpPr>
            <p:cNvPr id="140" name="Freeform 8"/>
            <p:cNvSpPr/>
            <p:nvPr/>
          </p:nvSpPr>
          <p:spPr>
            <a:xfrm>
              <a:off x="115033" y="-1"/>
              <a:ext cx="572983" cy="180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33" y="21600"/>
                  </a:moveTo>
                  <a:lnTo>
                    <a:pt x="17373" y="21600"/>
                  </a:lnTo>
                  <a:lnTo>
                    <a:pt x="21600" y="0"/>
                  </a:lnTo>
                  <a:lnTo>
                    <a:pt x="4144" y="0"/>
                  </a:lnTo>
                  <a:lnTo>
                    <a:pt x="0" y="21426"/>
                  </a:lnTo>
                  <a:lnTo>
                    <a:pt x="11033" y="21600"/>
                  </a:lnTo>
                  <a:close/>
                </a:path>
              </a:pathLst>
            </a:custGeom>
            <a:solidFill>
              <a:schemeClr val="accent1"/>
            </a:solidFill>
            <a:ln w="12700" cap="flat">
              <a:noFill/>
              <a:miter lim="400000"/>
            </a:ln>
            <a:effectLst/>
          </p:spPr>
          <p:txBody>
            <a:bodyPr wrap="square" lIns="45719" tIns="45719" rIns="45719" bIns="45719" numCol="1" anchor="t">
              <a:noAutofit/>
            </a:bodyPr>
            <a:lstStyle/>
            <a:p>
              <a:pPr defTabSz="685062"/>
            </a:p>
          </p:txBody>
        </p:sp>
        <p:sp>
          <p:nvSpPr>
            <p:cNvPr id="141" name="Freeform 9"/>
            <p:cNvSpPr/>
            <p:nvPr/>
          </p:nvSpPr>
          <p:spPr>
            <a:xfrm>
              <a:off x="175462" y="229338"/>
              <a:ext cx="371311" cy="51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24" y="0"/>
                  </a:moveTo>
                  <a:lnTo>
                    <a:pt x="21600" y="0"/>
                  </a:lnTo>
                  <a:lnTo>
                    <a:pt x="3304" y="21600"/>
                  </a:lnTo>
                  <a:lnTo>
                    <a:pt x="0" y="21600"/>
                  </a:lnTo>
                  <a:lnTo>
                    <a:pt x="18424" y="0"/>
                  </a:lnTo>
                  <a:close/>
                </a:path>
              </a:pathLst>
            </a:custGeom>
            <a:solidFill>
              <a:schemeClr val="accent1"/>
            </a:solidFill>
            <a:ln w="12700" cap="flat">
              <a:noFill/>
              <a:miter lim="400000"/>
            </a:ln>
            <a:effectLst/>
          </p:spPr>
          <p:txBody>
            <a:bodyPr wrap="square" lIns="45719" tIns="45719" rIns="45719" bIns="45719" numCol="1" anchor="t">
              <a:noAutofit/>
            </a:bodyPr>
            <a:lstStyle/>
            <a:p>
              <a:pPr defTabSz="685062"/>
            </a:p>
          </p:txBody>
        </p:sp>
        <p:sp>
          <p:nvSpPr>
            <p:cNvPr id="142" name="Freeform 10"/>
            <p:cNvSpPr/>
            <p:nvPr/>
          </p:nvSpPr>
          <p:spPr>
            <a:xfrm>
              <a:off x="0" y="229338"/>
              <a:ext cx="368398" cy="51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56" y="0"/>
                  </a:moveTo>
                  <a:lnTo>
                    <a:pt x="21600" y="0"/>
                  </a:lnTo>
                  <a:lnTo>
                    <a:pt x="3244" y="21600"/>
                  </a:lnTo>
                  <a:lnTo>
                    <a:pt x="0" y="21600"/>
                  </a:lnTo>
                  <a:lnTo>
                    <a:pt x="18356" y="0"/>
                  </a:lnTo>
                  <a:close/>
                </a:path>
              </a:pathLst>
            </a:custGeom>
            <a:solidFill>
              <a:schemeClr val="accent1"/>
            </a:solidFill>
            <a:ln w="12700" cap="flat">
              <a:noFill/>
              <a:miter lim="400000"/>
            </a:ln>
            <a:effectLst/>
          </p:spPr>
          <p:txBody>
            <a:bodyPr wrap="square" lIns="45719" tIns="45719" rIns="45719" bIns="45719" numCol="1" anchor="t">
              <a:noAutofit/>
            </a:bodyPr>
            <a:lstStyle/>
            <a:p>
              <a:pPr defTabSz="685062"/>
            </a:p>
          </p:txBody>
        </p:sp>
      </p:grpSp>
      <p:sp>
        <p:nvSpPr>
          <p:cNvPr id="144" name="Parallelogram 24"/>
          <p:cNvSpPr/>
          <p:nvPr/>
        </p:nvSpPr>
        <p:spPr>
          <a:xfrm>
            <a:off x="1429267" y="1632829"/>
            <a:ext cx="6332166" cy="1182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366" y="0"/>
                </a:lnTo>
                <a:lnTo>
                  <a:pt x="21600" y="0"/>
                </a:lnTo>
                <a:lnTo>
                  <a:pt x="19234" y="21600"/>
                </a:lnTo>
                <a:close/>
              </a:path>
            </a:pathLst>
          </a:custGeom>
          <a:solidFill>
            <a:schemeClr val="accent1"/>
          </a:solidFill>
          <a:ln w="12700">
            <a:miter lim="400000"/>
          </a:ln>
        </p:spPr>
        <p:txBody>
          <a:bodyPr lIns="45719" rIns="45719" anchor="ctr"/>
          <a:lstStyle/>
          <a:p>
            <a:pPr algn="ctr">
              <a:defRPr sz="1000">
                <a:solidFill>
                  <a:srgbClr val="FFFFFF"/>
                </a:solidFill>
              </a:defRPr>
            </a:pPr>
          </a:p>
        </p:txBody>
      </p:sp>
      <p:sp>
        <p:nvSpPr>
          <p:cNvPr id="145" name="Body Level One…"/>
          <p:cNvSpPr txBox="1"/>
          <p:nvPr>
            <p:ph type="body" sz="quarter" idx="1" hasCustomPrompt="1"/>
          </p:nvPr>
        </p:nvSpPr>
        <p:spPr>
          <a:xfrm>
            <a:off x="1429267" y="1633538"/>
            <a:ext cx="6311202" cy="1182688"/>
          </a:xfrm>
          <a:prstGeom prst="rect">
            <a:avLst/>
          </a:prstGeom>
        </p:spPr>
        <p:txBody>
          <a:bodyPr lIns="36000" tIns="36000" rIns="36000" bIns="36000" anchor="ctr"/>
          <a:lstStyle>
            <a:lvl1pPr marL="0" indent="0" algn="ctr">
              <a:buSzTx/>
              <a:buNone/>
              <a:defRPr sz="2400">
                <a:solidFill>
                  <a:srgbClr val="FFFFFF"/>
                </a:solidFill>
              </a:defRPr>
            </a:lvl1pPr>
            <a:lvl2pPr marL="0" indent="342890" algn="ctr">
              <a:buSzTx/>
              <a:buNone/>
              <a:defRPr sz="2400">
                <a:solidFill>
                  <a:srgbClr val="FFFFFF"/>
                </a:solidFill>
              </a:defRPr>
            </a:lvl2pPr>
            <a:lvl3pPr marL="0" indent="685781" algn="ctr">
              <a:buSzTx/>
              <a:buNone/>
              <a:defRPr sz="2400">
                <a:solidFill>
                  <a:srgbClr val="FFFFFF"/>
                </a:solidFill>
              </a:defRPr>
            </a:lvl3pPr>
            <a:lvl4pPr marL="0" indent="1028674" algn="ctr">
              <a:buSzTx/>
              <a:buNone/>
              <a:defRPr sz="2400">
                <a:solidFill>
                  <a:srgbClr val="FFFFFF"/>
                </a:solidFill>
              </a:defRPr>
            </a:lvl4pPr>
            <a:lvl5pPr marL="0" indent="1371565" algn="ctr">
              <a:buSzTx/>
              <a:buNone/>
              <a:defRPr sz="2400">
                <a:solidFill>
                  <a:srgbClr val="FFFFFF"/>
                </a:solidFill>
              </a:defRPr>
            </a:lvl5pPr>
          </a:lstStyle>
          <a:p>
            <a:pPr/>
            <a:r>
              <a:t>Section Breaker</a:t>
            </a:r>
          </a:p>
          <a:p>
            <a:pPr lvl="1"/>
            <a:r>
              <a:t/>
            </a:r>
          </a:p>
          <a:p>
            <a:pPr lvl="2"/>
            <a:r>
              <a:t/>
            </a:r>
          </a:p>
          <a:p>
            <a:pPr lvl="3"/>
            <a:r>
              <a:t/>
            </a:r>
          </a:p>
          <a:p>
            <a:pPr lvl="4"/>
            <a:r>
              <a:t/>
            </a:r>
          </a:p>
        </p:txBody>
      </p:sp>
      <p:sp>
        <p:nvSpPr>
          <p:cNvPr id="146" name="TextBox 116"/>
          <p:cNvSpPr txBox="1"/>
          <p:nvPr/>
        </p:nvSpPr>
        <p:spPr>
          <a:xfrm>
            <a:off x="3025317"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147" name="Slide Number"/>
          <p:cNvSpPr txBox="1"/>
          <p:nvPr>
            <p:ph type="sldNum" sz="quarter" idx="2"/>
          </p:nvPr>
        </p:nvSpPr>
        <p:spPr>
          <a:xfrm>
            <a:off x="4419600" y="4627562"/>
            <a:ext cx="2133600" cy="279401"/>
          </a:xfrm>
          <a:prstGeom prst="rect">
            <a:avLst/>
          </a:prstGeom>
        </p:spPr>
        <p:txBody>
          <a:bodyPr lIns="45719" tIns="45719" rIns="45719" bIns="45719" anchor="ctr"/>
          <a:lstStyle>
            <a:lvl1pPr defTabSz="685800">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se Study">
    <p:spTree>
      <p:nvGrpSpPr>
        <p:cNvPr id="1" name=""/>
        <p:cNvGrpSpPr/>
        <p:nvPr/>
      </p:nvGrpSpPr>
      <p:grpSpPr>
        <a:xfrm>
          <a:off x="0" y="0"/>
          <a:ext cx="0" cy="0"/>
          <a:chOff x="0" y="0"/>
          <a:chExt cx="0" cy="0"/>
        </a:xfrm>
      </p:grpSpPr>
      <p:sp>
        <p:nvSpPr>
          <p:cNvPr id="154"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155"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156"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157"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158" name="Picture 121" descr="Picture 121"/>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159" name="Trapezoid 15"/>
          <p:cNvSpPr/>
          <p:nvPr/>
        </p:nvSpPr>
        <p:spPr>
          <a:xfrm>
            <a:off x="0" y="806835"/>
            <a:ext cx="3689350" cy="4129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913" y="0"/>
                </a:lnTo>
                <a:lnTo>
                  <a:pt x="17687" y="0"/>
                </a:lnTo>
                <a:lnTo>
                  <a:pt x="21600" y="21600"/>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160" name="Picture Placeholder 3"/>
          <p:cNvSpPr/>
          <p:nvPr>
            <p:ph type="pic" sz="half" idx="21"/>
          </p:nvPr>
        </p:nvSpPr>
        <p:spPr>
          <a:xfrm>
            <a:off x="0" y="807194"/>
            <a:ext cx="3635375" cy="4128842"/>
          </a:xfrm>
          <a:prstGeom prst="rect">
            <a:avLst/>
          </a:prstGeom>
        </p:spPr>
        <p:txBody>
          <a:bodyPr lIns="91439" tIns="45719" rIns="91439" bIns="45719">
            <a:noAutofit/>
          </a:bodyPr>
          <a:lstStyle/>
          <a:p>
            <a:pPr/>
          </a:p>
        </p:txBody>
      </p:sp>
      <p:sp>
        <p:nvSpPr>
          <p:cNvPr id="161" name="Body Level One…"/>
          <p:cNvSpPr txBox="1"/>
          <p:nvPr>
            <p:ph type="body" sz="quarter" idx="1" hasCustomPrompt="1"/>
          </p:nvPr>
        </p:nvSpPr>
        <p:spPr>
          <a:xfrm>
            <a:off x="3635375" y="629284"/>
            <a:ext cx="5281487" cy="238630"/>
          </a:xfrm>
          <a:prstGeom prst="rect">
            <a:avLst/>
          </a:prstGeom>
        </p:spPr>
        <p:txBody>
          <a:bodyPr lIns="45719" tIns="45719" rIns="45719" bIns="45719" anchor="ctr"/>
          <a:lstStyle>
            <a:lvl1pPr marL="0" indent="0">
              <a:buSzTx/>
              <a:buNone/>
              <a:defRPr b="1" sz="1200">
                <a:solidFill>
                  <a:srgbClr val="404040"/>
                </a:solidFill>
              </a:defRPr>
            </a:lvl1pPr>
            <a:lvl2pPr marL="457188" indent="-114297">
              <a:buBlip>
                <a:blip r:embed="rId3"/>
              </a:buBlip>
              <a:defRPr b="1" sz="1200">
                <a:solidFill>
                  <a:srgbClr val="404040"/>
                </a:solidFill>
              </a:defRPr>
            </a:lvl2pPr>
            <a:lvl3pPr marL="822938" indent="-137156">
              <a:buBlip>
                <a:blip r:embed="rId3"/>
              </a:buBlip>
              <a:defRPr b="1" sz="1200">
                <a:solidFill>
                  <a:srgbClr val="404040"/>
                </a:solidFill>
              </a:defRPr>
            </a:lvl3pPr>
            <a:lvl4pPr marL="1175627" indent="-146953">
              <a:buBlip>
                <a:blip r:embed="rId3"/>
              </a:buBlip>
              <a:defRPr b="1" sz="1200">
                <a:solidFill>
                  <a:srgbClr val="404040"/>
                </a:solidFill>
              </a:defRPr>
            </a:lvl4pPr>
            <a:lvl5pPr marL="1518519" indent="-146953">
              <a:buBlip>
                <a:blip r:embed="rId3"/>
              </a:buBlip>
              <a:defRPr b="1" sz="1200">
                <a:solidFill>
                  <a:srgbClr val="404040"/>
                </a:solidFill>
              </a:defRPr>
            </a:lvl5pPr>
          </a:lstStyle>
          <a:p>
            <a:pPr/>
            <a:r>
              <a:t>THE CHALLENGE</a:t>
            </a:r>
          </a:p>
          <a:p>
            <a:pPr lvl="1"/>
            <a:r>
              <a:t/>
            </a:r>
          </a:p>
          <a:p>
            <a:pPr lvl="2"/>
            <a:r>
              <a:t/>
            </a:r>
          </a:p>
          <a:p>
            <a:pPr lvl="3"/>
            <a:r>
              <a:t/>
            </a:r>
          </a:p>
          <a:p>
            <a:pPr lvl="4"/>
            <a:r>
              <a:t/>
            </a:r>
          </a:p>
        </p:txBody>
      </p:sp>
      <p:sp>
        <p:nvSpPr>
          <p:cNvPr id="162" name="Text Placeholder 20"/>
          <p:cNvSpPr/>
          <p:nvPr>
            <p:ph type="body" sz="quarter" idx="22" hasCustomPrompt="1"/>
          </p:nvPr>
        </p:nvSpPr>
        <p:spPr>
          <a:xfrm>
            <a:off x="3642962" y="937260"/>
            <a:ext cx="5274662" cy="558969"/>
          </a:xfrm>
          <a:prstGeom prst="rect">
            <a:avLst/>
          </a:prstGeom>
        </p:spPr>
        <p:txBody>
          <a:bodyPr lIns="45719" tIns="45719" rIns="45719" bIns="45719"/>
          <a:lstStyle>
            <a:lvl1pPr marL="0" indent="0">
              <a:buSzTx/>
              <a:buNone/>
              <a:defRPr sz="1100">
                <a:solidFill>
                  <a:srgbClr val="404040"/>
                </a:solidFill>
              </a:defRPr>
            </a:lvl1pPr>
          </a:lstStyle>
          <a:p>
            <a:pPr/>
            <a:r>
              <a:t>Enter Text</a:t>
            </a:r>
          </a:p>
        </p:txBody>
      </p:sp>
      <p:sp>
        <p:nvSpPr>
          <p:cNvPr id="163" name="Text Placeholder 7"/>
          <p:cNvSpPr/>
          <p:nvPr>
            <p:ph type="body" sz="quarter" idx="23" hasCustomPrompt="1"/>
          </p:nvPr>
        </p:nvSpPr>
        <p:spPr>
          <a:xfrm>
            <a:off x="3635373" y="1754819"/>
            <a:ext cx="5281488" cy="265206"/>
          </a:xfrm>
          <a:prstGeom prst="rect">
            <a:avLst/>
          </a:prstGeom>
        </p:spPr>
        <p:txBody>
          <a:bodyPr lIns="45719" tIns="45719" rIns="45719" bIns="45719" anchor="ctr"/>
          <a:lstStyle>
            <a:lvl1pPr marL="0" indent="0">
              <a:buSzTx/>
              <a:buNone/>
              <a:defRPr b="1" sz="1200">
                <a:solidFill>
                  <a:srgbClr val="404040"/>
                </a:solidFill>
              </a:defRPr>
            </a:lvl1pPr>
          </a:lstStyle>
          <a:p>
            <a:pPr/>
            <a:r>
              <a:t>SOLUTION HIGHLIGHTS</a:t>
            </a:r>
          </a:p>
        </p:txBody>
      </p:sp>
      <p:sp>
        <p:nvSpPr>
          <p:cNvPr id="164" name="Text Placeholder 20"/>
          <p:cNvSpPr/>
          <p:nvPr>
            <p:ph type="body" sz="quarter" idx="24" hasCustomPrompt="1"/>
          </p:nvPr>
        </p:nvSpPr>
        <p:spPr>
          <a:xfrm>
            <a:off x="3647763" y="2097142"/>
            <a:ext cx="5269097" cy="559178"/>
          </a:xfrm>
          <a:prstGeom prst="rect">
            <a:avLst/>
          </a:prstGeom>
        </p:spPr>
        <p:txBody>
          <a:bodyPr lIns="45719" tIns="45719" rIns="45719" bIns="45719"/>
          <a:lstStyle>
            <a:lvl1pPr marL="228589" indent="-228589" defTabSz="685800">
              <a:spcBef>
                <a:spcPts val="400"/>
              </a:spcBef>
              <a:buSzPct val="115000"/>
              <a:buBlip>
                <a:blip r:embed="rId3"/>
              </a:buBlip>
              <a:defRPr sz="1100">
                <a:solidFill>
                  <a:srgbClr val="404040"/>
                </a:solidFill>
              </a:defRPr>
            </a:lvl1pPr>
          </a:lstStyle>
          <a:p>
            <a:pPr/>
            <a:r>
              <a:t>Enter Description
Description</a:t>
            </a:r>
          </a:p>
        </p:txBody>
      </p:sp>
      <p:sp>
        <p:nvSpPr>
          <p:cNvPr id="165" name="Text Placeholder 7"/>
          <p:cNvSpPr/>
          <p:nvPr>
            <p:ph type="body" sz="quarter" idx="25" hasCustomPrompt="1"/>
          </p:nvPr>
        </p:nvSpPr>
        <p:spPr>
          <a:xfrm>
            <a:off x="3646447" y="2869387"/>
            <a:ext cx="5247554" cy="211157"/>
          </a:xfrm>
          <a:prstGeom prst="rect">
            <a:avLst/>
          </a:prstGeom>
        </p:spPr>
        <p:txBody>
          <a:bodyPr lIns="45719" tIns="45719" rIns="45719" bIns="45719" anchor="ctr"/>
          <a:lstStyle>
            <a:lvl1pPr marL="0" indent="0" defTabSz="569199">
              <a:spcBef>
                <a:spcPts val="500"/>
              </a:spcBef>
              <a:buSzTx/>
              <a:buNone/>
              <a:defRPr b="1" sz="996">
                <a:solidFill>
                  <a:srgbClr val="404040"/>
                </a:solidFill>
              </a:defRPr>
            </a:lvl1pPr>
          </a:lstStyle>
          <a:p>
            <a:pPr/>
            <a:r>
              <a:t>BUSINESS VALUE DELIVERED</a:t>
            </a:r>
          </a:p>
        </p:txBody>
      </p:sp>
      <p:sp>
        <p:nvSpPr>
          <p:cNvPr id="166" name="Text Placeholder 20"/>
          <p:cNvSpPr/>
          <p:nvPr>
            <p:ph type="body" sz="quarter" idx="26" hasCustomPrompt="1"/>
          </p:nvPr>
        </p:nvSpPr>
        <p:spPr>
          <a:xfrm>
            <a:off x="3652232" y="3216635"/>
            <a:ext cx="5241771" cy="513925"/>
          </a:xfrm>
          <a:prstGeom prst="rect">
            <a:avLst/>
          </a:prstGeom>
        </p:spPr>
        <p:txBody>
          <a:bodyPr lIns="45719" tIns="45719" rIns="45719" bIns="45719"/>
          <a:lstStyle>
            <a:lvl1pPr marL="228589" indent="-228589" defTabSz="685800">
              <a:spcBef>
                <a:spcPts val="400"/>
              </a:spcBef>
              <a:buSzPct val="115000"/>
              <a:buBlip>
                <a:blip r:embed="rId3"/>
              </a:buBlip>
              <a:defRPr sz="1100">
                <a:solidFill>
                  <a:srgbClr val="404040"/>
                </a:solidFill>
              </a:defRPr>
            </a:lvl1pPr>
          </a:lstStyle>
          <a:p>
            <a:pPr/>
            <a:r>
              <a:t>Enter Description
Description</a:t>
            </a:r>
          </a:p>
        </p:txBody>
      </p:sp>
      <p:sp>
        <p:nvSpPr>
          <p:cNvPr id="167" name="Freeform 105"/>
          <p:cNvSpPr/>
          <p:nvPr/>
        </p:nvSpPr>
        <p:spPr>
          <a:xfrm>
            <a:off x="3784644" y="4406179"/>
            <a:ext cx="5197005" cy="508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013" y="21600"/>
                </a:lnTo>
                <a:lnTo>
                  <a:pt x="121" y="21600"/>
                </a:lnTo>
                <a:lnTo>
                  <a:pt x="0" y="0"/>
                </a:lnTo>
                <a:close/>
              </a:path>
            </a:pathLst>
          </a:custGeom>
          <a:solidFill>
            <a:srgbClr val="000000">
              <a:alpha val="64999"/>
            </a:srgbClr>
          </a:solidFill>
          <a:ln w="12700">
            <a:miter lim="400000"/>
          </a:ln>
        </p:spPr>
        <p:txBody>
          <a:bodyPr lIns="45719" rIns="45719" anchor="ctr"/>
          <a:lstStyle/>
          <a:p>
            <a:pPr algn="ctr">
              <a:defRPr sz="1600"/>
            </a:pPr>
          </a:p>
        </p:txBody>
      </p:sp>
      <p:sp>
        <p:nvSpPr>
          <p:cNvPr id="168" name="Rectangle 106"/>
          <p:cNvSpPr txBox="1"/>
          <p:nvPr/>
        </p:nvSpPr>
        <p:spPr>
          <a:xfrm>
            <a:off x="7619594" y="4403349"/>
            <a:ext cx="1113515" cy="2285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solidFill>
                  <a:srgbClr val="FFFFFF"/>
                </a:solidFill>
              </a:defRPr>
            </a:lvl1pPr>
          </a:lstStyle>
          <a:p>
            <a:pPr/>
            <a:r>
              <a:t>  </a:t>
            </a:r>
          </a:p>
        </p:txBody>
      </p:sp>
      <p:sp>
        <p:nvSpPr>
          <p:cNvPr id="169" name="Straight Connector 107"/>
          <p:cNvSpPr/>
          <p:nvPr/>
        </p:nvSpPr>
        <p:spPr>
          <a:xfrm>
            <a:off x="5103938" y="4517828"/>
            <a:ext cx="1" cy="266544"/>
          </a:xfrm>
          <a:prstGeom prst="line">
            <a:avLst/>
          </a:prstGeom>
          <a:ln w="6350">
            <a:solidFill>
              <a:srgbClr val="FFFFFF"/>
            </a:solidFill>
            <a:miter/>
          </a:ln>
        </p:spPr>
        <p:txBody>
          <a:bodyPr lIns="45719" rIns="45719"/>
          <a:lstStyle/>
          <a:p>
            <a:pPr/>
          </a:p>
        </p:txBody>
      </p:sp>
      <p:sp>
        <p:nvSpPr>
          <p:cNvPr id="170" name="Straight Connector 108"/>
          <p:cNvSpPr/>
          <p:nvPr/>
        </p:nvSpPr>
        <p:spPr>
          <a:xfrm>
            <a:off x="6278085" y="4505521"/>
            <a:ext cx="1" cy="266544"/>
          </a:xfrm>
          <a:prstGeom prst="line">
            <a:avLst/>
          </a:prstGeom>
          <a:ln w="6350">
            <a:solidFill>
              <a:srgbClr val="FFFFFF"/>
            </a:solidFill>
            <a:miter/>
          </a:ln>
        </p:spPr>
        <p:txBody>
          <a:bodyPr lIns="45719" rIns="45719"/>
          <a:lstStyle/>
          <a:p>
            <a:pPr/>
          </a:p>
        </p:txBody>
      </p:sp>
      <p:sp>
        <p:nvSpPr>
          <p:cNvPr id="171" name="Straight Connector 109"/>
          <p:cNvSpPr/>
          <p:nvPr/>
        </p:nvSpPr>
        <p:spPr>
          <a:xfrm>
            <a:off x="7493921" y="4505521"/>
            <a:ext cx="1" cy="266544"/>
          </a:xfrm>
          <a:prstGeom prst="line">
            <a:avLst/>
          </a:prstGeom>
          <a:ln w="6350">
            <a:solidFill>
              <a:srgbClr val="FFFFFF"/>
            </a:solidFill>
            <a:miter/>
          </a:ln>
        </p:spPr>
        <p:txBody>
          <a:bodyPr lIns="45719" rIns="45719"/>
          <a:lstStyle/>
          <a:p>
            <a:pPr/>
          </a:p>
        </p:txBody>
      </p:sp>
      <p:sp>
        <p:nvSpPr>
          <p:cNvPr id="172" name="TextBox 110"/>
          <p:cNvSpPr txBox="1"/>
          <p:nvPr/>
        </p:nvSpPr>
        <p:spPr>
          <a:xfrm>
            <a:off x="4265572" y="4174504"/>
            <a:ext cx="857397"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000">
                <a:solidFill>
                  <a:srgbClr val="404040"/>
                </a:solidFill>
              </a:defRPr>
            </a:lvl1pPr>
          </a:lstStyle>
          <a:p>
            <a:pPr/>
            <a:r>
              <a:t>ENGAGEMENT</a:t>
            </a:r>
          </a:p>
        </p:txBody>
      </p:sp>
      <p:sp>
        <p:nvSpPr>
          <p:cNvPr id="173" name="TextBox 111"/>
          <p:cNvSpPr txBox="1"/>
          <p:nvPr/>
        </p:nvSpPr>
        <p:spPr>
          <a:xfrm>
            <a:off x="5470871" y="4165177"/>
            <a:ext cx="81430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000">
                <a:solidFill>
                  <a:srgbClr val="404040"/>
                </a:solidFill>
              </a:defRPr>
            </a:lvl1pPr>
          </a:lstStyle>
          <a:p>
            <a:pPr/>
            <a:r>
              <a:t>TECHNOLOGY</a:t>
            </a:r>
          </a:p>
        </p:txBody>
      </p:sp>
      <p:sp>
        <p:nvSpPr>
          <p:cNvPr id="174" name="TextBox 112"/>
          <p:cNvSpPr txBox="1"/>
          <p:nvPr/>
        </p:nvSpPr>
        <p:spPr>
          <a:xfrm>
            <a:off x="7969578" y="4161773"/>
            <a:ext cx="650278"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000">
                <a:solidFill>
                  <a:srgbClr val="404040"/>
                </a:solidFill>
              </a:defRPr>
            </a:lvl1pPr>
          </a:lstStyle>
          <a:p>
            <a:pPr/>
            <a:r>
              <a:t>OUTCOME</a:t>
            </a:r>
          </a:p>
        </p:txBody>
      </p:sp>
      <p:sp>
        <p:nvSpPr>
          <p:cNvPr id="175" name="TextBox 113"/>
          <p:cNvSpPr txBox="1"/>
          <p:nvPr/>
        </p:nvSpPr>
        <p:spPr>
          <a:xfrm>
            <a:off x="6670972" y="4161773"/>
            <a:ext cx="7462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000">
                <a:solidFill>
                  <a:srgbClr val="404040"/>
                </a:solidFill>
              </a:defRPr>
            </a:lvl1pPr>
          </a:lstStyle>
          <a:p>
            <a:pPr/>
            <a:r>
              <a:t>OWNERSHIP</a:t>
            </a:r>
          </a:p>
        </p:txBody>
      </p:sp>
      <p:pic>
        <p:nvPicPr>
          <p:cNvPr id="176" name="Picture 114" descr="Picture 114"/>
          <p:cNvPicPr>
            <a:picLocks noChangeAspect="1"/>
          </p:cNvPicPr>
          <p:nvPr/>
        </p:nvPicPr>
        <p:blipFill>
          <a:blip r:embed="rId4">
            <a:extLst/>
          </a:blip>
          <a:stretch>
            <a:fillRect/>
          </a:stretch>
        </p:blipFill>
        <p:spPr>
          <a:xfrm>
            <a:off x="4087507" y="4160863"/>
            <a:ext cx="180001" cy="194563"/>
          </a:xfrm>
          <a:prstGeom prst="rect">
            <a:avLst/>
          </a:prstGeom>
          <a:ln w="12700">
            <a:miter lim="400000"/>
          </a:ln>
        </p:spPr>
      </p:pic>
      <p:pic>
        <p:nvPicPr>
          <p:cNvPr id="177" name="Picture 207" descr="Picture 207"/>
          <p:cNvPicPr>
            <a:picLocks noChangeAspect="1"/>
          </p:cNvPicPr>
          <p:nvPr/>
        </p:nvPicPr>
        <p:blipFill>
          <a:blip r:embed="rId5">
            <a:extLst/>
          </a:blip>
          <a:stretch>
            <a:fillRect/>
          </a:stretch>
        </p:blipFill>
        <p:spPr>
          <a:xfrm>
            <a:off x="7752643" y="4155035"/>
            <a:ext cx="180001" cy="198317"/>
          </a:xfrm>
          <a:prstGeom prst="rect">
            <a:avLst/>
          </a:prstGeom>
          <a:ln w="12700">
            <a:miter lim="400000"/>
          </a:ln>
        </p:spPr>
      </p:pic>
      <p:pic>
        <p:nvPicPr>
          <p:cNvPr id="178" name="Picture 208" descr="Picture 208"/>
          <p:cNvPicPr>
            <a:picLocks noChangeAspect="1"/>
          </p:cNvPicPr>
          <p:nvPr/>
        </p:nvPicPr>
        <p:blipFill>
          <a:blip r:embed="rId6">
            <a:extLst/>
          </a:blip>
          <a:stretch>
            <a:fillRect/>
          </a:stretch>
        </p:blipFill>
        <p:spPr>
          <a:xfrm>
            <a:off x="5286438" y="4166199"/>
            <a:ext cx="180001" cy="181987"/>
          </a:xfrm>
          <a:prstGeom prst="rect">
            <a:avLst/>
          </a:prstGeom>
          <a:ln w="12700">
            <a:miter lim="400000"/>
          </a:ln>
        </p:spPr>
      </p:pic>
      <p:sp>
        <p:nvSpPr>
          <p:cNvPr id="179" name="Chord 212"/>
          <p:cNvSpPr/>
          <p:nvPr/>
        </p:nvSpPr>
        <p:spPr>
          <a:xfrm>
            <a:off x="6438859" y="4155027"/>
            <a:ext cx="100149" cy="201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16765"/>
                  <a:pt x="0" y="10800"/>
                </a:cubicBezTo>
                <a:cubicBezTo>
                  <a:pt x="0" y="4835"/>
                  <a:pt x="9671" y="0"/>
                  <a:pt x="21600" y="0"/>
                </a:cubicBezTo>
                <a:close/>
              </a:path>
            </a:pathLst>
          </a:custGeom>
          <a:solidFill>
            <a:srgbClr val="BFBFBF"/>
          </a:solidFill>
          <a:ln w="12700">
            <a:miter lim="400000"/>
          </a:ln>
        </p:spPr>
        <p:txBody>
          <a:bodyPr lIns="45719" rIns="45719" anchor="ctr"/>
          <a:lstStyle/>
          <a:p>
            <a:pPr algn="ctr">
              <a:defRPr>
                <a:solidFill>
                  <a:srgbClr val="FFFFFF"/>
                </a:solidFill>
              </a:defRPr>
            </a:pPr>
          </a:p>
        </p:txBody>
      </p:sp>
      <p:sp>
        <p:nvSpPr>
          <p:cNvPr id="180" name="Chord 213"/>
          <p:cNvSpPr/>
          <p:nvPr/>
        </p:nvSpPr>
        <p:spPr>
          <a:xfrm rot="10800000">
            <a:off x="6539310" y="4155044"/>
            <a:ext cx="100149" cy="201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16765"/>
                  <a:pt x="0" y="10800"/>
                </a:cubicBezTo>
                <a:cubicBezTo>
                  <a:pt x="0" y="4835"/>
                  <a:pt x="9671" y="0"/>
                  <a:pt x="21600" y="0"/>
                </a:cubicBezTo>
                <a:close/>
              </a:path>
            </a:pathLst>
          </a:custGeom>
          <a:solidFill>
            <a:srgbClr val="006BC3"/>
          </a:solidFill>
          <a:ln w="12700">
            <a:miter lim="400000"/>
          </a:ln>
        </p:spPr>
        <p:txBody>
          <a:bodyPr lIns="45719" rIns="45719" anchor="ctr"/>
          <a:lstStyle/>
          <a:p>
            <a:pPr algn="ctr">
              <a:defRPr>
                <a:solidFill>
                  <a:srgbClr val="FFFFFF"/>
                </a:solidFill>
              </a:defRPr>
            </a:pPr>
          </a:p>
        </p:txBody>
      </p:sp>
      <p:sp>
        <p:nvSpPr>
          <p:cNvPr id="181" name="Rectangle: Rounded Corners 122"/>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
        <p:nvSpPr>
          <p:cNvPr id="182" name="Rectangle: Rounded Corners 123"/>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
        <p:nvSpPr>
          <p:cNvPr id="183" name="Case study"/>
          <p:cNvSpPr txBox="1"/>
          <p:nvPr>
            <p:ph type="title" hasCustomPrompt="1"/>
          </p:nvPr>
        </p:nvSpPr>
        <p:spPr>
          <a:xfrm>
            <a:off x="191885" y="0"/>
            <a:ext cx="8802506" cy="632460"/>
          </a:xfrm>
          <a:prstGeom prst="rect">
            <a:avLst/>
          </a:prstGeom>
        </p:spPr>
        <p:txBody>
          <a:bodyPr lIns="0" tIns="0" rIns="0" bIns="0"/>
          <a:lstStyle/>
          <a:p>
            <a:pPr/>
            <a:r>
              <a:t>Case study</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olution Slide">
    <p:spTree>
      <p:nvGrpSpPr>
        <p:cNvPr id="1" name=""/>
        <p:cNvGrpSpPr/>
        <p:nvPr/>
      </p:nvGrpSpPr>
      <p:grpSpPr>
        <a:xfrm>
          <a:off x="0" y="0"/>
          <a:ext cx="0" cy="0"/>
          <a:chOff x="0" y="0"/>
          <a:chExt cx="0" cy="0"/>
        </a:xfrm>
      </p:grpSpPr>
      <p:sp>
        <p:nvSpPr>
          <p:cNvPr id="190"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191"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192"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193"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194" name="Picture 113" descr="Picture 113"/>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195" name="Trapezoid 15"/>
          <p:cNvSpPr/>
          <p:nvPr/>
        </p:nvSpPr>
        <p:spPr>
          <a:xfrm flipH="1">
            <a:off x="5448300" y="606443"/>
            <a:ext cx="3695700" cy="43295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027" y="0"/>
                </a:lnTo>
                <a:lnTo>
                  <a:pt x="17573" y="0"/>
                </a:lnTo>
                <a:lnTo>
                  <a:pt x="21600" y="21600"/>
                </a:lnTo>
                <a:close/>
              </a:path>
            </a:pathLst>
          </a:custGeom>
          <a:solidFill>
            <a:srgbClr val="0077BD"/>
          </a:solidFill>
          <a:ln w="12700">
            <a:miter lim="400000"/>
          </a:ln>
        </p:spPr>
        <p:txBody>
          <a:bodyPr lIns="45719" rIns="45719" anchor="ctr"/>
          <a:lstStyle/>
          <a:p>
            <a:pPr algn="ctr">
              <a:defRPr>
                <a:solidFill>
                  <a:srgbClr val="FFFFFF"/>
                </a:solidFill>
              </a:defRPr>
            </a:pPr>
          </a:p>
        </p:txBody>
      </p:sp>
      <p:sp>
        <p:nvSpPr>
          <p:cNvPr id="196" name="Picture Placeholder 3"/>
          <p:cNvSpPr/>
          <p:nvPr>
            <p:ph type="pic" sz="half" idx="21"/>
          </p:nvPr>
        </p:nvSpPr>
        <p:spPr>
          <a:xfrm flipH="1">
            <a:off x="5508104" y="601147"/>
            <a:ext cx="3635376" cy="4334888"/>
          </a:xfrm>
          <a:prstGeom prst="rect">
            <a:avLst/>
          </a:prstGeom>
        </p:spPr>
        <p:txBody>
          <a:bodyPr lIns="91439" tIns="45719" rIns="91439" bIns="45719">
            <a:noAutofit/>
          </a:bodyPr>
          <a:lstStyle/>
          <a:p>
            <a:pPr/>
          </a:p>
        </p:txBody>
      </p:sp>
      <p:sp>
        <p:nvSpPr>
          <p:cNvPr id="197" name="Solution Slide"/>
          <p:cNvSpPr txBox="1"/>
          <p:nvPr>
            <p:ph type="title" hasCustomPrompt="1"/>
          </p:nvPr>
        </p:nvSpPr>
        <p:spPr>
          <a:xfrm>
            <a:off x="304800" y="0"/>
            <a:ext cx="8534400" cy="505365"/>
          </a:xfrm>
          <a:prstGeom prst="rect">
            <a:avLst/>
          </a:prstGeom>
        </p:spPr>
        <p:txBody>
          <a:bodyPr/>
          <a:lstStyle>
            <a:lvl1pPr>
              <a:defRPr b="0"/>
            </a:lvl1pPr>
          </a:lstStyle>
          <a:p>
            <a:pPr/>
            <a:r>
              <a:t>Solution Slide</a:t>
            </a:r>
          </a:p>
        </p:txBody>
      </p:sp>
      <p:grpSp>
        <p:nvGrpSpPr>
          <p:cNvPr id="200" name="Group 1"/>
          <p:cNvGrpSpPr/>
          <p:nvPr/>
        </p:nvGrpSpPr>
        <p:grpSpPr>
          <a:xfrm>
            <a:off x="249998" y="475256"/>
            <a:ext cx="8644005" cy="108071"/>
            <a:chOff x="0" y="0"/>
            <a:chExt cx="8644003" cy="108069"/>
          </a:xfrm>
        </p:grpSpPr>
        <p:sp>
          <p:nvSpPr>
            <p:cNvPr id="198"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9"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01" name="Body Level One…"/>
          <p:cNvSpPr txBox="1"/>
          <p:nvPr>
            <p:ph type="body" sz="quarter" idx="1" hasCustomPrompt="1"/>
          </p:nvPr>
        </p:nvSpPr>
        <p:spPr>
          <a:xfrm>
            <a:off x="203070" y="697997"/>
            <a:ext cx="5198303" cy="254001"/>
          </a:xfrm>
          <a:prstGeom prst="rect">
            <a:avLst/>
          </a:prstGeom>
        </p:spPr>
        <p:txBody>
          <a:bodyPr lIns="45719" tIns="45719" rIns="45719" bIns="45719" anchor="ctr"/>
          <a:lstStyle>
            <a:lvl1pPr marL="0" indent="0">
              <a:buSzTx/>
              <a:buNone/>
              <a:defRPr b="1" sz="1200">
                <a:solidFill>
                  <a:srgbClr val="404040"/>
                </a:solidFill>
              </a:defRPr>
            </a:lvl1pPr>
            <a:lvl2pPr marL="457188" indent="-114297">
              <a:buBlip>
                <a:blip r:embed="rId3"/>
              </a:buBlip>
              <a:defRPr b="1" sz="1200">
                <a:solidFill>
                  <a:srgbClr val="404040"/>
                </a:solidFill>
              </a:defRPr>
            </a:lvl2pPr>
            <a:lvl3pPr marL="822938" indent="-137156">
              <a:buBlip>
                <a:blip r:embed="rId3"/>
              </a:buBlip>
              <a:defRPr b="1" sz="1200">
                <a:solidFill>
                  <a:srgbClr val="404040"/>
                </a:solidFill>
              </a:defRPr>
            </a:lvl3pPr>
            <a:lvl4pPr marL="1175627" indent="-146953">
              <a:buBlip>
                <a:blip r:embed="rId3"/>
              </a:buBlip>
              <a:defRPr b="1" sz="1200">
                <a:solidFill>
                  <a:srgbClr val="404040"/>
                </a:solidFill>
              </a:defRPr>
            </a:lvl4pPr>
            <a:lvl5pPr marL="1518519" indent="-146953">
              <a:buBlip>
                <a:blip r:embed="rId3"/>
              </a:buBlip>
              <a:defRPr b="1" sz="1200">
                <a:solidFill>
                  <a:srgbClr val="404040"/>
                </a:solidFill>
              </a:defRPr>
            </a:lvl5pPr>
          </a:lstStyle>
          <a:p>
            <a:pPr/>
            <a:r>
              <a:t>SOLUTION DESCRIPTION</a:t>
            </a:r>
          </a:p>
          <a:p>
            <a:pPr lvl="1"/>
            <a:r>
              <a:t/>
            </a:r>
          </a:p>
          <a:p>
            <a:pPr lvl="2"/>
            <a:r>
              <a:t/>
            </a:r>
          </a:p>
          <a:p>
            <a:pPr lvl="3"/>
            <a:r>
              <a:t/>
            </a:r>
          </a:p>
          <a:p>
            <a:pPr lvl="4"/>
            <a:r>
              <a:t/>
            </a:r>
          </a:p>
        </p:txBody>
      </p:sp>
      <p:sp>
        <p:nvSpPr>
          <p:cNvPr id="202" name="Text Placeholder 20"/>
          <p:cNvSpPr/>
          <p:nvPr>
            <p:ph type="body" sz="quarter" idx="22" hasCustomPrompt="1"/>
          </p:nvPr>
        </p:nvSpPr>
        <p:spPr>
          <a:xfrm>
            <a:off x="202351" y="1055846"/>
            <a:ext cx="5199044" cy="474076"/>
          </a:xfrm>
          <a:prstGeom prst="rect">
            <a:avLst/>
          </a:prstGeom>
        </p:spPr>
        <p:txBody>
          <a:bodyPr lIns="45719" tIns="45719" rIns="45719" bIns="45719"/>
          <a:lstStyle>
            <a:lvl1pPr marL="0" indent="0">
              <a:buSzTx/>
              <a:buNone/>
              <a:defRPr sz="1100">
                <a:solidFill>
                  <a:srgbClr val="404040"/>
                </a:solidFill>
              </a:defRPr>
            </a:lvl1pPr>
          </a:lstStyle>
          <a:p>
            <a:pPr/>
            <a:r>
              <a:t>Enter Description</a:t>
            </a:r>
          </a:p>
        </p:txBody>
      </p:sp>
      <p:sp>
        <p:nvSpPr>
          <p:cNvPr id="203" name="Text Placeholder 7"/>
          <p:cNvSpPr/>
          <p:nvPr>
            <p:ph type="body" sz="quarter" idx="23" hasCustomPrompt="1"/>
          </p:nvPr>
        </p:nvSpPr>
        <p:spPr>
          <a:xfrm>
            <a:off x="196404" y="1712148"/>
            <a:ext cx="5217788" cy="225305"/>
          </a:xfrm>
          <a:prstGeom prst="rect">
            <a:avLst/>
          </a:prstGeom>
        </p:spPr>
        <p:txBody>
          <a:bodyPr lIns="45719" tIns="45719" rIns="45719" bIns="45719" anchor="ctr"/>
          <a:lstStyle>
            <a:lvl1pPr marL="0" indent="0" defTabSz="644635">
              <a:spcBef>
                <a:spcPts val="600"/>
              </a:spcBef>
              <a:buSzTx/>
              <a:buNone/>
              <a:defRPr b="1" sz="1128">
                <a:solidFill>
                  <a:srgbClr val="404040"/>
                </a:solidFill>
              </a:defRPr>
            </a:lvl1pPr>
          </a:lstStyle>
          <a:p>
            <a:pPr/>
            <a:r>
              <a:t>CHALLENGES SOLVED</a:t>
            </a:r>
          </a:p>
        </p:txBody>
      </p:sp>
      <p:sp>
        <p:nvSpPr>
          <p:cNvPr id="204" name="Text Placeholder 20"/>
          <p:cNvSpPr/>
          <p:nvPr>
            <p:ph type="body" sz="quarter" idx="24" hasCustomPrompt="1"/>
          </p:nvPr>
        </p:nvSpPr>
        <p:spPr>
          <a:xfrm>
            <a:off x="192989" y="2031794"/>
            <a:ext cx="5199044" cy="640645"/>
          </a:xfrm>
          <a:prstGeom prst="rect">
            <a:avLst/>
          </a:prstGeom>
        </p:spPr>
        <p:txBody>
          <a:bodyPr lIns="45719" tIns="45719" rIns="45719" bIns="45719"/>
          <a:lstStyle>
            <a:lvl1pPr marL="228589" indent="-228589" defTabSz="685800">
              <a:spcBef>
                <a:spcPts val="400"/>
              </a:spcBef>
              <a:buSzPct val="115000"/>
              <a:buBlip>
                <a:blip r:embed="rId3"/>
              </a:buBlip>
              <a:defRPr sz="1100">
                <a:solidFill>
                  <a:srgbClr val="404040"/>
                </a:solidFill>
              </a:defRPr>
            </a:lvl1pPr>
          </a:lstStyle>
          <a:p>
            <a:pPr/>
            <a:r>
              <a:t>Enter Description
Description</a:t>
            </a:r>
          </a:p>
        </p:txBody>
      </p:sp>
      <p:sp>
        <p:nvSpPr>
          <p:cNvPr id="205" name="Text Placeholder 7"/>
          <p:cNvSpPr/>
          <p:nvPr>
            <p:ph type="body" sz="quarter" idx="25" hasCustomPrompt="1"/>
          </p:nvPr>
        </p:nvSpPr>
        <p:spPr>
          <a:xfrm>
            <a:off x="206690" y="2846455"/>
            <a:ext cx="5194681" cy="268405"/>
          </a:xfrm>
          <a:prstGeom prst="rect">
            <a:avLst/>
          </a:prstGeom>
        </p:spPr>
        <p:txBody>
          <a:bodyPr lIns="45719" tIns="45719" rIns="45719" bIns="45719" anchor="ctr"/>
          <a:lstStyle>
            <a:lvl1pPr marL="0" indent="0">
              <a:buSzTx/>
              <a:buNone/>
              <a:defRPr b="1" sz="1200">
                <a:solidFill>
                  <a:srgbClr val="404040"/>
                </a:solidFill>
              </a:defRPr>
            </a:lvl1pPr>
          </a:lstStyle>
          <a:p>
            <a:pPr/>
            <a:r>
              <a:t>BUSINESS VALUE DELIVERED</a:t>
            </a:r>
          </a:p>
        </p:txBody>
      </p:sp>
      <p:sp>
        <p:nvSpPr>
          <p:cNvPr id="206" name="Text Placeholder 20"/>
          <p:cNvSpPr/>
          <p:nvPr>
            <p:ph type="body" sz="quarter" idx="26" hasCustomPrompt="1"/>
          </p:nvPr>
        </p:nvSpPr>
        <p:spPr>
          <a:xfrm>
            <a:off x="202373" y="3210527"/>
            <a:ext cx="5198998" cy="578891"/>
          </a:xfrm>
          <a:prstGeom prst="rect">
            <a:avLst/>
          </a:prstGeom>
        </p:spPr>
        <p:txBody>
          <a:bodyPr lIns="45719" tIns="45719" rIns="45719" bIns="45719"/>
          <a:lstStyle>
            <a:lvl1pPr marL="228589" indent="-228589" defTabSz="685800">
              <a:spcBef>
                <a:spcPts val="400"/>
              </a:spcBef>
              <a:buSzPct val="115000"/>
              <a:buBlip>
                <a:blip r:embed="rId3"/>
              </a:buBlip>
              <a:defRPr sz="1100">
                <a:solidFill>
                  <a:srgbClr val="404040"/>
                </a:solidFill>
              </a:defRPr>
            </a:lvl1pPr>
          </a:lstStyle>
          <a:p>
            <a:pPr/>
            <a:r>
              <a:t>Enter Description
Description</a:t>
            </a:r>
          </a:p>
        </p:txBody>
      </p:sp>
      <p:sp>
        <p:nvSpPr>
          <p:cNvPr id="207" name="Text Placeholder 7"/>
          <p:cNvSpPr/>
          <p:nvPr>
            <p:ph type="body" sz="quarter" idx="27" hasCustomPrompt="1"/>
          </p:nvPr>
        </p:nvSpPr>
        <p:spPr>
          <a:xfrm>
            <a:off x="191236" y="3926845"/>
            <a:ext cx="5194681" cy="268405"/>
          </a:xfrm>
          <a:prstGeom prst="rect">
            <a:avLst/>
          </a:prstGeom>
        </p:spPr>
        <p:txBody>
          <a:bodyPr lIns="45719" tIns="45719" rIns="45719" bIns="45719" anchor="ctr"/>
          <a:lstStyle>
            <a:lvl1pPr marL="0" indent="0">
              <a:buSzTx/>
              <a:buNone/>
              <a:defRPr b="1" sz="1200">
                <a:solidFill>
                  <a:srgbClr val="404040"/>
                </a:solidFill>
              </a:defRPr>
            </a:lvl1pPr>
          </a:lstStyle>
          <a:p>
            <a:pPr/>
            <a:r>
              <a:t>CASE SCENARIOS</a:t>
            </a:r>
          </a:p>
        </p:txBody>
      </p:sp>
      <p:sp>
        <p:nvSpPr>
          <p:cNvPr id="208" name="Text Placeholder 20"/>
          <p:cNvSpPr/>
          <p:nvPr>
            <p:ph type="body" sz="quarter" idx="28" hasCustomPrompt="1"/>
          </p:nvPr>
        </p:nvSpPr>
        <p:spPr>
          <a:xfrm>
            <a:off x="187896" y="4311258"/>
            <a:ext cx="5198998" cy="578891"/>
          </a:xfrm>
          <a:prstGeom prst="rect">
            <a:avLst/>
          </a:prstGeom>
        </p:spPr>
        <p:txBody>
          <a:bodyPr lIns="45719" tIns="45719" rIns="45719" bIns="45719"/>
          <a:lstStyle>
            <a:lvl1pPr marL="228589" indent="-228589" defTabSz="685800">
              <a:spcBef>
                <a:spcPts val="400"/>
              </a:spcBef>
              <a:buSzPct val="115000"/>
              <a:buBlip>
                <a:blip r:embed="rId3"/>
              </a:buBlip>
              <a:defRPr sz="1100">
                <a:solidFill>
                  <a:srgbClr val="404040"/>
                </a:solidFill>
              </a:defRPr>
            </a:lvl1pPr>
          </a:lstStyle>
          <a:p>
            <a:pPr/>
            <a:r>
              <a:t>Enter Description
Description</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Vertical Picture Slide">
    <p:spTree>
      <p:nvGrpSpPr>
        <p:cNvPr id="1" name=""/>
        <p:cNvGrpSpPr/>
        <p:nvPr/>
      </p:nvGrpSpPr>
      <p:grpSpPr>
        <a:xfrm>
          <a:off x="0" y="0"/>
          <a:ext cx="0" cy="0"/>
          <a:chOff x="0" y="0"/>
          <a:chExt cx="0" cy="0"/>
        </a:xfrm>
      </p:grpSpPr>
      <p:sp>
        <p:nvSpPr>
          <p:cNvPr id="215"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216"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217"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218"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219" name="Picture 98" descr="Picture 98"/>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220" name="Trapezoid 15"/>
          <p:cNvSpPr/>
          <p:nvPr/>
        </p:nvSpPr>
        <p:spPr>
          <a:xfrm flipH="1">
            <a:off x="5448300" y="606443"/>
            <a:ext cx="3695700" cy="43295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027" y="0"/>
                </a:lnTo>
                <a:lnTo>
                  <a:pt x="17573" y="0"/>
                </a:lnTo>
                <a:lnTo>
                  <a:pt x="21600" y="21600"/>
                </a:lnTo>
                <a:close/>
              </a:path>
            </a:pathLst>
          </a:custGeom>
          <a:solidFill>
            <a:srgbClr val="0077BD"/>
          </a:solidFill>
          <a:ln w="12700">
            <a:miter lim="400000"/>
          </a:ln>
        </p:spPr>
        <p:txBody>
          <a:bodyPr lIns="45719" rIns="45719" anchor="ctr"/>
          <a:lstStyle/>
          <a:p>
            <a:pPr algn="ctr">
              <a:defRPr>
                <a:solidFill>
                  <a:srgbClr val="FFFFFF"/>
                </a:solidFill>
              </a:defRPr>
            </a:pPr>
          </a:p>
        </p:txBody>
      </p:sp>
      <p:sp>
        <p:nvSpPr>
          <p:cNvPr id="221" name="Picture Placeholder 3"/>
          <p:cNvSpPr/>
          <p:nvPr>
            <p:ph type="pic" sz="half" idx="21"/>
          </p:nvPr>
        </p:nvSpPr>
        <p:spPr>
          <a:xfrm flipH="1">
            <a:off x="5508104" y="601147"/>
            <a:ext cx="3635376" cy="4334888"/>
          </a:xfrm>
          <a:prstGeom prst="rect">
            <a:avLst/>
          </a:prstGeom>
        </p:spPr>
        <p:txBody>
          <a:bodyPr lIns="91439" tIns="45719" rIns="91439" bIns="45719">
            <a:noAutofit/>
          </a:bodyPr>
          <a:lstStyle/>
          <a:p>
            <a:pPr/>
          </a:p>
        </p:txBody>
      </p:sp>
      <p:sp>
        <p:nvSpPr>
          <p:cNvPr id="222" name="Vertical Picture Slide"/>
          <p:cNvSpPr txBox="1"/>
          <p:nvPr>
            <p:ph type="title" hasCustomPrompt="1"/>
          </p:nvPr>
        </p:nvSpPr>
        <p:spPr>
          <a:xfrm>
            <a:off x="304800" y="0"/>
            <a:ext cx="8534400" cy="505365"/>
          </a:xfrm>
          <a:prstGeom prst="rect">
            <a:avLst/>
          </a:prstGeom>
        </p:spPr>
        <p:txBody>
          <a:bodyPr/>
          <a:lstStyle>
            <a:lvl1pPr>
              <a:defRPr b="0"/>
            </a:lvl1pPr>
          </a:lstStyle>
          <a:p>
            <a:pPr/>
            <a:r>
              <a:t>Vertical Picture Slide</a:t>
            </a:r>
          </a:p>
        </p:txBody>
      </p:sp>
      <p:grpSp>
        <p:nvGrpSpPr>
          <p:cNvPr id="225" name="Group 1"/>
          <p:cNvGrpSpPr/>
          <p:nvPr/>
        </p:nvGrpSpPr>
        <p:grpSpPr>
          <a:xfrm>
            <a:off x="249998" y="475256"/>
            <a:ext cx="8644005" cy="108071"/>
            <a:chOff x="0" y="0"/>
            <a:chExt cx="8644003" cy="108069"/>
          </a:xfrm>
        </p:grpSpPr>
        <p:sp>
          <p:nvSpPr>
            <p:cNvPr id="223"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4"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26" name="Body Level One…"/>
          <p:cNvSpPr txBox="1"/>
          <p:nvPr>
            <p:ph type="body" idx="1"/>
          </p:nvPr>
        </p:nvSpPr>
        <p:spPr>
          <a:xfrm>
            <a:off x="249238" y="762000"/>
            <a:ext cx="5154613" cy="4173538"/>
          </a:xfrm>
          <a:prstGeom prst="rect">
            <a:avLst/>
          </a:prstGeom>
        </p:spPr>
        <p:txBody>
          <a:bodyPr lIns="45719" tIns="45719" rIns="45719" bIns="45719"/>
          <a:lstStyle>
            <a:lvl1pPr>
              <a:buBlip>
                <a:blip r:embed="rId3"/>
              </a:buBlip>
              <a:defRPr sz="2100">
                <a:solidFill>
                  <a:srgbClr val="404040"/>
                </a:solidFill>
              </a:defRPr>
            </a:lvl1pPr>
            <a:lvl2pPr marL="542911" indent="-200020">
              <a:buBlip>
                <a:blip r:embed="rId3"/>
              </a:buBlip>
              <a:defRPr sz="2100">
                <a:solidFill>
                  <a:srgbClr val="404040"/>
                </a:solidFill>
              </a:defRPr>
            </a:lvl2pPr>
            <a:lvl3pPr marL="925806" indent="-240024">
              <a:buBlip>
                <a:blip r:embed="rId3"/>
              </a:buBlip>
              <a:defRPr sz="2100">
                <a:solidFill>
                  <a:srgbClr val="404040"/>
                </a:solidFill>
              </a:defRPr>
            </a:lvl3pPr>
            <a:lvl4pPr>
              <a:buBlip>
                <a:blip r:embed="rId3"/>
              </a:buBlip>
              <a:defRPr sz="2100">
                <a:solidFill>
                  <a:srgbClr val="404040"/>
                </a:solidFill>
              </a:defRPr>
            </a:lvl4pPr>
            <a:lvl5pPr marL="1628735" indent="-257169">
              <a:buBlip>
                <a:blip r:embed="rId3"/>
              </a:buBlip>
              <a:defRPr sz="21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Horizontal Picture Slide">
    <p:spTree>
      <p:nvGrpSpPr>
        <p:cNvPr id="1" name=""/>
        <p:cNvGrpSpPr/>
        <p:nvPr/>
      </p:nvGrpSpPr>
      <p:grpSpPr>
        <a:xfrm>
          <a:off x="0" y="0"/>
          <a:ext cx="0" cy="0"/>
          <a:chOff x="0" y="0"/>
          <a:chExt cx="0" cy="0"/>
        </a:xfrm>
      </p:grpSpPr>
      <p:sp>
        <p:nvSpPr>
          <p:cNvPr id="233"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234"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235"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236"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237" name="Picture 98" descr="Picture 98"/>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238" name="Parallelogram 15"/>
          <p:cNvSpPr/>
          <p:nvPr/>
        </p:nvSpPr>
        <p:spPr>
          <a:xfrm>
            <a:off x="632459" y="692057"/>
            <a:ext cx="8069582" cy="28226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889" y="0"/>
                </a:lnTo>
                <a:lnTo>
                  <a:pt x="21600" y="0"/>
                </a:lnTo>
                <a:lnTo>
                  <a:pt x="19711" y="21600"/>
                </a:lnTo>
                <a:close/>
              </a:path>
            </a:pathLst>
          </a:custGeom>
          <a:solidFill>
            <a:srgbClr val="0077BD"/>
          </a:solidFill>
          <a:ln w="12700">
            <a:miter lim="400000"/>
          </a:ln>
        </p:spPr>
        <p:txBody>
          <a:bodyPr lIns="45719" rIns="45719" anchor="ctr"/>
          <a:lstStyle/>
          <a:p>
            <a:pPr algn="ctr">
              <a:defRPr>
                <a:solidFill>
                  <a:srgbClr val="FFFFFF"/>
                </a:solidFill>
              </a:defRPr>
            </a:pPr>
          </a:p>
        </p:txBody>
      </p:sp>
      <p:sp>
        <p:nvSpPr>
          <p:cNvPr id="239" name="Picture Placeholder 3"/>
          <p:cNvSpPr/>
          <p:nvPr>
            <p:ph type="pic" idx="21"/>
          </p:nvPr>
        </p:nvSpPr>
        <p:spPr>
          <a:xfrm>
            <a:off x="584835" y="644431"/>
            <a:ext cx="8069582" cy="2822668"/>
          </a:xfrm>
          <a:prstGeom prst="rect">
            <a:avLst/>
          </a:prstGeom>
        </p:spPr>
        <p:txBody>
          <a:bodyPr lIns="91439" tIns="45719" rIns="91439" bIns="45719">
            <a:noAutofit/>
          </a:bodyPr>
          <a:lstStyle/>
          <a:p>
            <a:pPr/>
          </a:p>
        </p:txBody>
      </p:sp>
      <p:sp>
        <p:nvSpPr>
          <p:cNvPr id="240" name="Horizontal Picture Slide"/>
          <p:cNvSpPr txBox="1"/>
          <p:nvPr>
            <p:ph type="title" hasCustomPrompt="1"/>
          </p:nvPr>
        </p:nvSpPr>
        <p:spPr>
          <a:xfrm>
            <a:off x="304800" y="0"/>
            <a:ext cx="8534400" cy="505365"/>
          </a:xfrm>
          <a:prstGeom prst="rect">
            <a:avLst/>
          </a:prstGeom>
        </p:spPr>
        <p:txBody>
          <a:bodyPr/>
          <a:lstStyle>
            <a:lvl1pPr>
              <a:defRPr b="0"/>
            </a:lvl1pPr>
          </a:lstStyle>
          <a:p>
            <a:pPr/>
            <a:r>
              <a:t>Horizontal Picture Slide</a:t>
            </a:r>
          </a:p>
        </p:txBody>
      </p:sp>
      <p:grpSp>
        <p:nvGrpSpPr>
          <p:cNvPr id="243" name="Group 1"/>
          <p:cNvGrpSpPr/>
          <p:nvPr/>
        </p:nvGrpSpPr>
        <p:grpSpPr>
          <a:xfrm>
            <a:off x="249998" y="475256"/>
            <a:ext cx="8644005" cy="108071"/>
            <a:chOff x="0" y="0"/>
            <a:chExt cx="8644003" cy="108069"/>
          </a:xfrm>
        </p:grpSpPr>
        <p:sp>
          <p:nvSpPr>
            <p:cNvPr id="241"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2"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44" name="Body Level One…"/>
          <p:cNvSpPr txBox="1"/>
          <p:nvPr>
            <p:ph type="body" sz="quarter" idx="1" hasCustomPrompt="1"/>
          </p:nvPr>
        </p:nvSpPr>
        <p:spPr>
          <a:xfrm>
            <a:off x="597996" y="3655695"/>
            <a:ext cx="7403004" cy="1049657"/>
          </a:xfrm>
          <a:prstGeom prst="rect">
            <a:avLst/>
          </a:prstGeom>
        </p:spPr>
        <p:txBody>
          <a:bodyPr lIns="45719" tIns="45719" rIns="45719" bIns="45719"/>
          <a:lstStyle>
            <a:lvl1pPr marL="0" indent="0">
              <a:buSzTx/>
              <a:buNone/>
              <a:defRPr sz="1400"/>
            </a:lvl1pPr>
            <a:lvl2pPr marL="0" indent="342890">
              <a:buSzTx/>
              <a:buNone/>
              <a:defRPr sz="1400"/>
            </a:lvl2pPr>
            <a:lvl3pPr marL="0" indent="685781">
              <a:buSzTx/>
              <a:buNone/>
              <a:defRPr sz="1400"/>
            </a:lvl3pPr>
            <a:lvl4pPr marL="0" indent="1028674">
              <a:buSzTx/>
              <a:buNone/>
              <a:defRPr sz="1400"/>
            </a:lvl4pPr>
            <a:lvl5pPr marL="0" indent="1371565">
              <a:buSzTx/>
              <a:buNone/>
              <a:defRPr sz="1400"/>
            </a:lvl5pPr>
          </a:lstStyle>
          <a:p>
            <a:pPr/>
            <a:r>
              <a:t>Enter Text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with Image Background">
    <p:spTree>
      <p:nvGrpSpPr>
        <p:cNvPr id="1" name=""/>
        <p:cNvGrpSpPr/>
        <p:nvPr/>
      </p:nvGrpSpPr>
      <p:grpSpPr>
        <a:xfrm>
          <a:off x="0" y="0"/>
          <a:ext cx="0" cy="0"/>
          <a:chOff x="0" y="0"/>
          <a:chExt cx="0" cy="0"/>
        </a:xfrm>
      </p:grpSpPr>
      <p:sp>
        <p:nvSpPr>
          <p:cNvPr id="251"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252"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253"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254"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
        <p:nvSpPr>
          <p:cNvPr id="255" name="Picture Placeholder 3"/>
          <p:cNvSpPr/>
          <p:nvPr>
            <p:ph type="pic" idx="21"/>
          </p:nvPr>
        </p:nvSpPr>
        <p:spPr>
          <a:xfrm>
            <a:off x="0" y="627535"/>
            <a:ext cx="9144000" cy="4308501"/>
          </a:xfrm>
          <a:prstGeom prst="rect">
            <a:avLst/>
          </a:prstGeom>
        </p:spPr>
        <p:txBody>
          <a:bodyPr lIns="91439" tIns="45719" rIns="91439" bIns="45719">
            <a:noAutofit/>
          </a:bodyPr>
          <a:lstStyle/>
          <a:p>
            <a:pPr/>
          </a:p>
        </p:txBody>
      </p:sp>
      <p:sp>
        <p:nvSpPr>
          <p:cNvPr id="256" name="Agenda with Image Background"/>
          <p:cNvSpPr txBox="1"/>
          <p:nvPr>
            <p:ph type="title" hasCustomPrompt="1"/>
          </p:nvPr>
        </p:nvSpPr>
        <p:spPr>
          <a:xfrm>
            <a:off x="304800" y="0"/>
            <a:ext cx="8534400" cy="505365"/>
          </a:xfrm>
          <a:prstGeom prst="rect">
            <a:avLst/>
          </a:prstGeom>
        </p:spPr>
        <p:txBody>
          <a:bodyPr/>
          <a:lstStyle>
            <a:lvl1pPr>
              <a:defRPr b="0"/>
            </a:lvl1pPr>
          </a:lstStyle>
          <a:p>
            <a:pPr/>
            <a:r>
              <a:t>Agenda with Image Background</a:t>
            </a:r>
          </a:p>
        </p:txBody>
      </p:sp>
      <p:grpSp>
        <p:nvGrpSpPr>
          <p:cNvPr id="259" name="Group 1"/>
          <p:cNvGrpSpPr/>
          <p:nvPr/>
        </p:nvGrpSpPr>
        <p:grpSpPr>
          <a:xfrm>
            <a:off x="249998" y="475256"/>
            <a:ext cx="8644005" cy="108071"/>
            <a:chOff x="0" y="0"/>
            <a:chExt cx="8644003" cy="108069"/>
          </a:xfrm>
        </p:grpSpPr>
        <p:sp>
          <p:nvSpPr>
            <p:cNvPr id="257"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8"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60" name="Body Level One…"/>
          <p:cNvSpPr txBox="1"/>
          <p:nvPr>
            <p:ph type="body" sz="quarter" idx="1" hasCustomPrompt="1"/>
          </p:nvPr>
        </p:nvSpPr>
        <p:spPr>
          <a:xfrm>
            <a:off x="683568" y="915566"/>
            <a:ext cx="3528393" cy="288033"/>
          </a:xfrm>
          <a:prstGeom prst="rect">
            <a:avLst/>
          </a:prstGeom>
          <a:solidFill>
            <a:srgbClr val="1F1A17">
              <a:alpha val="69804"/>
            </a:srgbClr>
          </a:solidFill>
        </p:spPr>
        <p:txBody>
          <a:bodyPr lIns="36000" tIns="36000" rIns="36000" bIns="36000" anchor="ctr"/>
          <a:lstStyle>
            <a:lvl1pPr marL="0" indent="0">
              <a:buSzTx/>
              <a:buNone/>
              <a:defRPr sz="1600">
                <a:solidFill>
                  <a:srgbClr val="FFFFFF"/>
                </a:solidFill>
              </a:defRPr>
            </a:lvl1pPr>
            <a:lvl2pPr marL="495287" indent="-152396">
              <a:buBlip>
                <a:blip r:embed="rId2"/>
              </a:buBlip>
              <a:defRPr sz="1600">
                <a:solidFill>
                  <a:srgbClr val="FFFFFF"/>
                </a:solidFill>
              </a:defRPr>
            </a:lvl2pPr>
            <a:lvl3pPr marL="868657" indent="-182875">
              <a:buBlip>
                <a:blip r:embed="rId2"/>
              </a:buBlip>
              <a:defRPr sz="1600">
                <a:solidFill>
                  <a:srgbClr val="FFFFFF"/>
                </a:solidFill>
              </a:defRPr>
            </a:lvl3pPr>
            <a:lvl4pPr marL="1224612" indent="-195938">
              <a:buBlip>
                <a:blip r:embed="rId2"/>
              </a:buBlip>
              <a:defRPr sz="1600">
                <a:solidFill>
                  <a:srgbClr val="FFFFFF"/>
                </a:solidFill>
              </a:defRPr>
            </a:lvl4pPr>
            <a:lvl5pPr marL="1567504" indent="-195938">
              <a:buBlip>
                <a:blip r:embed="rId2"/>
              </a:buBlip>
              <a:defRPr sz="1600">
                <a:solidFill>
                  <a:srgbClr val="FFFFFF"/>
                </a:solidFill>
              </a:defRPr>
            </a:lvl5pPr>
          </a:lstStyle>
          <a:p>
            <a:pPr/>
            <a:r>
              <a:t>Agenda</a:t>
            </a:r>
          </a:p>
          <a:p>
            <a:pPr lvl="1"/>
            <a:r>
              <a:t/>
            </a:r>
          </a:p>
          <a:p>
            <a:pPr lvl="2"/>
            <a:r>
              <a:t/>
            </a:r>
          </a:p>
          <a:p>
            <a:pPr lvl="3"/>
            <a:r>
              <a:t/>
            </a:r>
          </a:p>
          <a:p>
            <a:pPr lvl="4"/>
            <a:r>
              <a:t/>
            </a:r>
          </a:p>
        </p:txBody>
      </p:sp>
      <p:sp>
        <p:nvSpPr>
          <p:cNvPr id="261" name="Text Placeholder 7"/>
          <p:cNvSpPr/>
          <p:nvPr>
            <p:ph type="body" sz="quarter" idx="22" hasCustomPrompt="1"/>
          </p:nvPr>
        </p:nvSpPr>
        <p:spPr>
          <a:xfrm>
            <a:off x="1007604" y="1435786"/>
            <a:ext cx="2880321" cy="235129"/>
          </a:xfrm>
          <a:prstGeom prst="rect">
            <a:avLst/>
          </a:prstGeom>
          <a:solidFill>
            <a:srgbClr val="1F1A17">
              <a:alpha val="69804"/>
            </a:srgbClr>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62" name="Text Placeholder 7"/>
          <p:cNvSpPr/>
          <p:nvPr>
            <p:ph type="body" sz="quarter" idx="23" hasCustomPrompt="1"/>
          </p:nvPr>
        </p:nvSpPr>
        <p:spPr>
          <a:xfrm>
            <a:off x="1007604" y="1929556"/>
            <a:ext cx="2880321" cy="235129"/>
          </a:xfrm>
          <a:prstGeom prst="rect">
            <a:avLst/>
          </a:prstGeom>
          <a:solidFill>
            <a:srgbClr val="1F1A17">
              <a:alpha val="69804"/>
            </a:srgbClr>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63" name="Text Placeholder 7"/>
          <p:cNvSpPr/>
          <p:nvPr>
            <p:ph type="body" sz="quarter" idx="24" hasCustomPrompt="1"/>
          </p:nvPr>
        </p:nvSpPr>
        <p:spPr>
          <a:xfrm>
            <a:off x="1007604" y="2423325"/>
            <a:ext cx="2880321" cy="235129"/>
          </a:xfrm>
          <a:prstGeom prst="rect">
            <a:avLst/>
          </a:prstGeom>
          <a:solidFill>
            <a:srgbClr val="1F1A17">
              <a:alpha val="69804"/>
            </a:srgbClr>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64" name="Text Placeholder 7"/>
          <p:cNvSpPr/>
          <p:nvPr>
            <p:ph type="body" sz="quarter" idx="25" hasCustomPrompt="1"/>
          </p:nvPr>
        </p:nvSpPr>
        <p:spPr>
          <a:xfrm>
            <a:off x="1007604" y="2917094"/>
            <a:ext cx="2880321" cy="235129"/>
          </a:xfrm>
          <a:prstGeom prst="rect">
            <a:avLst/>
          </a:prstGeom>
          <a:solidFill>
            <a:srgbClr val="1F1A17">
              <a:alpha val="69804"/>
            </a:srgbClr>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65" name="Text Placeholder 7"/>
          <p:cNvSpPr/>
          <p:nvPr>
            <p:ph type="body" sz="quarter" idx="26" hasCustomPrompt="1"/>
          </p:nvPr>
        </p:nvSpPr>
        <p:spPr>
          <a:xfrm>
            <a:off x="1007604" y="3410862"/>
            <a:ext cx="2880321" cy="235129"/>
          </a:xfrm>
          <a:prstGeom prst="rect">
            <a:avLst/>
          </a:prstGeom>
          <a:solidFill>
            <a:srgbClr val="1F1A17">
              <a:alpha val="69804"/>
            </a:srgbClr>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66" name="Text Placeholder 7"/>
          <p:cNvSpPr/>
          <p:nvPr>
            <p:ph type="body" sz="quarter" idx="27" hasCustomPrompt="1"/>
          </p:nvPr>
        </p:nvSpPr>
        <p:spPr>
          <a:xfrm>
            <a:off x="1007604" y="3904631"/>
            <a:ext cx="2880321" cy="235129"/>
          </a:xfrm>
          <a:prstGeom prst="rect">
            <a:avLst/>
          </a:prstGeom>
          <a:solidFill>
            <a:srgbClr val="1F1A17">
              <a:alpha val="69804"/>
            </a:srgbClr>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67" name="Text Placeholder 7"/>
          <p:cNvSpPr/>
          <p:nvPr>
            <p:ph type="body" sz="quarter" idx="28" hasCustomPrompt="1"/>
          </p:nvPr>
        </p:nvSpPr>
        <p:spPr>
          <a:xfrm>
            <a:off x="1007604" y="4398401"/>
            <a:ext cx="2880321" cy="235129"/>
          </a:xfrm>
          <a:prstGeom prst="rect">
            <a:avLst/>
          </a:prstGeom>
          <a:solidFill>
            <a:srgbClr val="1F1A17">
              <a:alpha val="69804"/>
            </a:srgbClr>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68" name="Text Placeholder 7"/>
          <p:cNvSpPr/>
          <p:nvPr>
            <p:ph type="body" sz="quarter" idx="29" hasCustomPrompt="1"/>
          </p:nvPr>
        </p:nvSpPr>
        <p:spPr>
          <a:xfrm>
            <a:off x="343345" y="960966"/>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1</a:t>
            </a:r>
          </a:p>
        </p:txBody>
      </p:sp>
      <p:sp>
        <p:nvSpPr>
          <p:cNvPr id="269" name="Text Placeholder 7"/>
          <p:cNvSpPr/>
          <p:nvPr>
            <p:ph type="body" sz="quarter" idx="30" hasCustomPrompt="1"/>
          </p:nvPr>
        </p:nvSpPr>
        <p:spPr>
          <a:xfrm>
            <a:off x="343345" y="1454735"/>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2</a:t>
            </a:r>
          </a:p>
        </p:txBody>
      </p:sp>
      <p:sp>
        <p:nvSpPr>
          <p:cNvPr id="270" name="Text Placeholder 7"/>
          <p:cNvSpPr/>
          <p:nvPr>
            <p:ph type="body" sz="quarter" idx="31" hasCustomPrompt="1"/>
          </p:nvPr>
        </p:nvSpPr>
        <p:spPr>
          <a:xfrm>
            <a:off x="343345" y="1948503"/>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3</a:t>
            </a:r>
          </a:p>
        </p:txBody>
      </p:sp>
      <p:sp>
        <p:nvSpPr>
          <p:cNvPr id="271" name="Text Placeholder 7"/>
          <p:cNvSpPr/>
          <p:nvPr>
            <p:ph type="body" sz="quarter" idx="32" hasCustomPrompt="1"/>
          </p:nvPr>
        </p:nvSpPr>
        <p:spPr>
          <a:xfrm>
            <a:off x="343345" y="2442273"/>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4</a:t>
            </a:r>
          </a:p>
        </p:txBody>
      </p:sp>
      <p:sp>
        <p:nvSpPr>
          <p:cNvPr id="272" name="Text Placeholder 7"/>
          <p:cNvSpPr/>
          <p:nvPr>
            <p:ph type="body" sz="quarter" idx="33" hasCustomPrompt="1"/>
          </p:nvPr>
        </p:nvSpPr>
        <p:spPr>
          <a:xfrm>
            <a:off x="343345" y="2936041"/>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5</a:t>
            </a:r>
          </a:p>
        </p:txBody>
      </p:sp>
      <p:sp>
        <p:nvSpPr>
          <p:cNvPr id="273" name="Text Placeholder 7"/>
          <p:cNvSpPr/>
          <p:nvPr>
            <p:ph type="body" sz="quarter" idx="34" hasCustomPrompt="1"/>
          </p:nvPr>
        </p:nvSpPr>
        <p:spPr>
          <a:xfrm>
            <a:off x="343345" y="3429810"/>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6</a:t>
            </a:r>
          </a:p>
        </p:txBody>
      </p:sp>
      <p:sp>
        <p:nvSpPr>
          <p:cNvPr id="274" name="Text Placeholder 7"/>
          <p:cNvSpPr/>
          <p:nvPr>
            <p:ph type="body" sz="quarter" idx="35" hasCustomPrompt="1"/>
          </p:nvPr>
        </p:nvSpPr>
        <p:spPr>
          <a:xfrm>
            <a:off x="343345" y="3923579"/>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7</a:t>
            </a:r>
          </a:p>
        </p:txBody>
      </p:sp>
      <p:sp>
        <p:nvSpPr>
          <p:cNvPr id="275" name="Text Placeholder 7"/>
          <p:cNvSpPr/>
          <p:nvPr>
            <p:ph type="body" sz="quarter" idx="36" hasCustomPrompt="1"/>
          </p:nvPr>
        </p:nvSpPr>
        <p:spPr>
          <a:xfrm>
            <a:off x="343345" y="4417349"/>
            <a:ext cx="276563" cy="197233"/>
          </a:xfrm>
          <a:prstGeom prst="rect">
            <a:avLst/>
          </a:prstGeom>
          <a:solidFill>
            <a:srgbClr val="0077BD"/>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8</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Without Image Background">
    <p:spTree>
      <p:nvGrpSpPr>
        <p:cNvPr id="1" name=""/>
        <p:cNvGrpSpPr/>
        <p:nvPr/>
      </p:nvGrpSpPr>
      <p:grpSpPr>
        <a:xfrm>
          <a:off x="0" y="0"/>
          <a:ext cx="0" cy="0"/>
          <a:chOff x="0" y="0"/>
          <a:chExt cx="0" cy="0"/>
        </a:xfrm>
      </p:grpSpPr>
      <p:sp>
        <p:nvSpPr>
          <p:cNvPr id="282"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283"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284"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285"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286" name="Picture 111" descr="Picture 111"/>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287" name="Agenda Without Image Background"/>
          <p:cNvSpPr txBox="1"/>
          <p:nvPr>
            <p:ph type="title" hasCustomPrompt="1"/>
          </p:nvPr>
        </p:nvSpPr>
        <p:spPr>
          <a:xfrm>
            <a:off x="304800" y="0"/>
            <a:ext cx="8534400" cy="505365"/>
          </a:xfrm>
          <a:prstGeom prst="rect">
            <a:avLst/>
          </a:prstGeom>
        </p:spPr>
        <p:txBody>
          <a:bodyPr/>
          <a:lstStyle>
            <a:lvl1pPr>
              <a:defRPr b="0"/>
            </a:lvl1pPr>
          </a:lstStyle>
          <a:p>
            <a:pPr/>
            <a:r>
              <a:t>Agenda Without Image Background</a:t>
            </a:r>
          </a:p>
        </p:txBody>
      </p:sp>
      <p:grpSp>
        <p:nvGrpSpPr>
          <p:cNvPr id="290" name="Group 1"/>
          <p:cNvGrpSpPr/>
          <p:nvPr/>
        </p:nvGrpSpPr>
        <p:grpSpPr>
          <a:xfrm>
            <a:off x="249998" y="475256"/>
            <a:ext cx="8644005" cy="108071"/>
            <a:chOff x="0" y="0"/>
            <a:chExt cx="8644003" cy="108069"/>
          </a:xfrm>
        </p:grpSpPr>
        <p:sp>
          <p:nvSpPr>
            <p:cNvPr id="288"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89"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91" name="Body Level One…"/>
          <p:cNvSpPr txBox="1"/>
          <p:nvPr>
            <p:ph type="body" sz="quarter" idx="1" hasCustomPrompt="1"/>
          </p:nvPr>
        </p:nvSpPr>
        <p:spPr>
          <a:xfrm>
            <a:off x="683568" y="915566"/>
            <a:ext cx="3528393" cy="288033"/>
          </a:xfrm>
          <a:prstGeom prst="rect">
            <a:avLst/>
          </a:prstGeom>
          <a:solidFill>
            <a:srgbClr val="0077BD"/>
          </a:solidFill>
        </p:spPr>
        <p:txBody>
          <a:bodyPr lIns="36000" tIns="36000" rIns="36000" bIns="36000" anchor="ctr"/>
          <a:lstStyle>
            <a:lvl1pPr marL="0" indent="0">
              <a:buSzTx/>
              <a:buNone/>
              <a:defRPr sz="1600">
                <a:solidFill>
                  <a:srgbClr val="FFFFFF"/>
                </a:solidFill>
              </a:defRPr>
            </a:lvl1pPr>
            <a:lvl2pPr marL="495287" indent="-152396">
              <a:buBlip>
                <a:blip r:embed="rId3"/>
              </a:buBlip>
              <a:defRPr sz="1600">
                <a:solidFill>
                  <a:srgbClr val="FFFFFF"/>
                </a:solidFill>
              </a:defRPr>
            </a:lvl2pPr>
            <a:lvl3pPr marL="868657" indent="-182875">
              <a:buBlip>
                <a:blip r:embed="rId3"/>
              </a:buBlip>
              <a:defRPr sz="1600">
                <a:solidFill>
                  <a:srgbClr val="FFFFFF"/>
                </a:solidFill>
              </a:defRPr>
            </a:lvl3pPr>
            <a:lvl4pPr marL="1224612" indent="-195938">
              <a:buBlip>
                <a:blip r:embed="rId3"/>
              </a:buBlip>
              <a:defRPr sz="1600">
                <a:solidFill>
                  <a:srgbClr val="FFFFFF"/>
                </a:solidFill>
              </a:defRPr>
            </a:lvl4pPr>
            <a:lvl5pPr marL="1567504" indent="-195938">
              <a:buBlip>
                <a:blip r:embed="rId3"/>
              </a:buBlip>
              <a:defRPr sz="1600">
                <a:solidFill>
                  <a:srgbClr val="FFFFFF"/>
                </a:solidFill>
              </a:defRPr>
            </a:lvl5pPr>
          </a:lstStyle>
          <a:p>
            <a:pPr/>
            <a:r>
              <a:t>Agenda</a:t>
            </a:r>
          </a:p>
          <a:p>
            <a:pPr lvl="1"/>
            <a:r>
              <a:t/>
            </a:r>
          </a:p>
          <a:p>
            <a:pPr lvl="2"/>
            <a:r>
              <a:t/>
            </a:r>
          </a:p>
          <a:p>
            <a:pPr lvl="3"/>
            <a:r>
              <a:t/>
            </a:r>
          </a:p>
          <a:p>
            <a:pPr lvl="4"/>
            <a:r>
              <a:t/>
            </a:r>
          </a:p>
        </p:txBody>
      </p:sp>
      <p:sp>
        <p:nvSpPr>
          <p:cNvPr id="292" name="Text Placeholder 7"/>
          <p:cNvSpPr/>
          <p:nvPr>
            <p:ph type="body" sz="quarter" idx="21" hasCustomPrompt="1"/>
          </p:nvPr>
        </p:nvSpPr>
        <p:spPr>
          <a:xfrm>
            <a:off x="1007604" y="1435786"/>
            <a:ext cx="2880321" cy="235129"/>
          </a:xfrm>
          <a:prstGeom prst="rect">
            <a:avLst/>
          </a:prstGeom>
          <a:solidFill>
            <a:srgbClr val="0077BD"/>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93" name="Text Placeholder 7"/>
          <p:cNvSpPr/>
          <p:nvPr>
            <p:ph type="body" sz="quarter" idx="22" hasCustomPrompt="1"/>
          </p:nvPr>
        </p:nvSpPr>
        <p:spPr>
          <a:xfrm>
            <a:off x="1007604" y="1929556"/>
            <a:ext cx="2880321" cy="235129"/>
          </a:xfrm>
          <a:prstGeom prst="rect">
            <a:avLst/>
          </a:prstGeom>
          <a:solidFill>
            <a:srgbClr val="0077BD"/>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94" name="Text Placeholder 7"/>
          <p:cNvSpPr/>
          <p:nvPr>
            <p:ph type="body" sz="quarter" idx="23" hasCustomPrompt="1"/>
          </p:nvPr>
        </p:nvSpPr>
        <p:spPr>
          <a:xfrm>
            <a:off x="1007604" y="2423325"/>
            <a:ext cx="2880321" cy="235129"/>
          </a:xfrm>
          <a:prstGeom prst="rect">
            <a:avLst/>
          </a:prstGeom>
          <a:solidFill>
            <a:srgbClr val="0077BD"/>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95" name="Text Placeholder 7"/>
          <p:cNvSpPr/>
          <p:nvPr>
            <p:ph type="body" sz="quarter" idx="24" hasCustomPrompt="1"/>
          </p:nvPr>
        </p:nvSpPr>
        <p:spPr>
          <a:xfrm>
            <a:off x="1007604" y="2917094"/>
            <a:ext cx="2880321" cy="235129"/>
          </a:xfrm>
          <a:prstGeom prst="rect">
            <a:avLst/>
          </a:prstGeom>
          <a:solidFill>
            <a:srgbClr val="0077BD"/>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96" name="Text Placeholder 7"/>
          <p:cNvSpPr/>
          <p:nvPr>
            <p:ph type="body" sz="quarter" idx="25" hasCustomPrompt="1"/>
          </p:nvPr>
        </p:nvSpPr>
        <p:spPr>
          <a:xfrm>
            <a:off x="1007604" y="3410862"/>
            <a:ext cx="2880321" cy="235129"/>
          </a:xfrm>
          <a:prstGeom prst="rect">
            <a:avLst/>
          </a:prstGeom>
          <a:solidFill>
            <a:srgbClr val="0077BD"/>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97" name="Text Placeholder 7"/>
          <p:cNvSpPr/>
          <p:nvPr>
            <p:ph type="body" sz="quarter" idx="26" hasCustomPrompt="1"/>
          </p:nvPr>
        </p:nvSpPr>
        <p:spPr>
          <a:xfrm>
            <a:off x="1007604" y="3904631"/>
            <a:ext cx="2880321" cy="235129"/>
          </a:xfrm>
          <a:prstGeom prst="rect">
            <a:avLst/>
          </a:prstGeom>
          <a:solidFill>
            <a:srgbClr val="0077BD"/>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98" name="Text Placeholder 7"/>
          <p:cNvSpPr/>
          <p:nvPr>
            <p:ph type="body" sz="quarter" idx="27" hasCustomPrompt="1"/>
          </p:nvPr>
        </p:nvSpPr>
        <p:spPr>
          <a:xfrm>
            <a:off x="1007604" y="4398401"/>
            <a:ext cx="2880321" cy="235129"/>
          </a:xfrm>
          <a:prstGeom prst="rect">
            <a:avLst/>
          </a:prstGeom>
          <a:solidFill>
            <a:srgbClr val="0077BD"/>
          </a:solidFill>
        </p:spPr>
        <p:txBody>
          <a:bodyPr lIns="36000" tIns="36000" rIns="36000" bIns="36000" anchor="ctr"/>
          <a:lstStyle>
            <a:lvl1pPr marL="0" indent="0" defTabSz="596631">
              <a:spcBef>
                <a:spcPts val="600"/>
              </a:spcBef>
              <a:buSzTx/>
              <a:buNone/>
              <a:defRPr sz="1392">
                <a:solidFill>
                  <a:srgbClr val="FFFFFF"/>
                </a:solidFill>
              </a:defRPr>
            </a:lvl1pPr>
          </a:lstStyle>
          <a:p>
            <a:pPr/>
            <a:r>
              <a:t>Agenda</a:t>
            </a:r>
          </a:p>
        </p:txBody>
      </p:sp>
      <p:sp>
        <p:nvSpPr>
          <p:cNvPr id="299" name="Text Placeholder 7"/>
          <p:cNvSpPr/>
          <p:nvPr>
            <p:ph type="body" sz="quarter" idx="28" hasCustomPrompt="1"/>
          </p:nvPr>
        </p:nvSpPr>
        <p:spPr>
          <a:xfrm>
            <a:off x="343345" y="960966"/>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1</a:t>
            </a:r>
          </a:p>
        </p:txBody>
      </p:sp>
      <p:sp>
        <p:nvSpPr>
          <p:cNvPr id="300" name="Text Placeholder 7"/>
          <p:cNvSpPr/>
          <p:nvPr>
            <p:ph type="body" sz="quarter" idx="29" hasCustomPrompt="1"/>
          </p:nvPr>
        </p:nvSpPr>
        <p:spPr>
          <a:xfrm>
            <a:off x="343345" y="1454735"/>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2</a:t>
            </a:r>
          </a:p>
        </p:txBody>
      </p:sp>
      <p:sp>
        <p:nvSpPr>
          <p:cNvPr id="301" name="Text Placeholder 7"/>
          <p:cNvSpPr/>
          <p:nvPr>
            <p:ph type="body" sz="quarter" idx="30" hasCustomPrompt="1"/>
          </p:nvPr>
        </p:nvSpPr>
        <p:spPr>
          <a:xfrm>
            <a:off x="343345" y="1948503"/>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3</a:t>
            </a:r>
          </a:p>
        </p:txBody>
      </p:sp>
      <p:sp>
        <p:nvSpPr>
          <p:cNvPr id="302" name="Text Placeholder 7"/>
          <p:cNvSpPr/>
          <p:nvPr>
            <p:ph type="body" sz="quarter" idx="31" hasCustomPrompt="1"/>
          </p:nvPr>
        </p:nvSpPr>
        <p:spPr>
          <a:xfrm>
            <a:off x="343345" y="2442273"/>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4</a:t>
            </a:r>
          </a:p>
        </p:txBody>
      </p:sp>
      <p:sp>
        <p:nvSpPr>
          <p:cNvPr id="303" name="Text Placeholder 7"/>
          <p:cNvSpPr/>
          <p:nvPr>
            <p:ph type="body" sz="quarter" idx="32" hasCustomPrompt="1"/>
          </p:nvPr>
        </p:nvSpPr>
        <p:spPr>
          <a:xfrm>
            <a:off x="343345" y="2936041"/>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5</a:t>
            </a:r>
          </a:p>
        </p:txBody>
      </p:sp>
      <p:sp>
        <p:nvSpPr>
          <p:cNvPr id="304" name="Text Placeholder 7"/>
          <p:cNvSpPr/>
          <p:nvPr>
            <p:ph type="body" sz="quarter" idx="33" hasCustomPrompt="1"/>
          </p:nvPr>
        </p:nvSpPr>
        <p:spPr>
          <a:xfrm>
            <a:off x="343345" y="3429810"/>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6</a:t>
            </a:r>
          </a:p>
        </p:txBody>
      </p:sp>
      <p:sp>
        <p:nvSpPr>
          <p:cNvPr id="305" name="Text Placeholder 7"/>
          <p:cNvSpPr/>
          <p:nvPr>
            <p:ph type="body" sz="quarter" idx="34" hasCustomPrompt="1"/>
          </p:nvPr>
        </p:nvSpPr>
        <p:spPr>
          <a:xfrm>
            <a:off x="343345" y="3923579"/>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7</a:t>
            </a:r>
          </a:p>
        </p:txBody>
      </p:sp>
      <p:sp>
        <p:nvSpPr>
          <p:cNvPr id="306" name="Text Placeholder 7"/>
          <p:cNvSpPr/>
          <p:nvPr>
            <p:ph type="body" sz="quarter" idx="35" hasCustomPrompt="1"/>
          </p:nvPr>
        </p:nvSpPr>
        <p:spPr>
          <a:xfrm>
            <a:off x="343345" y="4417349"/>
            <a:ext cx="276563" cy="197233"/>
          </a:xfrm>
          <a:prstGeom prst="rect">
            <a:avLst/>
          </a:prstGeom>
          <a:solidFill>
            <a:srgbClr val="404040"/>
          </a:solidFill>
        </p:spPr>
        <p:txBody>
          <a:bodyPr lIns="36000" tIns="36000" rIns="36000" bIns="36000" anchor="ctr"/>
          <a:lstStyle>
            <a:lvl1pPr marL="0" indent="0" algn="ctr" defTabSz="480048">
              <a:spcBef>
                <a:spcPts val="400"/>
              </a:spcBef>
              <a:buSzTx/>
              <a:buNone/>
              <a:defRPr sz="1120">
                <a:solidFill>
                  <a:srgbClr val="FFFFFF"/>
                </a:solidFill>
              </a:defRPr>
            </a:lvl1pPr>
          </a:lstStyle>
          <a:p>
            <a:pPr/>
            <a:r>
              <a:t>8</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lumn Slide">
    <p:spTree>
      <p:nvGrpSpPr>
        <p:cNvPr id="1" name=""/>
        <p:cNvGrpSpPr/>
        <p:nvPr/>
      </p:nvGrpSpPr>
      <p:grpSpPr>
        <a:xfrm>
          <a:off x="0" y="0"/>
          <a:ext cx="0" cy="0"/>
          <a:chOff x="0" y="0"/>
          <a:chExt cx="0" cy="0"/>
        </a:xfrm>
      </p:grpSpPr>
      <p:sp>
        <p:nvSpPr>
          <p:cNvPr id="313"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314"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315"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316"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317" name="Picture 101" descr="Picture 101"/>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318" name="Two Column Slide"/>
          <p:cNvSpPr txBox="1"/>
          <p:nvPr>
            <p:ph type="title" hasCustomPrompt="1"/>
          </p:nvPr>
        </p:nvSpPr>
        <p:spPr>
          <a:xfrm>
            <a:off x="304800" y="0"/>
            <a:ext cx="8534400" cy="505365"/>
          </a:xfrm>
          <a:prstGeom prst="rect">
            <a:avLst/>
          </a:prstGeom>
        </p:spPr>
        <p:txBody>
          <a:bodyPr/>
          <a:lstStyle>
            <a:lvl1pPr>
              <a:defRPr b="0"/>
            </a:lvl1pPr>
          </a:lstStyle>
          <a:p>
            <a:pPr/>
            <a:r>
              <a:t>Two Column Slide</a:t>
            </a:r>
          </a:p>
        </p:txBody>
      </p:sp>
      <p:grpSp>
        <p:nvGrpSpPr>
          <p:cNvPr id="321" name="Group 1"/>
          <p:cNvGrpSpPr/>
          <p:nvPr/>
        </p:nvGrpSpPr>
        <p:grpSpPr>
          <a:xfrm>
            <a:off x="249998" y="475256"/>
            <a:ext cx="8644005" cy="108071"/>
            <a:chOff x="0" y="0"/>
            <a:chExt cx="8644003" cy="108069"/>
          </a:xfrm>
        </p:grpSpPr>
        <p:sp>
          <p:nvSpPr>
            <p:cNvPr id="319"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20"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22" name="Body Level One…"/>
          <p:cNvSpPr txBox="1"/>
          <p:nvPr>
            <p:ph type="body" sz="quarter" idx="1" hasCustomPrompt="1"/>
          </p:nvPr>
        </p:nvSpPr>
        <p:spPr>
          <a:xfrm>
            <a:off x="683568" y="771549"/>
            <a:ext cx="3528393" cy="288034"/>
          </a:xfrm>
          <a:prstGeom prst="rect">
            <a:avLst/>
          </a:prstGeom>
          <a:solidFill>
            <a:srgbClr val="0077BD"/>
          </a:solidFill>
        </p:spPr>
        <p:txBody>
          <a:bodyPr lIns="36000" tIns="36000" rIns="36000" bIns="36000" anchor="ctr"/>
          <a:lstStyle>
            <a:lvl1pPr marL="0" indent="0" algn="ctr">
              <a:buSzTx/>
              <a:buNone/>
              <a:defRPr sz="1100">
                <a:solidFill>
                  <a:srgbClr val="FFFFFF"/>
                </a:solidFill>
              </a:defRPr>
            </a:lvl1pPr>
            <a:lvl2pPr marL="447663" indent="-104772" algn="ctr">
              <a:buBlip>
                <a:blip r:embed="rId3"/>
              </a:buBlip>
              <a:defRPr sz="1100">
                <a:solidFill>
                  <a:srgbClr val="FFFFFF"/>
                </a:solidFill>
              </a:defRPr>
            </a:lvl2pPr>
            <a:lvl3pPr marL="811509" indent="-125727" algn="ctr">
              <a:buBlip>
                <a:blip r:embed="rId3"/>
              </a:buBlip>
              <a:defRPr sz="1100">
                <a:solidFill>
                  <a:srgbClr val="FFFFFF"/>
                </a:solidFill>
              </a:defRPr>
            </a:lvl3pPr>
            <a:lvl4pPr marL="1163381" indent="-134707" algn="ctr">
              <a:buBlip>
                <a:blip r:embed="rId3"/>
              </a:buBlip>
              <a:defRPr sz="1100">
                <a:solidFill>
                  <a:srgbClr val="FFFFFF"/>
                </a:solidFill>
              </a:defRPr>
            </a:lvl4pPr>
            <a:lvl5pPr marL="1506273" indent="-134707" algn="ctr">
              <a:buBlip>
                <a:blip r:embed="rId3"/>
              </a:buBlip>
              <a:defRPr sz="1100">
                <a:solidFill>
                  <a:srgbClr val="FFFFFF"/>
                </a:solidFill>
              </a:defRPr>
            </a:lvl5pPr>
          </a:lstStyle>
          <a:p>
            <a:pPr/>
            <a:r>
              <a:t>Column 1 Title</a:t>
            </a:r>
          </a:p>
          <a:p>
            <a:pPr lvl="1"/>
            <a:r>
              <a:t/>
            </a:r>
          </a:p>
          <a:p>
            <a:pPr lvl="2"/>
            <a:r>
              <a:t/>
            </a:r>
          </a:p>
          <a:p>
            <a:pPr lvl="3"/>
            <a:r>
              <a:t/>
            </a:r>
          </a:p>
          <a:p>
            <a:pPr lvl="4"/>
            <a:r>
              <a:t/>
            </a:r>
          </a:p>
        </p:txBody>
      </p:sp>
      <p:sp>
        <p:nvSpPr>
          <p:cNvPr id="323" name="Text Placeholder 7"/>
          <p:cNvSpPr/>
          <p:nvPr>
            <p:ph type="body" sz="quarter" idx="21" hasCustomPrompt="1"/>
          </p:nvPr>
        </p:nvSpPr>
        <p:spPr>
          <a:xfrm>
            <a:off x="343345" y="816950"/>
            <a:ext cx="276563" cy="197233"/>
          </a:xfrm>
          <a:prstGeom prst="rect">
            <a:avLst/>
          </a:prstGeom>
          <a:solidFill>
            <a:srgbClr val="404040"/>
          </a:solidFill>
        </p:spPr>
        <p:txBody>
          <a:bodyPr lIns="36000" tIns="36000" rIns="36000" bIns="36000" anchor="ctr"/>
          <a:lstStyle>
            <a:lvl1pPr marL="0" indent="0" algn="ctr">
              <a:buSzTx/>
              <a:buNone/>
              <a:defRPr sz="1100">
                <a:solidFill>
                  <a:srgbClr val="FFFFFF"/>
                </a:solidFill>
              </a:defRPr>
            </a:lvl1pPr>
          </a:lstStyle>
          <a:p>
            <a:pPr/>
            <a:r>
              <a:t>1</a:t>
            </a:r>
          </a:p>
        </p:txBody>
      </p:sp>
      <p:sp>
        <p:nvSpPr>
          <p:cNvPr id="324" name="Text Placeholder 7"/>
          <p:cNvSpPr/>
          <p:nvPr>
            <p:ph type="body" sz="quarter" idx="22" hasCustomPrompt="1"/>
          </p:nvPr>
        </p:nvSpPr>
        <p:spPr>
          <a:xfrm>
            <a:off x="5659958" y="798002"/>
            <a:ext cx="2880321" cy="235129"/>
          </a:xfrm>
          <a:prstGeom prst="rect">
            <a:avLst/>
          </a:prstGeom>
          <a:solidFill>
            <a:srgbClr val="0077BD"/>
          </a:solidFill>
        </p:spPr>
        <p:txBody>
          <a:bodyPr lIns="36000" tIns="36000" rIns="36000" bIns="36000" anchor="ctr"/>
          <a:lstStyle>
            <a:lvl1pPr marL="0" indent="0" algn="ctr">
              <a:buSzTx/>
              <a:buNone/>
              <a:defRPr sz="1100">
                <a:solidFill>
                  <a:srgbClr val="FFFFFF"/>
                </a:solidFill>
              </a:defRPr>
            </a:lvl1pPr>
          </a:lstStyle>
          <a:p>
            <a:pPr/>
            <a:r>
              <a:t>Column 2 Title</a:t>
            </a:r>
          </a:p>
        </p:txBody>
      </p:sp>
      <p:sp>
        <p:nvSpPr>
          <p:cNvPr id="325" name="Text Placeholder 7"/>
          <p:cNvSpPr/>
          <p:nvPr>
            <p:ph type="body" sz="quarter" idx="23" hasCustomPrompt="1"/>
          </p:nvPr>
        </p:nvSpPr>
        <p:spPr>
          <a:xfrm>
            <a:off x="4995700" y="816950"/>
            <a:ext cx="276563" cy="197233"/>
          </a:xfrm>
          <a:prstGeom prst="rect">
            <a:avLst/>
          </a:prstGeom>
          <a:solidFill>
            <a:srgbClr val="404040"/>
          </a:solidFill>
        </p:spPr>
        <p:txBody>
          <a:bodyPr lIns="36000" tIns="36000" rIns="36000" bIns="36000" anchor="ctr"/>
          <a:lstStyle>
            <a:lvl1pPr marL="0" indent="0" algn="ctr">
              <a:buSzTx/>
              <a:buNone/>
              <a:defRPr sz="1100">
                <a:solidFill>
                  <a:srgbClr val="FFFFFF"/>
                </a:solidFill>
              </a:defRPr>
            </a:lvl1pPr>
          </a:lstStyle>
          <a:p>
            <a:pPr/>
            <a:r>
              <a:t>2</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ree Column Slide">
    <p:spTree>
      <p:nvGrpSpPr>
        <p:cNvPr id="1" name=""/>
        <p:cNvGrpSpPr/>
        <p:nvPr/>
      </p:nvGrpSpPr>
      <p:grpSpPr>
        <a:xfrm>
          <a:off x="0" y="0"/>
          <a:ext cx="0" cy="0"/>
          <a:chOff x="0" y="0"/>
          <a:chExt cx="0" cy="0"/>
        </a:xfrm>
      </p:grpSpPr>
      <p:sp>
        <p:nvSpPr>
          <p:cNvPr id="332"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333"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334"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335"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336" name="Picture 104" descr="Picture 104"/>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337" name="Three Column Slide"/>
          <p:cNvSpPr txBox="1"/>
          <p:nvPr>
            <p:ph type="title" hasCustomPrompt="1"/>
          </p:nvPr>
        </p:nvSpPr>
        <p:spPr>
          <a:xfrm>
            <a:off x="304800" y="0"/>
            <a:ext cx="8534400" cy="505365"/>
          </a:xfrm>
          <a:prstGeom prst="rect">
            <a:avLst/>
          </a:prstGeom>
        </p:spPr>
        <p:txBody>
          <a:bodyPr/>
          <a:lstStyle>
            <a:lvl1pPr>
              <a:defRPr b="0"/>
            </a:lvl1pPr>
          </a:lstStyle>
          <a:p>
            <a:pPr/>
            <a:r>
              <a:t>Three Column Slide</a:t>
            </a:r>
          </a:p>
        </p:txBody>
      </p:sp>
      <p:grpSp>
        <p:nvGrpSpPr>
          <p:cNvPr id="340" name="Group 1"/>
          <p:cNvGrpSpPr/>
          <p:nvPr/>
        </p:nvGrpSpPr>
        <p:grpSpPr>
          <a:xfrm>
            <a:off x="249998" y="475256"/>
            <a:ext cx="8644005" cy="108071"/>
            <a:chOff x="0" y="0"/>
            <a:chExt cx="8644003" cy="108069"/>
          </a:xfrm>
        </p:grpSpPr>
        <p:sp>
          <p:nvSpPr>
            <p:cNvPr id="338"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9"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41" name="Body Level One…"/>
          <p:cNvSpPr txBox="1"/>
          <p:nvPr>
            <p:ph type="body" sz="quarter" idx="1" hasCustomPrompt="1"/>
          </p:nvPr>
        </p:nvSpPr>
        <p:spPr>
          <a:xfrm>
            <a:off x="683568" y="771549"/>
            <a:ext cx="2160241" cy="288034"/>
          </a:xfrm>
          <a:prstGeom prst="rect">
            <a:avLst/>
          </a:prstGeom>
          <a:solidFill>
            <a:srgbClr val="003F72"/>
          </a:solidFill>
        </p:spPr>
        <p:txBody>
          <a:bodyPr lIns="36000" tIns="36000" rIns="36000" bIns="36000" anchor="ctr"/>
          <a:lstStyle>
            <a:lvl1pPr marL="0" indent="0" algn="ctr">
              <a:buSzTx/>
              <a:buNone/>
              <a:defRPr sz="1100">
                <a:solidFill>
                  <a:srgbClr val="FFFFFF"/>
                </a:solidFill>
              </a:defRPr>
            </a:lvl1pPr>
            <a:lvl2pPr marL="447663" indent="-104772" algn="ctr">
              <a:buBlip>
                <a:blip r:embed="rId3"/>
              </a:buBlip>
              <a:defRPr sz="1100">
                <a:solidFill>
                  <a:srgbClr val="FFFFFF"/>
                </a:solidFill>
              </a:defRPr>
            </a:lvl2pPr>
            <a:lvl3pPr marL="811509" indent="-125727" algn="ctr">
              <a:buBlip>
                <a:blip r:embed="rId3"/>
              </a:buBlip>
              <a:defRPr sz="1100">
                <a:solidFill>
                  <a:srgbClr val="FFFFFF"/>
                </a:solidFill>
              </a:defRPr>
            </a:lvl3pPr>
            <a:lvl4pPr marL="1163381" indent="-134707" algn="ctr">
              <a:buBlip>
                <a:blip r:embed="rId3"/>
              </a:buBlip>
              <a:defRPr sz="1100">
                <a:solidFill>
                  <a:srgbClr val="FFFFFF"/>
                </a:solidFill>
              </a:defRPr>
            </a:lvl4pPr>
            <a:lvl5pPr marL="1506273" indent="-134707" algn="ctr">
              <a:buBlip>
                <a:blip r:embed="rId3"/>
              </a:buBlip>
              <a:defRPr sz="1100">
                <a:solidFill>
                  <a:srgbClr val="FFFFFF"/>
                </a:solidFill>
              </a:defRPr>
            </a:lvl5pPr>
          </a:lstStyle>
          <a:p>
            <a:pPr/>
            <a:r>
              <a:t>Column 1 Title</a:t>
            </a:r>
          </a:p>
          <a:p>
            <a:pPr lvl="1"/>
            <a:r>
              <a:t/>
            </a:r>
          </a:p>
          <a:p>
            <a:pPr lvl="2"/>
            <a:r>
              <a:t/>
            </a:r>
          </a:p>
          <a:p>
            <a:pPr lvl="3"/>
            <a:r>
              <a:t/>
            </a:r>
          </a:p>
          <a:p>
            <a:pPr lvl="4"/>
            <a:r>
              <a:t/>
            </a:r>
          </a:p>
        </p:txBody>
      </p:sp>
      <p:sp>
        <p:nvSpPr>
          <p:cNvPr id="342" name="Text Placeholder 7"/>
          <p:cNvSpPr/>
          <p:nvPr>
            <p:ph type="body" sz="quarter" idx="21" hasCustomPrompt="1"/>
          </p:nvPr>
        </p:nvSpPr>
        <p:spPr>
          <a:xfrm>
            <a:off x="343345" y="816950"/>
            <a:ext cx="276563" cy="197233"/>
          </a:xfrm>
          <a:prstGeom prst="rect">
            <a:avLst/>
          </a:prstGeom>
          <a:solidFill>
            <a:srgbClr val="404040"/>
          </a:solidFill>
        </p:spPr>
        <p:txBody>
          <a:bodyPr lIns="36000" tIns="36000" rIns="36000" bIns="36000" anchor="ctr"/>
          <a:lstStyle>
            <a:lvl1pPr marL="0" indent="0" algn="ctr">
              <a:buSzTx/>
              <a:buNone/>
              <a:defRPr sz="1100">
                <a:solidFill>
                  <a:srgbClr val="FFFFFF"/>
                </a:solidFill>
              </a:defRPr>
            </a:lvl1pPr>
          </a:lstStyle>
          <a:p>
            <a:pPr/>
            <a:r>
              <a:t>1</a:t>
            </a:r>
          </a:p>
        </p:txBody>
      </p:sp>
      <p:sp>
        <p:nvSpPr>
          <p:cNvPr id="343" name="Text Placeholder 7"/>
          <p:cNvSpPr/>
          <p:nvPr>
            <p:ph type="body" sz="quarter" idx="22" hasCustomPrompt="1"/>
          </p:nvPr>
        </p:nvSpPr>
        <p:spPr>
          <a:xfrm>
            <a:off x="3868625" y="799552"/>
            <a:ext cx="1740195" cy="232027"/>
          </a:xfrm>
          <a:prstGeom prst="rect">
            <a:avLst/>
          </a:prstGeom>
          <a:solidFill>
            <a:srgbClr val="0077BD"/>
          </a:solidFill>
        </p:spPr>
        <p:txBody>
          <a:bodyPr lIns="36000" tIns="36000" rIns="36000" bIns="36000" anchor="ctr"/>
          <a:lstStyle>
            <a:lvl1pPr marL="0" indent="0" algn="ctr">
              <a:buSzTx/>
              <a:buNone/>
              <a:defRPr sz="1100">
                <a:solidFill>
                  <a:srgbClr val="FFFFFF"/>
                </a:solidFill>
              </a:defRPr>
            </a:lvl1pPr>
          </a:lstStyle>
          <a:p>
            <a:pPr/>
            <a:r>
              <a:t>Column 2 Title</a:t>
            </a:r>
          </a:p>
        </p:txBody>
      </p:sp>
      <p:sp>
        <p:nvSpPr>
          <p:cNvPr id="344" name="Text Placeholder 7"/>
          <p:cNvSpPr/>
          <p:nvPr>
            <p:ph type="body" sz="quarter" idx="23" hasCustomPrompt="1"/>
          </p:nvPr>
        </p:nvSpPr>
        <p:spPr>
          <a:xfrm>
            <a:off x="3318381" y="816950"/>
            <a:ext cx="276563" cy="197233"/>
          </a:xfrm>
          <a:prstGeom prst="rect">
            <a:avLst/>
          </a:prstGeom>
          <a:solidFill>
            <a:srgbClr val="404040"/>
          </a:solidFill>
        </p:spPr>
        <p:txBody>
          <a:bodyPr lIns="36000" tIns="36000" rIns="36000" bIns="36000" anchor="ctr"/>
          <a:lstStyle>
            <a:lvl1pPr marL="0" indent="0" algn="ctr">
              <a:buSzTx/>
              <a:buNone/>
              <a:defRPr sz="1100">
                <a:solidFill>
                  <a:srgbClr val="FFFFFF"/>
                </a:solidFill>
              </a:defRPr>
            </a:lvl1pPr>
          </a:lstStyle>
          <a:p>
            <a:pPr/>
            <a:r>
              <a:t>2</a:t>
            </a:r>
          </a:p>
        </p:txBody>
      </p:sp>
      <p:sp>
        <p:nvSpPr>
          <p:cNvPr id="345" name="Text Placeholder 7"/>
          <p:cNvSpPr/>
          <p:nvPr>
            <p:ph type="body" sz="quarter" idx="24" hasCustomPrompt="1"/>
          </p:nvPr>
        </p:nvSpPr>
        <p:spPr>
          <a:xfrm>
            <a:off x="6885001" y="799552"/>
            <a:ext cx="1740195" cy="232027"/>
          </a:xfrm>
          <a:prstGeom prst="rect">
            <a:avLst/>
          </a:prstGeom>
          <a:solidFill>
            <a:schemeClr val="accent2"/>
          </a:solidFill>
        </p:spPr>
        <p:txBody>
          <a:bodyPr lIns="36000" tIns="36000" rIns="36000" bIns="36000" anchor="ctr"/>
          <a:lstStyle>
            <a:lvl1pPr marL="0" indent="0" algn="ctr">
              <a:buSzTx/>
              <a:buNone/>
              <a:defRPr sz="1100">
                <a:solidFill>
                  <a:srgbClr val="FFFFFF"/>
                </a:solidFill>
              </a:defRPr>
            </a:lvl1pPr>
          </a:lstStyle>
          <a:p>
            <a:pPr/>
            <a:r>
              <a:t>Column 3 Title</a:t>
            </a:r>
          </a:p>
        </p:txBody>
      </p:sp>
      <p:sp>
        <p:nvSpPr>
          <p:cNvPr id="346" name="Text Placeholder 7"/>
          <p:cNvSpPr/>
          <p:nvPr>
            <p:ph type="body" sz="quarter" idx="25" hasCustomPrompt="1"/>
          </p:nvPr>
        </p:nvSpPr>
        <p:spPr>
          <a:xfrm>
            <a:off x="6334757" y="816950"/>
            <a:ext cx="276563" cy="197233"/>
          </a:xfrm>
          <a:prstGeom prst="rect">
            <a:avLst/>
          </a:prstGeom>
          <a:solidFill>
            <a:srgbClr val="404040"/>
          </a:solidFill>
        </p:spPr>
        <p:txBody>
          <a:bodyPr lIns="36000" tIns="36000" rIns="36000" bIns="36000" anchor="ctr"/>
          <a:lstStyle>
            <a:lvl1pPr marL="0" indent="0" algn="ctr">
              <a:buSzTx/>
              <a:buNone/>
              <a:defRPr sz="1100">
                <a:solidFill>
                  <a:srgbClr val="FFFFFF"/>
                </a:solidFill>
              </a:defRPr>
            </a:lvl1pPr>
          </a:lstStyle>
          <a:p>
            <a:pPr/>
            <a:r>
              <a:t>3</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rt Diagram Slide">
    <p:spTree>
      <p:nvGrpSpPr>
        <p:cNvPr id="1" name=""/>
        <p:cNvGrpSpPr/>
        <p:nvPr/>
      </p:nvGrpSpPr>
      <p:grpSpPr>
        <a:xfrm>
          <a:off x="0" y="0"/>
          <a:ext cx="0" cy="0"/>
          <a:chOff x="0" y="0"/>
          <a:chExt cx="0" cy="0"/>
        </a:xfrm>
      </p:grpSpPr>
      <p:sp>
        <p:nvSpPr>
          <p:cNvPr id="353"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354"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355"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356"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357" name="Picture 96" descr="Picture 96"/>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358" name="Chart Diagram Slide"/>
          <p:cNvSpPr txBox="1"/>
          <p:nvPr>
            <p:ph type="title" hasCustomPrompt="1"/>
          </p:nvPr>
        </p:nvSpPr>
        <p:spPr>
          <a:xfrm>
            <a:off x="304800" y="0"/>
            <a:ext cx="8534400" cy="505365"/>
          </a:xfrm>
          <a:prstGeom prst="rect">
            <a:avLst/>
          </a:prstGeom>
        </p:spPr>
        <p:txBody>
          <a:bodyPr/>
          <a:lstStyle>
            <a:lvl1pPr>
              <a:defRPr b="0"/>
            </a:lvl1pPr>
          </a:lstStyle>
          <a:p>
            <a:pPr/>
            <a:r>
              <a:t>Chart Diagram Slide</a:t>
            </a:r>
          </a:p>
        </p:txBody>
      </p:sp>
      <p:grpSp>
        <p:nvGrpSpPr>
          <p:cNvPr id="361" name="Group 1"/>
          <p:cNvGrpSpPr/>
          <p:nvPr/>
        </p:nvGrpSpPr>
        <p:grpSpPr>
          <a:xfrm>
            <a:off x="249998" y="475256"/>
            <a:ext cx="8644005" cy="108071"/>
            <a:chOff x="0" y="0"/>
            <a:chExt cx="8644003" cy="108069"/>
          </a:xfrm>
        </p:grpSpPr>
        <p:sp>
          <p:nvSpPr>
            <p:cNvPr id="359"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60"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Slide">
    <p:spTree>
      <p:nvGrpSpPr>
        <p:cNvPr id="1" name=""/>
        <p:cNvGrpSpPr/>
        <p:nvPr/>
      </p:nvGrpSpPr>
      <p:grpSpPr>
        <a:xfrm>
          <a:off x="0" y="0"/>
          <a:ext cx="0" cy="0"/>
          <a:chOff x="0" y="0"/>
          <a:chExt cx="0" cy="0"/>
        </a:xfrm>
      </p:grpSpPr>
      <p:sp>
        <p:nvSpPr>
          <p:cNvPr id="39" name="Slide Number"/>
          <p:cNvSpPr txBox="1"/>
          <p:nvPr>
            <p:ph type="sldNum" sz="quarter" idx="2"/>
          </p:nvPr>
        </p:nvSpPr>
        <p:spPr>
          <a:prstGeom prst="rect">
            <a:avLst/>
          </a:prstGeom>
        </p:spPr>
        <p:txBody>
          <a:bodyPr/>
          <a:lstStyle/>
          <a:p>
            <a:pPr/>
            <a:fld id="{86CB4B4D-7CA3-9044-876B-883B54F8677D}" type="slidenum"/>
          </a:p>
        </p:txBody>
      </p:sp>
      <p:sp>
        <p:nvSpPr>
          <p:cNvPr id="40" name="Click to edit Title Text"/>
          <p:cNvSpPr txBox="1"/>
          <p:nvPr>
            <p:ph type="title" hasCustomPrompt="1"/>
          </p:nvPr>
        </p:nvSpPr>
        <p:spPr>
          <a:prstGeom prst="rect">
            <a:avLst/>
          </a:prstGeom>
        </p:spPr>
        <p:txBody>
          <a:bodyPr/>
          <a:lstStyle/>
          <a:p>
            <a:pPr/>
            <a:r>
              <a:t>Click to edit Title Text</a:t>
            </a:r>
          </a:p>
        </p:txBody>
      </p:sp>
      <p:sp>
        <p:nvSpPr>
          <p:cNvPr id="41"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able Diagram Slide">
    <p:spTree>
      <p:nvGrpSpPr>
        <p:cNvPr id="1" name=""/>
        <p:cNvGrpSpPr/>
        <p:nvPr/>
      </p:nvGrpSpPr>
      <p:grpSpPr>
        <a:xfrm>
          <a:off x="0" y="0"/>
          <a:ext cx="0" cy="0"/>
          <a:chOff x="0" y="0"/>
          <a:chExt cx="0" cy="0"/>
        </a:xfrm>
      </p:grpSpPr>
      <p:sp>
        <p:nvSpPr>
          <p:cNvPr id="368"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369"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370"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371"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372" name="Picture 96" descr="Picture 96"/>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373" name="Table Diagram Slide"/>
          <p:cNvSpPr txBox="1"/>
          <p:nvPr>
            <p:ph type="title" hasCustomPrompt="1"/>
          </p:nvPr>
        </p:nvSpPr>
        <p:spPr>
          <a:xfrm>
            <a:off x="304800" y="0"/>
            <a:ext cx="8534400" cy="505365"/>
          </a:xfrm>
          <a:prstGeom prst="rect">
            <a:avLst/>
          </a:prstGeom>
        </p:spPr>
        <p:txBody>
          <a:bodyPr/>
          <a:lstStyle>
            <a:lvl1pPr>
              <a:defRPr b="0"/>
            </a:lvl1pPr>
          </a:lstStyle>
          <a:p>
            <a:pPr/>
            <a:r>
              <a:t>Table Diagram Slide</a:t>
            </a:r>
          </a:p>
        </p:txBody>
      </p:sp>
      <p:grpSp>
        <p:nvGrpSpPr>
          <p:cNvPr id="376" name="Group 1"/>
          <p:cNvGrpSpPr/>
          <p:nvPr/>
        </p:nvGrpSpPr>
        <p:grpSpPr>
          <a:xfrm>
            <a:off x="249998" y="475256"/>
            <a:ext cx="8644005" cy="108071"/>
            <a:chOff x="0" y="0"/>
            <a:chExt cx="8644003" cy="108069"/>
          </a:xfrm>
        </p:grpSpPr>
        <p:sp>
          <p:nvSpPr>
            <p:cNvPr id="374"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5"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abular Data Slide">
    <p:spTree>
      <p:nvGrpSpPr>
        <p:cNvPr id="1" name=""/>
        <p:cNvGrpSpPr/>
        <p:nvPr/>
      </p:nvGrpSpPr>
      <p:grpSpPr>
        <a:xfrm>
          <a:off x="0" y="0"/>
          <a:ext cx="0" cy="0"/>
          <a:chOff x="0" y="0"/>
          <a:chExt cx="0" cy="0"/>
        </a:xfrm>
      </p:grpSpPr>
      <p:sp>
        <p:nvSpPr>
          <p:cNvPr id="383"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384"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385"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386"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387" name="Picture 110" descr="Picture 110"/>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388" name="Tabular Data Slide"/>
          <p:cNvSpPr txBox="1"/>
          <p:nvPr>
            <p:ph type="title" hasCustomPrompt="1"/>
          </p:nvPr>
        </p:nvSpPr>
        <p:spPr>
          <a:xfrm>
            <a:off x="304800" y="0"/>
            <a:ext cx="8534400" cy="505365"/>
          </a:xfrm>
          <a:prstGeom prst="rect">
            <a:avLst/>
          </a:prstGeom>
        </p:spPr>
        <p:txBody>
          <a:bodyPr/>
          <a:lstStyle>
            <a:lvl1pPr>
              <a:defRPr b="0"/>
            </a:lvl1pPr>
          </a:lstStyle>
          <a:p>
            <a:pPr/>
            <a:r>
              <a:t>Tabular Data Slide</a:t>
            </a:r>
          </a:p>
        </p:txBody>
      </p:sp>
      <p:grpSp>
        <p:nvGrpSpPr>
          <p:cNvPr id="391" name="Group 1"/>
          <p:cNvGrpSpPr/>
          <p:nvPr/>
        </p:nvGrpSpPr>
        <p:grpSpPr>
          <a:xfrm>
            <a:off x="249998" y="475256"/>
            <a:ext cx="8644005" cy="108071"/>
            <a:chOff x="0" y="0"/>
            <a:chExt cx="8644003" cy="108069"/>
          </a:xfrm>
        </p:grpSpPr>
        <p:sp>
          <p:nvSpPr>
            <p:cNvPr id="389"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0"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392" name="Picture Placeholder 7"/>
          <p:cNvSpPr/>
          <p:nvPr>
            <p:ph type="pic" sz="quarter" idx="21"/>
          </p:nvPr>
        </p:nvSpPr>
        <p:spPr>
          <a:xfrm>
            <a:off x="289324" y="1342416"/>
            <a:ext cx="2016768" cy="979252"/>
          </a:xfrm>
          <a:prstGeom prst="rect">
            <a:avLst/>
          </a:prstGeom>
        </p:spPr>
        <p:txBody>
          <a:bodyPr lIns="91439" tIns="45719" rIns="91439" bIns="45719">
            <a:noAutofit/>
          </a:bodyPr>
          <a:lstStyle/>
          <a:p>
            <a:pPr/>
          </a:p>
        </p:txBody>
      </p:sp>
      <p:sp>
        <p:nvSpPr>
          <p:cNvPr id="393" name="Picture Placeholder 7"/>
          <p:cNvSpPr/>
          <p:nvPr>
            <p:ph type="pic" sz="quarter" idx="22"/>
          </p:nvPr>
        </p:nvSpPr>
        <p:spPr>
          <a:xfrm>
            <a:off x="289324" y="2574588"/>
            <a:ext cx="2016768" cy="979251"/>
          </a:xfrm>
          <a:prstGeom prst="rect">
            <a:avLst/>
          </a:prstGeom>
        </p:spPr>
        <p:txBody>
          <a:bodyPr lIns="91439" tIns="45719" rIns="91439" bIns="45719">
            <a:noAutofit/>
          </a:bodyPr>
          <a:lstStyle/>
          <a:p>
            <a:pPr/>
          </a:p>
        </p:txBody>
      </p:sp>
      <p:sp>
        <p:nvSpPr>
          <p:cNvPr id="394" name="Picture Placeholder 7"/>
          <p:cNvSpPr/>
          <p:nvPr>
            <p:ph type="pic" sz="quarter" idx="23"/>
          </p:nvPr>
        </p:nvSpPr>
        <p:spPr>
          <a:xfrm>
            <a:off x="289324" y="3806759"/>
            <a:ext cx="2016768" cy="979251"/>
          </a:xfrm>
          <a:prstGeom prst="rect">
            <a:avLst/>
          </a:prstGeom>
        </p:spPr>
        <p:txBody>
          <a:bodyPr lIns="91439" tIns="45719" rIns="91439" bIns="45719">
            <a:noAutofit/>
          </a:bodyPr>
          <a:lstStyle/>
          <a:p>
            <a:pPr/>
          </a:p>
        </p:txBody>
      </p:sp>
      <p:sp>
        <p:nvSpPr>
          <p:cNvPr id="395" name="Body Level One…"/>
          <p:cNvSpPr txBox="1"/>
          <p:nvPr>
            <p:ph type="body" sz="quarter" idx="1"/>
          </p:nvPr>
        </p:nvSpPr>
        <p:spPr>
          <a:xfrm>
            <a:off x="308781" y="648510"/>
            <a:ext cx="8526441" cy="343679"/>
          </a:xfrm>
          <a:prstGeom prst="rect">
            <a:avLst/>
          </a:prstGeom>
          <a:solidFill>
            <a:srgbClr val="0077BD"/>
          </a:solidFill>
        </p:spPr>
        <p:txBody>
          <a:bodyPr lIns="45719" tIns="45719" rIns="45719" bIns="45719" anchor="ctr"/>
          <a:lstStyle>
            <a:lvl1pPr marL="0" indent="0" algn="ctr">
              <a:buSzTx/>
              <a:buNone/>
              <a:defRPr>
                <a:solidFill>
                  <a:srgbClr val="FFFFFF"/>
                </a:solidFill>
              </a:defRPr>
            </a:lvl1pPr>
            <a:lvl2pPr marL="514337" indent="-171446" algn="ctr">
              <a:buBlip>
                <a:blip r:embed="rId3"/>
              </a:buBlip>
              <a:defRPr>
                <a:solidFill>
                  <a:srgbClr val="FFFFFF"/>
                </a:solidFill>
              </a:defRPr>
            </a:lvl2pPr>
            <a:lvl3pPr marL="891517" indent="-205735" algn="ctr">
              <a:buBlip>
                <a:blip r:embed="rId3"/>
              </a:buBlip>
              <a:defRPr>
                <a:solidFill>
                  <a:srgbClr val="FFFFFF"/>
                </a:solidFill>
              </a:defRPr>
            </a:lvl3pPr>
            <a:lvl4pPr marL="1249104" indent="-220430" algn="ctr">
              <a:buBlip>
                <a:blip r:embed="rId3"/>
              </a:buBlip>
              <a:defRPr>
                <a:solidFill>
                  <a:srgbClr val="FFFFFF"/>
                </a:solidFill>
              </a:defRPr>
            </a:lvl4pPr>
            <a:lvl5pPr marL="1591996" indent="-220430" algn="ctr">
              <a:buBlip>
                <a:blip r:embed="rId3"/>
              </a:buBlip>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6" name="Text Placeholder 9"/>
          <p:cNvSpPr/>
          <p:nvPr>
            <p:ph type="body" sz="quarter" idx="24"/>
          </p:nvPr>
        </p:nvSpPr>
        <p:spPr>
          <a:xfrm>
            <a:off x="3072476" y="1089586"/>
            <a:ext cx="2240901" cy="174889"/>
          </a:xfrm>
          <a:prstGeom prst="rect">
            <a:avLst/>
          </a:prstGeom>
          <a:solidFill>
            <a:srgbClr val="595959"/>
          </a:solidFill>
        </p:spPr>
        <p:txBody>
          <a:bodyPr lIns="45719" tIns="45719" rIns="45719" bIns="45719" anchor="ctr"/>
          <a:lstStyle/>
          <a:p>
            <a:pPr marL="0" indent="0" algn="ctr">
              <a:buSzTx/>
              <a:buNone/>
              <a:defRPr sz="1200">
                <a:solidFill>
                  <a:srgbClr val="FFFFFF"/>
                </a:solidFill>
              </a:defRPr>
            </a:pPr>
          </a:p>
        </p:txBody>
      </p:sp>
      <p:sp>
        <p:nvSpPr>
          <p:cNvPr id="397" name="Text Placeholder 9"/>
          <p:cNvSpPr/>
          <p:nvPr>
            <p:ph type="body" sz="quarter" idx="25"/>
          </p:nvPr>
        </p:nvSpPr>
        <p:spPr>
          <a:xfrm>
            <a:off x="6237207" y="1089586"/>
            <a:ext cx="2240901" cy="174889"/>
          </a:xfrm>
          <a:prstGeom prst="rect">
            <a:avLst/>
          </a:prstGeom>
          <a:solidFill>
            <a:srgbClr val="595959"/>
          </a:solidFill>
        </p:spPr>
        <p:txBody>
          <a:bodyPr lIns="45719" tIns="45719" rIns="45719" bIns="45719" anchor="ctr"/>
          <a:lstStyle/>
          <a:p>
            <a:pPr marL="0" indent="0" algn="ctr">
              <a:buSzTx/>
              <a:buNone/>
              <a:defRPr sz="1200">
                <a:solidFill>
                  <a:srgbClr val="FFFFFF"/>
                </a:solidFill>
              </a:defRPr>
            </a:pPr>
          </a:p>
        </p:txBody>
      </p:sp>
      <p:sp>
        <p:nvSpPr>
          <p:cNvPr id="398" name="Text Placeholder 11"/>
          <p:cNvSpPr/>
          <p:nvPr>
            <p:ph type="body" sz="quarter" idx="26"/>
          </p:nvPr>
        </p:nvSpPr>
        <p:spPr>
          <a:xfrm>
            <a:off x="2860675" y="1381395"/>
            <a:ext cx="2657475" cy="920751"/>
          </a:xfrm>
          <a:prstGeom prst="rect">
            <a:avLst/>
          </a:prstGeom>
        </p:spPr>
        <p:txBody>
          <a:bodyPr lIns="45719" tIns="45719" rIns="45719" bIns="45719"/>
          <a:lstStyle/>
          <a:p>
            <a:pPr>
              <a:buBlip>
                <a:blip r:embed="rId3"/>
              </a:buBlip>
              <a:defRPr sz="1000"/>
            </a:pPr>
          </a:p>
        </p:txBody>
      </p:sp>
      <p:sp>
        <p:nvSpPr>
          <p:cNvPr id="399" name="Text Placeholder 11"/>
          <p:cNvSpPr/>
          <p:nvPr>
            <p:ph type="body" sz="quarter" idx="27"/>
          </p:nvPr>
        </p:nvSpPr>
        <p:spPr>
          <a:xfrm>
            <a:off x="6012436" y="1381395"/>
            <a:ext cx="2657476" cy="920751"/>
          </a:xfrm>
          <a:prstGeom prst="rect">
            <a:avLst/>
          </a:prstGeom>
        </p:spPr>
        <p:txBody>
          <a:bodyPr lIns="45719" tIns="45719" rIns="45719" bIns="45719"/>
          <a:lstStyle/>
          <a:p>
            <a:pPr>
              <a:buBlip>
                <a:blip r:embed="rId3"/>
              </a:buBlip>
              <a:defRPr sz="1000"/>
            </a:pPr>
          </a:p>
        </p:txBody>
      </p:sp>
      <p:sp>
        <p:nvSpPr>
          <p:cNvPr id="400" name="Text Placeholder 11"/>
          <p:cNvSpPr/>
          <p:nvPr>
            <p:ph type="body" sz="quarter" idx="28"/>
          </p:nvPr>
        </p:nvSpPr>
        <p:spPr>
          <a:xfrm>
            <a:off x="2860675" y="2607079"/>
            <a:ext cx="2657475" cy="920751"/>
          </a:xfrm>
          <a:prstGeom prst="rect">
            <a:avLst/>
          </a:prstGeom>
        </p:spPr>
        <p:txBody>
          <a:bodyPr lIns="45719" tIns="45719" rIns="45719" bIns="45719"/>
          <a:lstStyle/>
          <a:p>
            <a:pPr>
              <a:buBlip>
                <a:blip r:embed="rId3"/>
              </a:buBlip>
              <a:defRPr sz="1000"/>
            </a:pPr>
          </a:p>
        </p:txBody>
      </p:sp>
      <p:sp>
        <p:nvSpPr>
          <p:cNvPr id="401" name="Text Placeholder 11"/>
          <p:cNvSpPr/>
          <p:nvPr>
            <p:ph type="body" sz="quarter" idx="29"/>
          </p:nvPr>
        </p:nvSpPr>
        <p:spPr>
          <a:xfrm>
            <a:off x="6012436" y="2607079"/>
            <a:ext cx="2657476" cy="920751"/>
          </a:xfrm>
          <a:prstGeom prst="rect">
            <a:avLst/>
          </a:prstGeom>
        </p:spPr>
        <p:txBody>
          <a:bodyPr lIns="45719" tIns="45719" rIns="45719" bIns="45719"/>
          <a:lstStyle/>
          <a:p>
            <a:pPr>
              <a:buBlip>
                <a:blip r:embed="rId3"/>
              </a:buBlip>
              <a:defRPr sz="1000"/>
            </a:pPr>
          </a:p>
        </p:txBody>
      </p:sp>
      <p:sp>
        <p:nvSpPr>
          <p:cNvPr id="402" name="Text Placeholder 11"/>
          <p:cNvSpPr/>
          <p:nvPr>
            <p:ph type="body" sz="quarter" idx="30"/>
          </p:nvPr>
        </p:nvSpPr>
        <p:spPr>
          <a:xfrm>
            <a:off x="2860675" y="3839250"/>
            <a:ext cx="2657475" cy="920751"/>
          </a:xfrm>
          <a:prstGeom prst="rect">
            <a:avLst/>
          </a:prstGeom>
        </p:spPr>
        <p:txBody>
          <a:bodyPr lIns="45719" tIns="45719" rIns="45719" bIns="45719"/>
          <a:lstStyle/>
          <a:p>
            <a:pPr>
              <a:buBlip>
                <a:blip r:embed="rId3"/>
              </a:buBlip>
              <a:defRPr sz="1000"/>
            </a:pPr>
          </a:p>
        </p:txBody>
      </p:sp>
      <p:sp>
        <p:nvSpPr>
          <p:cNvPr id="403" name="Text Placeholder 11"/>
          <p:cNvSpPr/>
          <p:nvPr>
            <p:ph type="body" sz="quarter" idx="31"/>
          </p:nvPr>
        </p:nvSpPr>
        <p:spPr>
          <a:xfrm>
            <a:off x="6012436" y="3839250"/>
            <a:ext cx="2657476" cy="920751"/>
          </a:xfrm>
          <a:prstGeom prst="rect">
            <a:avLst/>
          </a:prstGeom>
        </p:spPr>
        <p:txBody>
          <a:bodyPr lIns="45719" tIns="45719" rIns="45719" bIns="45719"/>
          <a:lstStyle/>
          <a:p>
            <a:pPr>
              <a:buBlip>
                <a:blip r:embed="rId3"/>
              </a:buBlip>
              <a:defRPr sz="1000"/>
            </a:pPr>
          </a:p>
        </p:txBody>
      </p:sp>
      <p:sp>
        <p:nvSpPr>
          <p:cNvPr id="404" name="Text Placeholder 11"/>
          <p:cNvSpPr/>
          <p:nvPr>
            <p:ph type="body" sz="quarter" idx="32" hasCustomPrompt="1"/>
          </p:nvPr>
        </p:nvSpPr>
        <p:spPr>
          <a:xfrm>
            <a:off x="328133" y="2055778"/>
            <a:ext cx="1614793" cy="246367"/>
          </a:xfrm>
          <a:prstGeom prst="rect">
            <a:avLst/>
          </a:prstGeom>
        </p:spPr>
        <p:txBody>
          <a:bodyPr lIns="45719" tIns="45719" rIns="45719" bIns="45719"/>
          <a:lstStyle>
            <a:lvl1pPr marL="0" indent="0" algn="ctr">
              <a:buSzTx/>
              <a:buNone/>
              <a:defRPr b="1" sz="1000">
                <a:solidFill>
                  <a:srgbClr val="FFFFFF"/>
                </a:solidFill>
              </a:defRPr>
            </a:lvl1pPr>
          </a:lstStyle>
          <a:p>
            <a:pPr/>
            <a:r>
              <a:t>Add Text Here</a:t>
            </a:r>
          </a:p>
        </p:txBody>
      </p:sp>
      <p:sp>
        <p:nvSpPr>
          <p:cNvPr id="405" name="Text Placeholder 11"/>
          <p:cNvSpPr/>
          <p:nvPr>
            <p:ph type="body" sz="quarter" idx="33" hasCustomPrompt="1"/>
          </p:nvPr>
        </p:nvSpPr>
        <p:spPr>
          <a:xfrm>
            <a:off x="328133" y="3307403"/>
            <a:ext cx="1614793" cy="246367"/>
          </a:xfrm>
          <a:prstGeom prst="rect">
            <a:avLst/>
          </a:prstGeom>
        </p:spPr>
        <p:txBody>
          <a:bodyPr lIns="45719" tIns="45719" rIns="45719" bIns="45719"/>
          <a:lstStyle>
            <a:lvl1pPr marL="0" indent="0" algn="ctr">
              <a:buSzTx/>
              <a:buNone/>
              <a:defRPr b="1" sz="1000">
                <a:solidFill>
                  <a:srgbClr val="FFFFFF"/>
                </a:solidFill>
              </a:defRPr>
            </a:lvl1pPr>
          </a:lstStyle>
          <a:p>
            <a:pPr/>
            <a:r>
              <a:t>Add Text Here</a:t>
            </a:r>
          </a:p>
        </p:txBody>
      </p:sp>
      <p:sp>
        <p:nvSpPr>
          <p:cNvPr id="406" name="Text Placeholder 11"/>
          <p:cNvSpPr/>
          <p:nvPr>
            <p:ph type="body" sz="quarter" idx="34" hasCustomPrompt="1"/>
          </p:nvPr>
        </p:nvSpPr>
        <p:spPr>
          <a:xfrm>
            <a:off x="328133" y="4526603"/>
            <a:ext cx="1614793" cy="246367"/>
          </a:xfrm>
          <a:prstGeom prst="rect">
            <a:avLst/>
          </a:prstGeom>
        </p:spPr>
        <p:txBody>
          <a:bodyPr lIns="45719" tIns="45719" rIns="45719" bIns="45719"/>
          <a:lstStyle>
            <a:lvl1pPr marL="0" indent="0" algn="ctr">
              <a:buSzTx/>
              <a:buNone/>
              <a:defRPr b="1" sz="1000">
                <a:solidFill>
                  <a:srgbClr val="FFFFFF"/>
                </a:solidFill>
              </a:defRPr>
            </a:lvl1pPr>
          </a:lstStyle>
          <a:p>
            <a:pPr/>
            <a:r>
              <a:t>Add Text Here</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ive Point Slide 1">
    <p:spTree>
      <p:nvGrpSpPr>
        <p:cNvPr id="1" name=""/>
        <p:cNvGrpSpPr/>
        <p:nvPr/>
      </p:nvGrpSpPr>
      <p:grpSpPr>
        <a:xfrm>
          <a:off x="0" y="0"/>
          <a:ext cx="0" cy="0"/>
          <a:chOff x="0" y="0"/>
          <a:chExt cx="0" cy="0"/>
        </a:xfrm>
      </p:grpSpPr>
      <p:sp>
        <p:nvSpPr>
          <p:cNvPr id="413"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414"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415"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416"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417" name="Picture 105" descr="Picture 105"/>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418" name="Five Points Slide 1"/>
          <p:cNvSpPr txBox="1"/>
          <p:nvPr>
            <p:ph type="title" hasCustomPrompt="1"/>
          </p:nvPr>
        </p:nvSpPr>
        <p:spPr>
          <a:xfrm>
            <a:off x="304800" y="0"/>
            <a:ext cx="8534400" cy="505365"/>
          </a:xfrm>
          <a:prstGeom prst="rect">
            <a:avLst/>
          </a:prstGeom>
        </p:spPr>
        <p:txBody>
          <a:bodyPr/>
          <a:lstStyle>
            <a:lvl1pPr>
              <a:defRPr b="0"/>
            </a:lvl1pPr>
          </a:lstStyle>
          <a:p>
            <a:pPr/>
            <a:r>
              <a:t>Five Points Slide 1</a:t>
            </a:r>
          </a:p>
        </p:txBody>
      </p:sp>
      <p:grpSp>
        <p:nvGrpSpPr>
          <p:cNvPr id="421" name="Group 1"/>
          <p:cNvGrpSpPr/>
          <p:nvPr/>
        </p:nvGrpSpPr>
        <p:grpSpPr>
          <a:xfrm>
            <a:off x="249998" y="475256"/>
            <a:ext cx="8644005" cy="108071"/>
            <a:chOff x="0" y="0"/>
            <a:chExt cx="8644003" cy="108069"/>
          </a:xfrm>
        </p:grpSpPr>
        <p:sp>
          <p:nvSpPr>
            <p:cNvPr id="419"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0"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22" name="Picture Placeholder 7"/>
          <p:cNvSpPr/>
          <p:nvPr>
            <p:ph type="pic" sz="quarter" idx="21"/>
          </p:nvPr>
        </p:nvSpPr>
        <p:spPr>
          <a:xfrm>
            <a:off x="350304" y="1485899"/>
            <a:ext cx="1799996" cy="1799996"/>
          </a:xfrm>
          <a:prstGeom prst="rect">
            <a:avLst/>
          </a:prstGeom>
        </p:spPr>
        <p:txBody>
          <a:bodyPr lIns="91439" tIns="45719" rIns="91439" bIns="45719">
            <a:noAutofit/>
          </a:bodyPr>
          <a:lstStyle/>
          <a:p>
            <a:pPr/>
          </a:p>
        </p:txBody>
      </p:sp>
      <p:sp>
        <p:nvSpPr>
          <p:cNvPr id="423" name="Body Level One…"/>
          <p:cNvSpPr txBox="1"/>
          <p:nvPr>
            <p:ph type="body" sz="quarter" idx="1" hasCustomPrompt="1"/>
          </p:nvPr>
        </p:nvSpPr>
        <p:spPr>
          <a:xfrm>
            <a:off x="587039" y="3360420"/>
            <a:ext cx="1279861" cy="304801"/>
          </a:xfrm>
          <a:prstGeom prst="rect">
            <a:avLst/>
          </a:prstGeom>
        </p:spPr>
        <p:txBody>
          <a:bodyPr lIns="45719" tIns="45719" rIns="45719" bIns="45719" anchor="ctr"/>
          <a:lstStyle>
            <a:lvl1pPr marL="0" indent="0" algn="ctr">
              <a:buSzTx/>
              <a:buNone/>
              <a:defRPr b="1" sz="1000">
                <a:solidFill>
                  <a:srgbClr val="404040"/>
                </a:solidFill>
              </a:defRPr>
            </a:lvl1pPr>
            <a:lvl2pPr marL="0" indent="342890" algn="ctr">
              <a:buSzTx/>
              <a:buNone/>
              <a:defRPr b="1" sz="1000">
                <a:solidFill>
                  <a:srgbClr val="404040"/>
                </a:solidFill>
              </a:defRPr>
            </a:lvl2pPr>
            <a:lvl3pPr marL="0" indent="685781" algn="ctr">
              <a:buSzTx/>
              <a:buNone/>
              <a:defRPr b="1" sz="1000">
                <a:solidFill>
                  <a:srgbClr val="404040"/>
                </a:solidFill>
              </a:defRPr>
            </a:lvl3pPr>
            <a:lvl4pPr marL="0" indent="1028674" algn="ctr">
              <a:buSzTx/>
              <a:buNone/>
              <a:defRPr b="1" sz="1000">
                <a:solidFill>
                  <a:srgbClr val="404040"/>
                </a:solidFill>
              </a:defRPr>
            </a:lvl4pPr>
            <a:lvl5pPr marL="0" indent="1371565" algn="ctr">
              <a:buSzTx/>
              <a:buNone/>
              <a:defRPr b="1" sz="1000">
                <a:solidFill>
                  <a:srgbClr val="404040"/>
                </a:solidFill>
              </a:defRPr>
            </a:lvl5pPr>
          </a:lstStyle>
          <a:p>
            <a:pPr/>
            <a:r>
              <a:t>Add Text Here</a:t>
            </a:r>
          </a:p>
          <a:p>
            <a:pPr lvl="1"/>
            <a:r>
              <a:t/>
            </a:r>
          </a:p>
          <a:p>
            <a:pPr lvl="2"/>
            <a:r>
              <a:t/>
            </a:r>
          </a:p>
          <a:p>
            <a:pPr lvl="3"/>
            <a:r>
              <a:t/>
            </a:r>
          </a:p>
          <a:p>
            <a:pPr lvl="4"/>
            <a:r>
              <a:t/>
            </a:r>
          </a:p>
        </p:txBody>
      </p:sp>
      <p:sp>
        <p:nvSpPr>
          <p:cNvPr id="424" name="Picture Placeholder 7"/>
          <p:cNvSpPr/>
          <p:nvPr>
            <p:ph type="pic" sz="quarter" idx="22"/>
          </p:nvPr>
        </p:nvSpPr>
        <p:spPr>
          <a:xfrm>
            <a:off x="2026704" y="2186944"/>
            <a:ext cx="1799996" cy="1799996"/>
          </a:xfrm>
          <a:prstGeom prst="rect">
            <a:avLst/>
          </a:prstGeom>
        </p:spPr>
        <p:txBody>
          <a:bodyPr lIns="91439" tIns="45719" rIns="91439" bIns="45719">
            <a:noAutofit/>
          </a:bodyPr>
          <a:lstStyle/>
          <a:p>
            <a:pPr/>
          </a:p>
        </p:txBody>
      </p:sp>
      <p:sp>
        <p:nvSpPr>
          <p:cNvPr id="425" name="Picture Placeholder 7"/>
          <p:cNvSpPr/>
          <p:nvPr>
            <p:ph type="pic" sz="quarter" idx="23"/>
          </p:nvPr>
        </p:nvSpPr>
        <p:spPr>
          <a:xfrm>
            <a:off x="3703103" y="1485899"/>
            <a:ext cx="1799997" cy="1799996"/>
          </a:xfrm>
          <a:prstGeom prst="rect">
            <a:avLst/>
          </a:prstGeom>
        </p:spPr>
        <p:txBody>
          <a:bodyPr lIns="91439" tIns="45719" rIns="91439" bIns="45719">
            <a:noAutofit/>
          </a:bodyPr>
          <a:lstStyle/>
          <a:p>
            <a:pPr/>
          </a:p>
        </p:txBody>
      </p:sp>
      <p:sp>
        <p:nvSpPr>
          <p:cNvPr id="426" name="Picture Placeholder 7"/>
          <p:cNvSpPr/>
          <p:nvPr>
            <p:ph type="pic" sz="quarter" idx="24"/>
          </p:nvPr>
        </p:nvSpPr>
        <p:spPr>
          <a:xfrm>
            <a:off x="5379503" y="2186944"/>
            <a:ext cx="1799997" cy="1799996"/>
          </a:xfrm>
          <a:prstGeom prst="rect">
            <a:avLst/>
          </a:prstGeom>
        </p:spPr>
        <p:txBody>
          <a:bodyPr lIns="91439" tIns="45719" rIns="91439" bIns="45719">
            <a:noAutofit/>
          </a:bodyPr>
          <a:lstStyle/>
          <a:p>
            <a:pPr/>
          </a:p>
        </p:txBody>
      </p:sp>
      <p:sp>
        <p:nvSpPr>
          <p:cNvPr id="427" name="Picture Placeholder 7"/>
          <p:cNvSpPr/>
          <p:nvPr>
            <p:ph type="pic" sz="quarter" idx="25"/>
          </p:nvPr>
        </p:nvSpPr>
        <p:spPr>
          <a:xfrm>
            <a:off x="7055904" y="1485899"/>
            <a:ext cx="1799997" cy="1799996"/>
          </a:xfrm>
          <a:prstGeom prst="rect">
            <a:avLst/>
          </a:prstGeom>
        </p:spPr>
        <p:txBody>
          <a:bodyPr lIns="91439" tIns="45719" rIns="91439" bIns="45719">
            <a:noAutofit/>
          </a:bodyPr>
          <a:lstStyle/>
          <a:p>
            <a:pPr/>
          </a:p>
        </p:txBody>
      </p:sp>
      <p:sp>
        <p:nvSpPr>
          <p:cNvPr id="428" name="Text Placeholder 11"/>
          <p:cNvSpPr/>
          <p:nvPr>
            <p:ph type="body" sz="quarter" idx="26" hasCustomPrompt="1"/>
          </p:nvPr>
        </p:nvSpPr>
        <p:spPr>
          <a:xfrm>
            <a:off x="2278679" y="1805940"/>
            <a:ext cx="1279861" cy="304801"/>
          </a:xfrm>
          <a:prstGeom prst="rect">
            <a:avLst/>
          </a:prstGeom>
        </p:spPr>
        <p:txBody>
          <a:bodyPr lIns="45719" tIns="45719" rIns="45719" bIns="45719" anchor="ctr"/>
          <a:lstStyle>
            <a:lvl1pPr marL="0" indent="0" algn="ctr">
              <a:buSzTx/>
              <a:buNone/>
              <a:defRPr b="1" sz="1000">
                <a:solidFill>
                  <a:srgbClr val="404040"/>
                </a:solidFill>
              </a:defRPr>
            </a:lvl1pPr>
          </a:lstStyle>
          <a:p>
            <a:pPr/>
            <a:r>
              <a:t>Add Text Here</a:t>
            </a:r>
          </a:p>
        </p:txBody>
      </p:sp>
      <p:sp>
        <p:nvSpPr>
          <p:cNvPr id="429" name="Text Placeholder 11"/>
          <p:cNvSpPr/>
          <p:nvPr>
            <p:ph type="body" sz="quarter" idx="27" hasCustomPrompt="1"/>
          </p:nvPr>
        </p:nvSpPr>
        <p:spPr>
          <a:xfrm>
            <a:off x="3961460" y="3360420"/>
            <a:ext cx="1279861" cy="304801"/>
          </a:xfrm>
          <a:prstGeom prst="rect">
            <a:avLst/>
          </a:prstGeom>
        </p:spPr>
        <p:txBody>
          <a:bodyPr lIns="45719" tIns="45719" rIns="45719" bIns="45719" anchor="ctr"/>
          <a:lstStyle>
            <a:lvl1pPr marL="0" indent="0" algn="ctr">
              <a:buSzTx/>
              <a:buNone/>
              <a:defRPr b="1" sz="1000">
                <a:solidFill>
                  <a:srgbClr val="404040"/>
                </a:solidFill>
              </a:defRPr>
            </a:lvl1pPr>
          </a:lstStyle>
          <a:p>
            <a:pPr/>
            <a:r>
              <a:t>Add Text Here</a:t>
            </a:r>
          </a:p>
        </p:txBody>
      </p:sp>
      <p:sp>
        <p:nvSpPr>
          <p:cNvPr id="430" name="Text Placeholder 11"/>
          <p:cNvSpPr/>
          <p:nvPr>
            <p:ph type="body" sz="quarter" idx="28" hasCustomPrompt="1"/>
          </p:nvPr>
        </p:nvSpPr>
        <p:spPr>
          <a:xfrm>
            <a:off x="5653101" y="1805940"/>
            <a:ext cx="1279861" cy="304801"/>
          </a:xfrm>
          <a:prstGeom prst="rect">
            <a:avLst/>
          </a:prstGeom>
        </p:spPr>
        <p:txBody>
          <a:bodyPr lIns="45719" tIns="45719" rIns="45719" bIns="45719" anchor="ctr"/>
          <a:lstStyle>
            <a:lvl1pPr marL="0" indent="0" algn="ctr">
              <a:buSzTx/>
              <a:buNone/>
              <a:defRPr b="1" sz="1000">
                <a:solidFill>
                  <a:srgbClr val="404040"/>
                </a:solidFill>
              </a:defRPr>
            </a:lvl1pPr>
          </a:lstStyle>
          <a:p>
            <a:pPr/>
            <a:r>
              <a:t>Add Text Here</a:t>
            </a:r>
          </a:p>
        </p:txBody>
      </p:sp>
      <p:sp>
        <p:nvSpPr>
          <p:cNvPr id="431" name="Text Placeholder 11"/>
          <p:cNvSpPr/>
          <p:nvPr>
            <p:ph type="body" sz="quarter" idx="29" hasCustomPrompt="1"/>
          </p:nvPr>
        </p:nvSpPr>
        <p:spPr>
          <a:xfrm>
            <a:off x="7321880" y="3360420"/>
            <a:ext cx="1279862" cy="304801"/>
          </a:xfrm>
          <a:prstGeom prst="rect">
            <a:avLst/>
          </a:prstGeom>
        </p:spPr>
        <p:txBody>
          <a:bodyPr lIns="45719" tIns="45719" rIns="45719" bIns="45719" anchor="ctr"/>
          <a:lstStyle>
            <a:lvl1pPr marL="0" indent="0" algn="ctr">
              <a:buSzTx/>
              <a:buNone/>
              <a:defRPr b="1" sz="1000">
                <a:solidFill>
                  <a:srgbClr val="404040"/>
                </a:solidFill>
              </a:defRPr>
            </a:lvl1pPr>
          </a:lstStyle>
          <a:p>
            <a:pPr/>
            <a:r>
              <a:t>Add Text Here</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ive Points Slide 2">
    <p:spTree>
      <p:nvGrpSpPr>
        <p:cNvPr id="1" name=""/>
        <p:cNvGrpSpPr/>
        <p:nvPr/>
      </p:nvGrpSpPr>
      <p:grpSpPr>
        <a:xfrm>
          <a:off x="0" y="0"/>
          <a:ext cx="0" cy="0"/>
          <a:chOff x="0" y="0"/>
          <a:chExt cx="0" cy="0"/>
        </a:xfrm>
      </p:grpSpPr>
      <p:sp>
        <p:nvSpPr>
          <p:cNvPr id="438"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439"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440"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441"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442" name="Picture 105" descr="Picture 105"/>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443" name="Five Points Slide 2"/>
          <p:cNvSpPr txBox="1"/>
          <p:nvPr>
            <p:ph type="title" hasCustomPrompt="1"/>
          </p:nvPr>
        </p:nvSpPr>
        <p:spPr>
          <a:xfrm>
            <a:off x="304800" y="0"/>
            <a:ext cx="8534400" cy="505365"/>
          </a:xfrm>
          <a:prstGeom prst="rect">
            <a:avLst/>
          </a:prstGeom>
        </p:spPr>
        <p:txBody>
          <a:bodyPr/>
          <a:lstStyle>
            <a:lvl1pPr>
              <a:defRPr b="0"/>
            </a:lvl1pPr>
          </a:lstStyle>
          <a:p>
            <a:pPr/>
            <a:r>
              <a:t>Five Points Slide 2</a:t>
            </a:r>
          </a:p>
        </p:txBody>
      </p:sp>
      <p:grpSp>
        <p:nvGrpSpPr>
          <p:cNvPr id="446" name="Group 1"/>
          <p:cNvGrpSpPr/>
          <p:nvPr/>
        </p:nvGrpSpPr>
        <p:grpSpPr>
          <a:xfrm>
            <a:off x="249998" y="475256"/>
            <a:ext cx="8644005" cy="108071"/>
            <a:chOff x="0" y="0"/>
            <a:chExt cx="8644003" cy="108069"/>
          </a:xfrm>
        </p:grpSpPr>
        <p:sp>
          <p:nvSpPr>
            <p:cNvPr id="444"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5"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47" name="Picture Placeholder 7"/>
          <p:cNvSpPr/>
          <p:nvPr>
            <p:ph type="pic" sz="quarter" idx="21"/>
          </p:nvPr>
        </p:nvSpPr>
        <p:spPr>
          <a:xfrm>
            <a:off x="2235380" y="2476649"/>
            <a:ext cx="1288870" cy="1288869"/>
          </a:xfrm>
          <a:prstGeom prst="rect">
            <a:avLst/>
          </a:prstGeom>
        </p:spPr>
        <p:txBody>
          <a:bodyPr lIns="91439" tIns="45719" rIns="91439" bIns="45719">
            <a:noAutofit/>
          </a:bodyPr>
          <a:lstStyle/>
          <a:p>
            <a:pPr/>
          </a:p>
        </p:txBody>
      </p:sp>
      <p:sp>
        <p:nvSpPr>
          <p:cNvPr id="448" name="Body Level One…"/>
          <p:cNvSpPr txBox="1"/>
          <p:nvPr>
            <p:ph type="body" sz="quarter" idx="1" hasCustomPrompt="1"/>
          </p:nvPr>
        </p:nvSpPr>
        <p:spPr>
          <a:xfrm>
            <a:off x="2330853" y="3886201"/>
            <a:ext cx="1096981" cy="304801"/>
          </a:xfrm>
          <a:prstGeom prst="rect">
            <a:avLst/>
          </a:prstGeom>
        </p:spPr>
        <p:txBody>
          <a:bodyPr lIns="45719" tIns="45719" rIns="45719" bIns="45719" anchor="ctr"/>
          <a:lstStyle>
            <a:lvl1pPr marL="0" indent="0" algn="ctr">
              <a:buSzTx/>
              <a:buNone/>
              <a:defRPr sz="1000">
                <a:solidFill>
                  <a:srgbClr val="404040"/>
                </a:solidFill>
              </a:defRPr>
            </a:lvl1pPr>
            <a:lvl2pPr marL="0" indent="342890" algn="ctr">
              <a:buSzTx/>
              <a:buNone/>
              <a:defRPr sz="1000">
                <a:solidFill>
                  <a:srgbClr val="404040"/>
                </a:solidFill>
              </a:defRPr>
            </a:lvl2pPr>
            <a:lvl3pPr marL="0" indent="685781" algn="ctr">
              <a:buSzTx/>
              <a:buNone/>
              <a:defRPr sz="1000">
                <a:solidFill>
                  <a:srgbClr val="404040"/>
                </a:solidFill>
              </a:defRPr>
            </a:lvl3pPr>
            <a:lvl4pPr marL="0" indent="1028674" algn="ctr">
              <a:buSzTx/>
              <a:buNone/>
              <a:defRPr sz="1000">
                <a:solidFill>
                  <a:srgbClr val="404040"/>
                </a:solidFill>
              </a:defRPr>
            </a:lvl4pPr>
            <a:lvl5pPr marL="0" indent="1371565" algn="ctr">
              <a:buSzTx/>
              <a:buNone/>
              <a:defRPr sz="1000">
                <a:solidFill>
                  <a:srgbClr val="404040"/>
                </a:solidFill>
              </a:defRPr>
            </a:lvl5pPr>
          </a:lstStyle>
          <a:p>
            <a:pPr/>
            <a:r>
              <a:t>Add Text Here</a:t>
            </a:r>
          </a:p>
          <a:p>
            <a:pPr lvl="1"/>
            <a:r>
              <a:t/>
            </a:r>
          </a:p>
          <a:p>
            <a:pPr lvl="2"/>
            <a:r>
              <a:t/>
            </a:r>
          </a:p>
          <a:p>
            <a:pPr lvl="3"/>
            <a:r>
              <a:t/>
            </a:r>
          </a:p>
          <a:p>
            <a:pPr lvl="4"/>
            <a:r>
              <a:t/>
            </a:r>
          </a:p>
        </p:txBody>
      </p:sp>
      <p:sp>
        <p:nvSpPr>
          <p:cNvPr id="449" name="Picture Placeholder 7"/>
          <p:cNvSpPr/>
          <p:nvPr>
            <p:ph type="pic" sz="quarter" idx="22"/>
          </p:nvPr>
        </p:nvSpPr>
        <p:spPr>
          <a:xfrm>
            <a:off x="3024051" y="1524155"/>
            <a:ext cx="1288869" cy="1288867"/>
          </a:xfrm>
          <a:prstGeom prst="rect">
            <a:avLst/>
          </a:prstGeom>
        </p:spPr>
        <p:txBody>
          <a:bodyPr lIns="91439" tIns="45719" rIns="91439" bIns="45719">
            <a:noAutofit/>
          </a:bodyPr>
          <a:lstStyle/>
          <a:p>
            <a:pPr/>
          </a:p>
        </p:txBody>
      </p:sp>
      <p:sp>
        <p:nvSpPr>
          <p:cNvPr id="450" name="Picture Placeholder 7"/>
          <p:cNvSpPr/>
          <p:nvPr>
            <p:ph type="pic" sz="quarter" idx="23"/>
          </p:nvPr>
        </p:nvSpPr>
        <p:spPr>
          <a:xfrm>
            <a:off x="3812721" y="2476649"/>
            <a:ext cx="1288869" cy="1288869"/>
          </a:xfrm>
          <a:prstGeom prst="rect">
            <a:avLst/>
          </a:prstGeom>
        </p:spPr>
        <p:txBody>
          <a:bodyPr lIns="91439" tIns="45719" rIns="91439" bIns="45719">
            <a:noAutofit/>
          </a:bodyPr>
          <a:lstStyle/>
          <a:p>
            <a:pPr/>
          </a:p>
        </p:txBody>
      </p:sp>
      <p:sp>
        <p:nvSpPr>
          <p:cNvPr id="451" name="Picture Placeholder 7"/>
          <p:cNvSpPr/>
          <p:nvPr>
            <p:ph type="pic" sz="quarter" idx="24"/>
          </p:nvPr>
        </p:nvSpPr>
        <p:spPr>
          <a:xfrm>
            <a:off x="4601390" y="1524155"/>
            <a:ext cx="1288869" cy="1288867"/>
          </a:xfrm>
          <a:prstGeom prst="rect">
            <a:avLst/>
          </a:prstGeom>
        </p:spPr>
        <p:txBody>
          <a:bodyPr lIns="91439" tIns="45719" rIns="91439" bIns="45719">
            <a:noAutofit/>
          </a:bodyPr>
          <a:lstStyle/>
          <a:p>
            <a:pPr/>
          </a:p>
        </p:txBody>
      </p:sp>
      <p:sp>
        <p:nvSpPr>
          <p:cNvPr id="452" name="Picture Placeholder 7"/>
          <p:cNvSpPr/>
          <p:nvPr>
            <p:ph type="pic" sz="quarter" idx="25"/>
          </p:nvPr>
        </p:nvSpPr>
        <p:spPr>
          <a:xfrm>
            <a:off x="5390061" y="2476649"/>
            <a:ext cx="1288869" cy="1288869"/>
          </a:xfrm>
          <a:prstGeom prst="rect">
            <a:avLst/>
          </a:prstGeom>
        </p:spPr>
        <p:txBody>
          <a:bodyPr lIns="91439" tIns="45719" rIns="91439" bIns="45719">
            <a:noAutofit/>
          </a:bodyPr>
          <a:lstStyle/>
          <a:p>
            <a:pPr/>
          </a:p>
        </p:txBody>
      </p:sp>
      <p:sp>
        <p:nvSpPr>
          <p:cNvPr id="453" name="Text Placeholder 11"/>
          <p:cNvSpPr/>
          <p:nvPr>
            <p:ph type="body" sz="quarter" idx="26" hasCustomPrompt="1"/>
          </p:nvPr>
        </p:nvSpPr>
        <p:spPr>
          <a:xfrm>
            <a:off x="3908192" y="3886201"/>
            <a:ext cx="1096981" cy="304801"/>
          </a:xfrm>
          <a:prstGeom prst="rect">
            <a:avLst/>
          </a:prstGeom>
        </p:spPr>
        <p:txBody>
          <a:bodyPr lIns="45719" tIns="45719" rIns="45719" bIns="45719" anchor="ctr"/>
          <a:lstStyle>
            <a:lvl1pPr marL="0" indent="0" algn="ctr">
              <a:buSzTx/>
              <a:buNone/>
              <a:defRPr sz="1000">
                <a:solidFill>
                  <a:srgbClr val="404040"/>
                </a:solidFill>
              </a:defRPr>
            </a:lvl1pPr>
          </a:lstStyle>
          <a:p>
            <a:pPr/>
            <a:r>
              <a:t>Add Text Here</a:t>
            </a:r>
          </a:p>
        </p:txBody>
      </p:sp>
      <p:sp>
        <p:nvSpPr>
          <p:cNvPr id="454" name="Text Placeholder 11"/>
          <p:cNvSpPr/>
          <p:nvPr>
            <p:ph type="body" sz="quarter" idx="27" hasCustomPrompt="1"/>
          </p:nvPr>
        </p:nvSpPr>
        <p:spPr>
          <a:xfrm>
            <a:off x="5485532" y="3886201"/>
            <a:ext cx="1096982" cy="304801"/>
          </a:xfrm>
          <a:prstGeom prst="rect">
            <a:avLst/>
          </a:prstGeom>
        </p:spPr>
        <p:txBody>
          <a:bodyPr lIns="45719" tIns="45719" rIns="45719" bIns="45719" anchor="ctr"/>
          <a:lstStyle>
            <a:lvl1pPr marL="0" indent="0" algn="ctr">
              <a:buSzTx/>
              <a:buNone/>
              <a:defRPr sz="1000">
                <a:solidFill>
                  <a:srgbClr val="404040"/>
                </a:solidFill>
              </a:defRPr>
            </a:lvl1pPr>
          </a:lstStyle>
          <a:p>
            <a:pPr/>
            <a:r>
              <a:t>Add Text Here</a:t>
            </a:r>
          </a:p>
        </p:txBody>
      </p:sp>
      <p:sp>
        <p:nvSpPr>
          <p:cNvPr id="455" name="Text Placeholder 11"/>
          <p:cNvSpPr/>
          <p:nvPr>
            <p:ph type="body" sz="quarter" idx="28" hasCustomPrompt="1"/>
          </p:nvPr>
        </p:nvSpPr>
        <p:spPr>
          <a:xfrm>
            <a:off x="3123332" y="1097280"/>
            <a:ext cx="1096982" cy="304801"/>
          </a:xfrm>
          <a:prstGeom prst="rect">
            <a:avLst/>
          </a:prstGeom>
        </p:spPr>
        <p:txBody>
          <a:bodyPr lIns="45719" tIns="45719" rIns="45719" bIns="45719" anchor="ctr"/>
          <a:lstStyle>
            <a:lvl1pPr marL="0" indent="0" algn="ctr">
              <a:buSzTx/>
              <a:buNone/>
              <a:defRPr sz="1000">
                <a:solidFill>
                  <a:srgbClr val="404040"/>
                </a:solidFill>
              </a:defRPr>
            </a:lvl1pPr>
          </a:lstStyle>
          <a:p>
            <a:pPr/>
            <a:r>
              <a:t>Add Text Here</a:t>
            </a:r>
          </a:p>
        </p:txBody>
      </p:sp>
      <p:sp>
        <p:nvSpPr>
          <p:cNvPr id="456" name="Text Placeholder 11"/>
          <p:cNvSpPr/>
          <p:nvPr>
            <p:ph type="body" sz="quarter" idx="29" hasCustomPrompt="1"/>
          </p:nvPr>
        </p:nvSpPr>
        <p:spPr>
          <a:xfrm>
            <a:off x="4700673" y="1097280"/>
            <a:ext cx="1096981" cy="304801"/>
          </a:xfrm>
          <a:prstGeom prst="rect">
            <a:avLst/>
          </a:prstGeom>
        </p:spPr>
        <p:txBody>
          <a:bodyPr lIns="45719" tIns="45719" rIns="45719" bIns="45719" anchor="ctr"/>
          <a:lstStyle>
            <a:lvl1pPr marL="0" indent="0" algn="ctr">
              <a:buSzTx/>
              <a:buNone/>
              <a:defRPr sz="1000">
                <a:solidFill>
                  <a:srgbClr val="404040"/>
                </a:solidFill>
              </a:defRPr>
            </a:lvl1pPr>
          </a:lstStyle>
          <a:p>
            <a:pPr/>
            <a:r>
              <a:t>Add Text Here</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eps Slide">
    <p:spTree>
      <p:nvGrpSpPr>
        <p:cNvPr id="1" name=""/>
        <p:cNvGrpSpPr/>
        <p:nvPr/>
      </p:nvGrpSpPr>
      <p:grpSpPr>
        <a:xfrm>
          <a:off x="0" y="0"/>
          <a:ext cx="0" cy="0"/>
          <a:chOff x="0" y="0"/>
          <a:chExt cx="0" cy="0"/>
        </a:xfrm>
      </p:grpSpPr>
      <p:sp>
        <p:nvSpPr>
          <p:cNvPr id="463"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464"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465"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466"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467" name="Picture 104" descr="Picture 104"/>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468" name="Steps Slide"/>
          <p:cNvSpPr txBox="1"/>
          <p:nvPr>
            <p:ph type="title" hasCustomPrompt="1"/>
          </p:nvPr>
        </p:nvSpPr>
        <p:spPr>
          <a:xfrm>
            <a:off x="304800" y="0"/>
            <a:ext cx="8534400" cy="505365"/>
          </a:xfrm>
          <a:prstGeom prst="rect">
            <a:avLst/>
          </a:prstGeom>
        </p:spPr>
        <p:txBody>
          <a:bodyPr/>
          <a:lstStyle>
            <a:lvl1pPr>
              <a:defRPr b="0"/>
            </a:lvl1pPr>
          </a:lstStyle>
          <a:p>
            <a:pPr/>
            <a:r>
              <a:t>Steps Slide</a:t>
            </a:r>
          </a:p>
        </p:txBody>
      </p:sp>
      <p:grpSp>
        <p:nvGrpSpPr>
          <p:cNvPr id="471" name="Group 1"/>
          <p:cNvGrpSpPr/>
          <p:nvPr/>
        </p:nvGrpSpPr>
        <p:grpSpPr>
          <a:xfrm>
            <a:off x="249998" y="475256"/>
            <a:ext cx="8644005" cy="108071"/>
            <a:chOff x="0" y="0"/>
            <a:chExt cx="8644003" cy="108069"/>
          </a:xfrm>
        </p:grpSpPr>
        <p:sp>
          <p:nvSpPr>
            <p:cNvPr id="469"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70"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72" name="Picture Placeholder 7"/>
          <p:cNvSpPr/>
          <p:nvPr>
            <p:ph type="pic" sz="quarter" idx="21"/>
          </p:nvPr>
        </p:nvSpPr>
        <p:spPr>
          <a:xfrm>
            <a:off x="255440" y="1813709"/>
            <a:ext cx="3353390" cy="1546716"/>
          </a:xfrm>
          <a:prstGeom prst="rect">
            <a:avLst/>
          </a:prstGeom>
        </p:spPr>
        <p:txBody>
          <a:bodyPr lIns="91439" tIns="45719" rIns="91439" bIns="45719">
            <a:noAutofit/>
          </a:bodyPr>
          <a:lstStyle/>
          <a:p>
            <a:pPr/>
          </a:p>
        </p:txBody>
      </p:sp>
      <p:sp>
        <p:nvSpPr>
          <p:cNvPr id="473" name="Picture Placeholder 7"/>
          <p:cNvSpPr/>
          <p:nvPr>
            <p:ph type="pic" sz="quarter" idx="22"/>
          </p:nvPr>
        </p:nvSpPr>
        <p:spPr>
          <a:xfrm>
            <a:off x="2915467" y="1813710"/>
            <a:ext cx="3353387" cy="1546711"/>
          </a:xfrm>
          <a:prstGeom prst="rect">
            <a:avLst/>
          </a:prstGeom>
        </p:spPr>
        <p:txBody>
          <a:bodyPr lIns="91439" tIns="45719" rIns="91439" bIns="45719">
            <a:noAutofit/>
          </a:bodyPr>
          <a:lstStyle/>
          <a:p>
            <a:pPr/>
          </a:p>
        </p:txBody>
      </p:sp>
      <p:sp>
        <p:nvSpPr>
          <p:cNvPr id="474" name="Picture Placeholder 7"/>
          <p:cNvSpPr/>
          <p:nvPr>
            <p:ph type="pic" sz="quarter" idx="23"/>
          </p:nvPr>
        </p:nvSpPr>
        <p:spPr>
          <a:xfrm>
            <a:off x="5575489" y="1813709"/>
            <a:ext cx="3353391" cy="1546716"/>
          </a:xfrm>
          <a:prstGeom prst="rect">
            <a:avLst/>
          </a:prstGeom>
        </p:spPr>
        <p:txBody>
          <a:bodyPr lIns="91439" tIns="45719" rIns="91439" bIns="45719">
            <a:noAutofit/>
          </a:bodyPr>
          <a:lstStyle/>
          <a:p>
            <a:pPr/>
          </a:p>
        </p:txBody>
      </p:sp>
      <p:sp>
        <p:nvSpPr>
          <p:cNvPr id="475" name="Body Level One…"/>
          <p:cNvSpPr txBox="1"/>
          <p:nvPr>
            <p:ph type="body" sz="quarter" idx="1" hasCustomPrompt="1"/>
          </p:nvPr>
        </p:nvSpPr>
        <p:spPr>
          <a:xfrm>
            <a:off x="3940778" y="3573781"/>
            <a:ext cx="1096981" cy="304801"/>
          </a:xfrm>
          <a:prstGeom prst="rect">
            <a:avLst/>
          </a:prstGeom>
        </p:spPr>
        <p:txBody>
          <a:bodyPr lIns="45719" tIns="45719" rIns="45719" bIns="45719" anchor="ctr"/>
          <a:lstStyle>
            <a:lvl1pPr marL="0" indent="0" algn="ctr">
              <a:buSzTx/>
              <a:buNone/>
              <a:defRPr sz="1000">
                <a:solidFill>
                  <a:srgbClr val="404040"/>
                </a:solidFill>
              </a:defRPr>
            </a:lvl1pPr>
            <a:lvl2pPr marL="0" indent="342890" algn="ctr">
              <a:buSzTx/>
              <a:buNone/>
              <a:defRPr sz="1000">
                <a:solidFill>
                  <a:srgbClr val="404040"/>
                </a:solidFill>
              </a:defRPr>
            </a:lvl2pPr>
            <a:lvl3pPr marL="0" indent="685781" algn="ctr">
              <a:buSzTx/>
              <a:buNone/>
              <a:defRPr sz="1000">
                <a:solidFill>
                  <a:srgbClr val="404040"/>
                </a:solidFill>
              </a:defRPr>
            </a:lvl3pPr>
            <a:lvl4pPr marL="0" indent="1028674" algn="ctr">
              <a:buSzTx/>
              <a:buNone/>
              <a:defRPr sz="1000">
                <a:solidFill>
                  <a:srgbClr val="404040"/>
                </a:solidFill>
              </a:defRPr>
            </a:lvl4pPr>
            <a:lvl5pPr marL="0" indent="1371565" algn="ctr">
              <a:buSzTx/>
              <a:buNone/>
              <a:defRPr sz="1000">
                <a:solidFill>
                  <a:srgbClr val="404040"/>
                </a:solidFill>
              </a:defRPr>
            </a:lvl5pPr>
          </a:lstStyle>
          <a:p>
            <a:pPr/>
            <a:r>
              <a:t>Add Text Here</a:t>
            </a:r>
          </a:p>
          <a:p>
            <a:pPr lvl="1"/>
            <a:r>
              <a:t/>
            </a:r>
          </a:p>
          <a:p>
            <a:pPr lvl="2"/>
            <a:r>
              <a:t/>
            </a:r>
          </a:p>
          <a:p>
            <a:pPr lvl="3"/>
            <a:r>
              <a:t/>
            </a:r>
          </a:p>
          <a:p>
            <a:pPr lvl="4"/>
            <a:r>
              <a:t/>
            </a:r>
          </a:p>
        </p:txBody>
      </p:sp>
      <p:sp>
        <p:nvSpPr>
          <p:cNvPr id="476" name="Text Placeholder 11"/>
          <p:cNvSpPr/>
          <p:nvPr>
            <p:ph type="body" sz="quarter" idx="24" hasCustomPrompt="1"/>
          </p:nvPr>
        </p:nvSpPr>
        <p:spPr>
          <a:xfrm>
            <a:off x="1043072" y="1329691"/>
            <a:ext cx="1096981" cy="304801"/>
          </a:xfrm>
          <a:prstGeom prst="rect">
            <a:avLst/>
          </a:prstGeom>
        </p:spPr>
        <p:txBody>
          <a:bodyPr lIns="45719" tIns="45719" rIns="45719" bIns="45719" anchor="ctr"/>
          <a:lstStyle>
            <a:lvl1pPr marL="0" indent="0" algn="ctr">
              <a:buSzTx/>
              <a:buNone/>
              <a:defRPr sz="1000">
                <a:solidFill>
                  <a:srgbClr val="404040"/>
                </a:solidFill>
              </a:defRPr>
            </a:lvl1pPr>
          </a:lstStyle>
          <a:p>
            <a:pPr/>
            <a:r>
              <a:t>Add Text Here</a:t>
            </a:r>
          </a:p>
        </p:txBody>
      </p:sp>
      <p:sp>
        <p:nvSpPr>
          <p:cNvPr id="477" name="Text Placeholder 11"/>
          <p:cNvSpPr/>
          <p:nvPr>
            <p:ph type="body" sz="quarter" idx="25" hasCustomPrompt="1"/>
          </p:nvPr>
        </p:nvSpPr>
        <p:spPr>
          <a:xfrm>
            <a:off x="6514233" y="1329691"/>
            <a:ext cx="1096981" cy="304801"/>
          </a:xfrm>
          <a:prstGeom prst="rect">
            <a:avLst/>
          </a:prstGeom>
        </p:spPr>
        <p:txBody>
          <a:bodyPr lIns="45719" tIns="45719" rIns="45719" bIns="45719" anchor="ctr"/>
          <a:lstStyle>
            <a:lvl1pPr marL="0" indent="0" algn="ctr">
              <a:buSzTx/>
              <a:buNone/>
              <a:defRPr sz="1000">
                <a:solidFill>
                  <a:srgbClr val="404040"/>
                </a:solidFill>
              </a:defRPr>
            </a:lvl1pPr>
          </a:lstStyle>
          <a:p>
            <a:pPr/>
            <a:r>
              <a:t>Add Text Here</a:t>
            </a:r>
          </a:p>
        </p:txBody>
      </p:sp>
      <p:sp>
        <p:nvSpPr>
          <p:cNvPr id="478" name="Text Placeholder 11"/>
          <p:cNvSpPr/>
          <p:nvPr>
            <p:ph type="body" sz="quarter" idx="26" hasCustomPrompt="1"/>
          </p:nvPr>
        </p:nvSpPr>
        <p:spPr>
          <a:xfrm>
            <a:off x="752345" y="2914650"/>
            <a:ext cx="1678435" cy="304801"/>
          </a:xfrm>
          <a:prstGeom prst="rect">
            <a:avLst/>
          </a:prstGeom>
        </p:spPr>
        <p:txBody>
          <a:bodyPr lIns="45719" tIns="45719" rIns="45719" bIns="45719" anchor="ctr"/>
          <a:lstStyle>
            <a:lvl1pPr marL="0" indent="0" algn="ctr">
              <a:buSzTx/>
              <a:buNone/>
              <a:defRPr b="1" sz="1400">
                <a:solidFill>
                  <a:srgbClr val="FFFFFF"/>
                </a:solidFill>
              </a:defRPr>
            </a:lvl1pPr>
          </a:lstStyle>
          <a:p>
            <a:pPr/>
            <a:r>
              <a:t>Add Text Here</a:t>
            </a:r>
          </a:p>
        </p:txBody>
      </p:sp>
      <p:sp>
        <p:nvSpPr>
          <p:cNvPr id="479" name="Text Placeholder 11"/>
          <p:cNvSpPr/>
          <p:nvPr>
            <p:ph type="body" sz="quarter" idx="27" hasCustomPrompt="1"/>
          </p:nvPr>
        </p:nvSpPr>
        <p:spPr>
          <a:xfrm>
            <a:off x="3703391" y="2914650"/>
            <a:ext cx="1678434" cy="304801"/>
          </a:xfrm>
          <a:prstGeom prst="rect">
            <a:avLst/>
          </a:prstGeom>
        </p:spPr>
        <p:txBody>
          <a:bodyPr lIns="45719" tIns="45719" rIns="45719" bIns="45719" anchor="ctr"/>
          <a:lstStyle>
            <a:lvl1pPr marL="0" indent="0" algn="ctr">
              <a:buSzTx/>
              <a:buNone/>
              <a:defRPr b="1" sz="1400">
                <a:solidFill>
                  <a:srgbClr val="FFFFFF"/>
                </a:solidFill>
              </a:defRPr>
            </a:lvl1pPr>
          </a:lstStyle>
          <a:p>
            <a:pPr/>
            <a:r>
              <a:t>Add Text Here</a:t>
            </a:r>
          </a:p>
        </p:txBody>
      </p:sp>
      <p:sp>
        <p:nvSpPr>
          <p:cNvPr id="480" name="Text Placeholder 11"/>
          <p:cNvSpPr/>
          <p:nvPr>
            <p:ph type="body" sz="quarter" idx="28" hasCustomPrompt="1"/>
          </p:nvPr>
        </p:nvSpPr>
        <p:spPr>
          <a:xfrm>
            <a:off x="6355150" y="2914650"/>
            <a:ext cx="1678435" cy="304801"/>
          </a:xfrm>
          <a:prstGeom prst="rect">
            <a:avLst/>
          </a:prstGeom>
        </p:spPr>
        <p:txBody>
          <a:bodyPr lIns="45719" tIns="45719" rIns="45719" bIns="45719" anchor="ctr"/>
          <a:lstStyle>
            <a:lvl1pPr marL="0" indent="0" algn="ctr">
              <a:buSzTx/>
              <a:buNone/>
              <a:defRPr b="1" sz="1400">
                <a:solidFill>
                  <a:srgbClr val="FFFFFF"/>
                </a:solidFill>
              </a:defRPr>
            </a:lvl1pPr>
          </a:lstStyle>
          <a:p>
            <a:pPr/>
            <a:r>
              <a:t>Add Text Here</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hank you Slide">
    <p:spTree>
      <p:nvGrpSpPr>
        <p:cNvPr id="1" name=""/>
        <p:cNvGrpSpPr/>
        <p:nvPr/>
      </p:nvGrpSpPr>
      <p:grpSpPr>
        <a:xfrm>
          <a:off x="0" y="0"/>
          <a:ext cx="0" cy="0"/>
          <a:chOff x="0" y="0"/>
          <a:chExt cx="0" cy="0"/>
        </a:xfrm>
      </p:grpSpPr>
      <p:pic>
        <p:nvPicPr>
          <p:cNvPr id="487" name="Picture 110" descr="Picture 110"/>
          <p:cNvPicPr>
            <a:picLocks noChangeAspect="1"/>
          </p:cNvPicPr>
          <p:nvPr/>
        </p:nvPicPr>
        <p:blipFill>
          <a:blip r:embed="rId2">
            <a:extLst/>
          </a:blip>
          <a:srcRect l="0" t="1517" r="0" b="0"/>
          <a:stretch>
            <a:fillRect/>
          </a:stretch>
        </p:blipFill>
        <p:spPr>
          <a:xfrm>
            <a:off x="93740" y="-1"/>
            <a:ext cx="9050260" cy="5065444"/>
          </a:xfrm>
          <a:prstGeom prst="rect">
            <a:avLst/>
          </a:prstGeom>
          <a:ln w="12700">
            <a:miter lim="400000"/>
          </a:ln>
        </p:spPr>
      </p:pic>
      <p:sp>
        <p:nvSpPr>
          <p:cNvPr id="488" name="Freeform: Shape 115"/>
          <p:cNvSpPr/>
          <p:nvPr/>
        </p:nvSpPr>
        <p:spPr>
          <a:xfrm>
            <a:off x="4222779" y="-8516"/>
            <a:ext cx="4921221" cy="4921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71" y="0"/>
                </a:moveTo>
                <a:lnTo>
                  <a:pt x="21600" y="0"/>
                </a:lnTo>
                <a:lnTo>
                  <a:pt x="21600" y="21600"/>
                </a:lnTo>
                <a:lnTo>
                  <a:pt x="0" y="21600"/>
                </a:lnTo>
                <a:close/>
              </a:path>
            </a:pathLst>
          </a:custGeom>
          <a:solidFill>
            <a:srgbClr val="004581"/>
          </a:solidFill>
          <a:ln w="12700">
            <a:miter lim="400000"/>
          </a:ln>
        </p:spPr>
        <p:txBody>
          <a:bodyPr lIns="45719" rIns="45719"/>
          <a:lstStyle/>
          <a:p>
            <a:pPr/>
          </a:p>
        </p:txBody>
      </p:sp>
      <p:sp>
        <p:nvSpPr>
          <p:cNvPr id="489" name="Picture Placeholder 3"/>
          <p:cNvSpPr/>
          <p:nvPr>
            <p:ph type="pic" idx="21"/>
          </p:nvPr>
        </p:nvSpPr>
        <p:spPr>
          <a:xfrm>
            <a:off x="4375506" y="-1"/>
            <a:ext cx="4768494" cy="4917592"/>
          </a:xfrm>
          <a:prstGeom prst="rect">
            <a:avLst/>
          </a:prstGeom>
        </p:spPr>
        <p:txBody>
          <a:bodyPr lIns="91439" tIns="45719" rIns="91439" bIns="45719">
            <a:noAutofit/>
          </a:bodyPr>
          <a:lstStyle/>
          <a:p>
            <a:pPr/>
          </a:p>
        </p:txBody>
      </p:sp>
      <p:sp>
        <p:nvSpPr>
          <p:cNvPr id="490" name="Thank you."/>
          <p:cNvSpPr txBox="1"/>
          <p:nvPr>
            <p:ph type="title" hasCustomPrompt="1"/>
          </p:nvPr>
        </p:nvSpPr>
        <p:spPr>
          <a:xfrm>
            <a:off x="1476355" y="992954"/>
            <a:ext cx="2646066" cy="994172"/>
          </a:xfrm>
          <a:prstGeom prst="rect">
            <a:avLst/>
          </a:prstGeom>
        </p:spPr>
        <p:txBody>
          <a:bodyPr anchor="t"/>
          <a:lstStyle>
            <a:lvl1pPr algn="ctr">
              <a:defRPr sz="4000"/>
            </a:lvl1pPr>
          </a:lstStyle>
          <a:p>
            <a:pPr/>
            <a:r>
              <a:t>Thank you.</a:t>
            </a:r>
          </a:p>
        </p:txBody>
      </p:sp>
      <p:sp>
        <p:nvSpPr>
          <p:cNvPr id="491" name="Body Level One…"/>
          <p:cNvSpPr txBox="1"/>
          <p:nvPr>
            <p:ph type="body" sz="quarter" idx="1" hasCustomPrompt="1"/>
          </p:nvPr>
        </p:nvSpPr>
        <p:spPr>
          <a:xfrm>
            <a:off x="299349" y="3484734"/>
            <a:ext cx="3643968" cy="347683"/>
          </a:xfrm>
          <a:prstGeom prst="rect">
            <a:avLst/>
          </a:prstGeom>
        </p:spPr>
        <p:txBody>
          <a:bodyPr lIns="45719" tIns="45719" rIns="45719" bIns="45719" anchor="ctr"/>
          <a:lstStyle>
            <a:lvl1pPr marL="0" indent="0">
              <a:buSzTx/>
              <a:buNone/>
            </a:lvl1pPr>
            <a:lvl2pPr marL="0" indent="342890">
              <a:buSzTx/>
              <a:buNone/>
            </a:lvl2pPr>
            <a:lvl3pPr marL="0" indent="685781">
              <a:buSzTx/>
              <a:buNone/>
            </a:lvl3pPr>
            <a:lvl4pPr marL="0" indent="1028674">
              <a:buSzTx/>
              <a:buNone/>
            </a:lvl4pPr>
            <a:lvl5pPr marL="0" indent="1371565">
              <a:buSzTx/>
              <a:buNone/>
            </a:lvl5pPr>
          </a:lstStyle>
          <a:p>
            <a:pPr/>
            <a:r>
              <a:t>Name</a:t>
            </a:r>
          </a:p>
          <a:p>
            <a:pPr lvl="1"/>
            <a:r>
              <a:t/>
            </a:r>
          </a:p>
          <a:p>
            <a:pPr lvl="2"/>
            <a:r>
              <a:t/>
            </a:r>
          </a:p>
          <a:p>
            <a:pPr lvl="3"/>
            <a:r>
              <a:t/>
            </a:r>
          </a:p>
          <a:p>
            <a:pPr lvl="4"/>
            <a:r>
              <a:t/>
            </a:r>
          </a:p>
        </p:txBody>
      </p:sp>
      <p:sp>
        <p:nvSpPr>
          <p:cNvPr id="492" name="Text Placeholder 1030"/>
          <p:cNvSpPr/>
          <p:nvPr>
            <p:ph type="body" sz="quarter" idx="22" hasCustomPrompt="1"/>
          </p:nvPr>
        </p:nvSpPr>
        <p:spPr>
          <a:xfrm>
            <a:off x="299348" y="3939688"/>
            <a:ext cx="3643969" cy="347683"/>
          </a:xfrm>
          <a:prstGeom prst="rect">
            <a:avLst/>
          </a:prstGeom>
        </p:spPr>
        <p:txBody>
          <a:bodyPr lIns="45719" tIns="45719" rIns="45719" bIns="45719" anchor="ctr"/>
          <a:lstStyle>
            <a:lvl1pPr marL="0" indent="0">
              <a:buSzTx/>
              <a:buNone/>
            </a:lvl1pPr>
          </a:lstStyle>
          <a:p>
            <a:pPr/>
            <a:r>
              <a:t>Designation </a:t>
            </a:r>
          </a:p>
        </p:txBody>
      </p:sp>
      <p:grpSp>
        <p:nvGrpSpPr>
          <p:cNvPr id="495" name="Group 24"/>
          <p:cNvGrpSpPr/>
          <p:nvPr/>
        </p:nvGrpSpPr>
        <p:grpSpPr>
          <a:xfrm>
            <a:off x="945882" y="870593"/>
            <a:ext cx="541036" cy="571839"/>
            <a:chOff x="0" y="0"/>
            <a:chExt cx="541035" cy="571838"/>
          </a:xfrm>
        </p:grpSpPr>
        <p:sp>
          <p:nvSpPr>
            <p:cNvPr id="493" name="Freeform 6"/>
            <p:cNvSpPr/>
            <p:nvPr/>
          </p:nvSpPr>
          <p:spPr>
            <a:xfrm>
              <a:off x="0" y="0"/>
              <a:ext cx="435181" cy="571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3" y="0"/>
                  </a:moveTo>
                  <a:lnTo>
                    <a:pt x="0" y="21600"/>
                  </a:lnTo>
                  <a:lnTo>
                    <a:pt x="17263" y="21600"/>
                  </a:lnTo>
                  <a:lnTo>
                    <a:pt x="21600" y="16607"/>
                  </a:lnTo>
                  <a:lnTo>
                    <a:pt x="6422" y="16607"/>
                  </a:lnTo>
                  <a:lnTo>
                    <a:pt x="19432" y="0"/>
                  </a:lnTo>
                  <a:lnTo>
                    <a:pt x="17263" y="0"/>
                  </a:lnTo>
                  <a:close/>
                </a:path>
              </a:pathLst>
            </a:custGeom>
            <a:solidFill>
              <a:schemeClr val="accent3"/>
            </a:solidFill>
            <a:ln w="12700" cap="flat">
              <a:noFill/>
              <a:miter lim="400000"/>
            </a:ln>
            <a:effectLst/>
          </p:spPr>
          <p:txBody>
            <a:bodyPr wrap="square" lIns="45719" tIns="45719" rIns="45719" bIns="45719" numCol="1" anchor="t">
              <a:noAutofit/>
            </a:bodyPr>
            <a:lstStyle/>
            <a:p>
              <a:pPr defTabSz="685062"/>
            </a:p>
          </p:txBody>
        </p:sp>
        <p:sp>
          <p:nvSpPr>
            <p:cNvPr id="494" name="Freeform 7"/>
            <p:cNvSpPr/>
            <p:nvPr/>
          </p:nvSpPr>
          <p:spPr>
            <a:xfrm>
              <a:off x="253715" y="0"/>
              <a:ext cx="287321" cy="401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16" y="0"/>
                  </a:moveTo>
                  <a:lnTo>
                    <a:pt x="21600" y="0"/>
                  </a:lnTo>
                  <a:lnTo>
                    <a:pt x="3284" y="21600"/>
                  </a:lnTo>
                  <a:lnTo>
                    <a:pt x="0" y="21600"/>
                  </a:lnTo>
                  <a:lnTo>
                    <a:pt x="18316" y="0"/>
                  </a:lnTo>
                  <a:close/>
                </a:path>
              </a:pathLst>
            </a:custGeom>
            <a:solidFill>
              <a:schemeClr val="accent3"/>
            </a:solidFill>
            <a:ln w="12700" cap="flat">
              <a:noFill/>
              <a:miter lim="400000"/>
            </a:ln>
            <a:effectLst/>
          </p:spPr>
          <p:txBody>
            <a:bodyPr wrap="square" lIns="45719" tIns="45719" rIns="45719" bIns="45719" numCol="1" anchor="t">
              <a:noAutofit/>
            </a:bodyPr>
            <a:lstStyle/>
            <a:p>
              <a:pPr defTabSz="685062"/>
            </a:p>
          </p:txBody>
        </p:sp>
      </p:grpSp>
      <p:grpSp>
        <p:nvGrpSpPr>
          <p:cNvPr id="499" name="Group 29"/>
          <p:cNvGrpSpPr/>
          <p:nvPr/>
        </p:nvGrpSpPr>
        <p:grpSpPr>
          <a:xfrm>
            <a:off x="4087852" y="1526909"/>
            <a:ext cx="506016" cy="547782"/>
            <a:chOff x="0" y="0"/>
            <a:chExt cx="506015" cy="547781"/>
          </a:xfrm>
        </p:grpSpPr>
        <p:sp>
          <p:nvSpPr>
            <p:cNvPr id="496" name="Freeform 8"/>
            <p:cNvSpPr/>
            <p:nvPr/>
          </p:nvSpPr>
          <p:spPr>
            <a:xfrm>
              <a:off x="84603" y="-1"/>
              <a:ext cx="421413" cy="1327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33" y="21600"/>
                  </a:moveTo>
                  <a:lnTo>
                    <a:pt x="17373" y="21600"/>
                  </a:lnTo>
                  <a:lnTo>
                    <a:pt x="21600" y="0"/>
                  </a:lnTo>
                  <a:lnTo>
                    <a:pt x="4144" y="0"/>
                  </a:lnTo>
                  <a:lnTo>
                    <a:pt x="0" y="21426"/>
                  </a:lnTo>
                  <a:lnTo>
                    <a:pt x="11033" y="21600"/>
                  </a:lnTo>
                  <a:close/>
                </a:path>
              </a:pathLst>
            </a:custGeom>
            <a:solidFill>
              <a:schemeClr val="accent3"/>
            </a:solidFill>
            <a:ln w="12700" cap="flat">
              <a:noFill/>
              <a:miter lim="400000"/>
            </a:ln>
            <a:effectLst/>
          </p:spPr>
          <p:txBody>
            <a:bodyPr wrap="square" lIns="45719" tIns="45719" rIns="45719" bIns="45719" numCol="1" anchor="t">
              <a:noAutofit/>
            </a:bodyPr>
            <a:lstStyle/>
            <a:p>
              <a:pPr defTabSz="685062"/>
            </a:p>
          </p:txBody>
        </p:sp>
        <p:sp>
          <p:nvSpPr>
            <p:cNvPr id="497" name="Freeform 9"/>
            <p:cNvSpPr/>
            <p:nvPr/>
          </p:nvSpPr>
          <p:spPr>
            <a:xfrm>
              <a:off x="129047" y="168671"/>
              <a:ext cx="273088" cy="379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24" y="0"/>
                  </a:moveTo>
                  <a:lnTo>
                    <a:pt x="21600" y="0"/>
                  </a:lnTo>
                  <a:lnTo>
                    <a:pt x="3304" y="21600"/>
                  </a:lnTo>
                  <a:lnTo>
                    <a:pt x="0" y="21600"/>
                  </a:lnTo>
                  <a:lnTo>
                    <a:pt x="18424" y="0"/>
                  </a:lnTo>
                  <a:close/>
                </a:path>
              </a:pathLst>
            </a:custGeom>
            <a:solidFill>
              <a:schemeClr val="accent3"/>
            </a:solidFill>
            <a:ln w="12700" cap="flat">
              <a:noFill/>
              <a:miter lim="400000"/>
            </a:ln>
            <a:effectLst/>
          </p:spPr>
          <p:txBody>
            <a:bodyPr wrap="square" lIns="45719" tIns="45719" rIns="45719" bIns="45719" numCol="1" anchor="t">
              <a:noAutofit/>
            </a:bodyPr>
            <a:lstStyle/>
            <a:p>
              <a:pPr defTabSz="685062"/>
            </a:p>
          </p:txBody>
        </p:sp>
        <p:sp>
          <p:nvSpPr>
            <p:cNvPr id="498" name="Freeform 10"/>
            <p:cNvSpPr/>
            <p:nvPr/>
          </p:nvSpPr>
          <p:spPr>
            <a:xfrm>
              <a:off x="-1" y="168671"/>
              <a:ext cx="270947" cy="379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56" y="0"/>
                  </a:moveTo>
                  <a:lnTo>
                    <a:pt x="21600" y="0"/>
                  </a:lnTo>
                  <a:lnTo>
                    <a:pt x="3244" y="21600"/>
                  </a:lnTo>
                  <a:lnTo>
                    <a:pt x="0" y="21600"/>
                  </a:lnTo>
                  <a:lnTo>
                    <a:pt x="18356" y="0"/>
                  </a:lnTo>
                  <a:close/>
                </a:path>
              </a:pathLst>
            </a:custGeom>
            <a:solidFill>
              <a:schemeClr val="accent3"/>
            </a:solidFill>
            <a:ln w="12700" cap="flat">
              <a:noFill/>
              <a:miter lim="400000"/>
            </a:ln>
            <a:effectLst/>
          </p:spPr>
          <p:txBody>
            <a:bodyPr wrap="square" lIns="45719" tIns="45719" rIns="45719" bIns="45719" numCol="1" anchor="t">
              <a:noAutofit/>
            </a:bodyPr>
            <a:lstStyle/>
            <a:p>
              <a:pPr defTabSz="685062"/>
            </a:p>
          </p:txBody>
        </p:sp>
      </p:grpSp>
      <p:grpSp>
        <p:nvGrpSpPr>
          <p:cNvPr id="502" name="Group 5"/>
          <p:cNvGrpSpPr/>
          <p:nvPr/>
        </p:nvGrpSpPr>
        <p:grpSpPr>
          <a:xfrm>
            <a:off x="299348" y="2798385"/>
            <a:ext cx="1680366" cy="252287"/>
            <a:chOff x="0" y="0"/>
            <a:chExt cx="1680364" cy="252286"/>
          </a:xfrm>
        </p:grpSpPr>
        <p:sp>
          <p:nvSpPr>
            <p:cNvPr id="500" name="Freeform 6"/>
            <p:cNvSpPr/>
            <p:nvPr/>
          </p:nvSpPr>
          <p:spPr>
            <a:xfrm>
              <a:off x="0" y="-1"/>
              <a:ext cx="251357" cy="252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674" y="0"/>
                    <a:pt x="21600" y="4883"/>
                    <a:pt x="21600" y="10894"/>
                  </a:cubicBezTo>
                  <a:cubicBezTo>
                    <a:pt x="21600" y="16717"/>
                    <a:pt x="16674" y="21600"/>
                    <a:pt x="10800" y="21600"/>
                  </a:cubicBezTo>
                  <a:cubicBezTo>
                    <a:pt x="4737" y="21600"/>
                    <a:pt x="0" y="16717"/>
                    <a:pt x="0" y="10894"/>
                  </a:cubicBezTo>
                  <a:cubicBezTo>
                    <a:pt x="0" y="4883"/>
                    <a:pt x="4737" y="0"/>
                    <a:pt x="10800" y="0"/>
                  </a:cubicBezTo>
                  <a:moveTo>
                    <a:pt x="9284" y="20097"/>
                  </a:moveTo>
                  <a:cubicBezTo>
                    <a:pt x="13832" y="12209"/>
                    <a:pt x="13832" y="12209"/>
                    <a:pt x="13832" y="12209"/>
                  </a:cubicBezTo>
                  <a:cubicBezTo>
                    <a:pt x="10800" y="12209"/>
                    <a:pt x="10800" y="12209"/>
                    <a:pt x="10800" y="12209"/>
                  </a:cubicBezTo>
                  <a:cubicBezTo>
                    <a:pt x="12316" y="9579"/>
                    <a:pt x="12316" y="9579"/>
                    <a:pt x="12316" y="9579"/>
                  </a:cubicBezTo>
                  <a:cubicBezTo>
                    <a:pt x="19705" y="9579"/>
                    <a:pt x="19705" y="9579"/>
                    <a:pt x="19705" y="9579"/>
                  </a:cubicBezTo>
                  <a:cubicBezTo>
                    <a:pt x="18189" y="12209"/>
                    <a:pt x="18189" y="12209"/>
                    <a:pt x="18189" y="12209"/>
                  </a:cubicBezTo>
                  <a:cubicBezTo>
                    <a:pt x="15537" y="12209"/>
                    <a:pt x="15537" y="12209"/>
                    <a:pt x="15537" y="12209"/>
                  </a:cubicBezTo>
                  <a:cubicBezTo>
                    <a:pt x="10800" y="20285"/>
                    <a:pt x="10800" y="20285"/>
                    <a:pt x="10800" y="20285"/>
                  </a:cubicBezTo>
                  <a:cubicBezTo>
                    <a:pt x="15916" y="20285"/>
                    <a:pt x="20274" y="15965"/>
                    <a:pt x="20274" y="10894"/>
                  </a:cubicBezTo>
                  <a:cubicBezTo>
                    <a:pt x="20274" y="5635"/>
                    <a:pt x="15916" y="1503"/>
                    <a:pt x="10800" y="1503"/>
                  </a:cubicBezTo>
                  <a:cubicBezTo>
                    <a:pt x="10421" y="1503"/>
                    <a:pt x="10042" y="1503"/>
                    <a:pt x="9663" y="1503"/>
                  </a:cubicBezTo>
                  <a:cubicBezTo>
                    <a:pt x="4926" y="9579"/>
                    <a:pt x="4926" y="9579"/>
                    <a:pt x="4926" y="9579"/>
                  </a:cubicBezTo>
                  <a:cubicBezTo>
                    <a:pt x="10800" y="9579"/>
                    <a:pt x="10800" y="9579"/>
                    <a:pt x="10800" y="9579"/>
                  </a:cubicBezTo>
                  <a:cubicBezTo>
                    <a:pt x="9284" y="12209"/>
                    <a:pt x="9284" y="12209"/>
                    <a:pt x="9284" y="12209"/>
                  </a:cubicBezTo>
                  <a:cubicBezTo>
                    <a:pt x="1895" y="12209"/>
                    <a:pt x="1895" y="12209"/>
                    <a:pt x="1895" y="12209"/>
                  </a:cubicBezTo>
                  <a:cubicBezTo>
                    <a:pt x="7768" y="1878"/>
                    <a:pt x="7768" y="1878"/>
                    <a:pt x="7768" y="1878"/>
                  </a:cubicBezTo>
                  <a:cubicBezTo>
                    <a:pt x="3979" y="3193"/>
                    <a:pt x="1326" y="6762"/>
                    <a:pt x="1326" y="10894"/>
                  </a:cubicBezTo>
                  <a:cubicBezTo>
                    <a:pt x="1326" y="15590"/>
                    <a:pt x="4737" y="19346"/>
                    <a:pt x="9284" y="20097"/>
                  </a:cubicBezTo>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501" name="Freeform 7"/>
            <p:cNvSpPr/>
            <p:nvPr/>
          </p:nvSpPr>
          <p:spPr>
            <a:xfrm>
              <a:off x="314660" y="79130"/>
              <a:ext cx="1365705" cy="116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709"/>
                  </a:moveTo>
                  <a:cubicBezTo>
                    <a:pt x="765" y="16709"/>
                    <a:pt x="765" y="16709"/>
                    <a:pt x="765" y="16709"/>
                  </a:cubicBezTo>
                  <a:cubicBezTo>
                    <a:pt x="835" y="14264"/>
                    <a:pt x="835" y="14264"/>
                    <a:pt x="835" y="14264"/>
                  </a:cubicBezTo>
                  <a:cubicBezTo>
                    <a:pt x="313" y="14264"/>
                    <a:pt x="313" y="14264"/>
                    <a:pt x="313" y="14264"/>
                  </a:cubicBezTo>
                  <a:cubicBezTo>
                    <a:pt x="557" y="1223"/>
                    <a:pt x="557" y="1223"/>
                    <a:pt x="557" y="1223"/>
                  </a:cubicBezTo>
                  <a:cubicBezTo>
                    <a:pt x="278" y="1223"/>
                    <a:pt x="278" y="1223"/>
                    <a:pt x="278" y="1223"/>
                  </a:cubicBezTo>
                  <a:lnTo>
                    <a:pt x="0" y="16709"/>
                  </a:lnTo>
                  <a:close/>
                  <a:moveTo>
                    <a:pt x="1774" y="16709"/>
                  </a:moveTo>
                  <a:cubicBezTo>
                    <a:pt x="2052" y="16709"/>
                    <a:pt x="2052" y="16709"/>
                    <a:pt x="2052" y="16709"/>
                  </a:cubicBezTo>
                  <a:cubicBezTo>
                    <a:pt x="1913" y="13857"/>
                    <a:pt x="1913" y="13857"/>
                    <a:pt x="1913" y="13857"/>
                  </a:cubicBezTo>
                  <a:cubicBezTo>
                    <a:pt x="1948" y="13449"/>
                    <a:pt x="1983" y="13042"/>
                    <a:pt x="2017" y="12226"/>
                  </a:cubicBezTo>
                  <a:cubicBezTo>
                    <a:pt x="2052" y="11819"/>
                    <a:pt x="2087" y="11004"/>
                    <a:pt x="2087" y="10189"/>
                  </a:cubicBezTo>
                  <a:cubicBezTo>
                    <a:pt x="2122" y="9781"/>
                    <a:pt x="2122" y="8966"/>
                    <a:pt x="2122" y="8151"/>
                  </a:cubicBezTo>
                  <a:cubicBezTo>
                    <a:pt x="1913" y="8151"/>
                    <a:pt x="1913" y="8151"/>
                    <a:pt x="1913" y="8151"/>
                  </a:cubicBezTo>
                  <a:cubicBezTo>
                    <a:pt x="1913" y="8558"/>
                    <a:pt x="1913" y="8966"/>
                    <a:pt x="1878" y="9374"/>
                  </a:cubicBezTo>
                  <a:cubicBezTo>
                    <a:pt x="1878" y="9781"/>
                    <a:pt x="1878" y="10189"/>
                    <a:pt x="1843" y="10596"/>
                  </a:cubicBezTo>
                  <a:cubicBezTo>
                    <a:pt x="1843" y="11004"/>
                    <a:pt x="1809" y="11411"/>
                    <a:pt x="1774" y="11819"/>
                  </a:cubicBezTo>
                  <a:cubicBezTo>
                    <a:pt x="1600" y="8558"/>
                    <a:pt x="1600" y="8558"/>
                    <a:pt x="1600" y="8558"/>
                  </a:cubicBezTo>
                  <a:cubicBezTo>
                    <a:pt x="1635" y="8558"/>
                    <a:pt x="1670" y="8151"/>
                    <a:pt x="1739" y="8151"/>
                  </a:cubicBezTo>
                  <a:cubicBezTo>
                    <a:pt x="1774" y="7743"/>
                    <a:pt x="1809" y="7336"/>
                    <a:pt x="1843" y="7336"/>
                  </a:cubicBezTo>
                  <a:cubicBezTo>
                    <a:pt x="1878" y="6928"/>
                    <a:pt x="1913" y="6521"/>
                    <a:pt x="1913" y="6113"/>
                  </a:cubicBezTo>
                  <a:cubicBezTo>
                    <a:pt x="1948" y="5706"/>
                    <a:pt x="1948" y="4891"/>
                    <a:pt x="1948" y="4483"/>
                  </a:cubicBezTo>
                  <a:cubicBezTo>
                    <a:pt x="1948" y="4075"/>
                    <a:pt x="1948" y="3260"/>
                    <a:pt x="1913" y="2853"/>
                  </a:cubicBezTo>
                  <a:cubicBezTo>
                    <a:pt x="1913" y="2853"/>
                    <a:pt x="1878" y="2445"/>
                    <a:pt x="1843" y="2038"/>
                  </a:cubicBezTo>
                  <a:cubicBezTo>
                    <a:pt x="1843" y="1630"/>
                    <a:pt x="1809" y="1630"/>
                    <a:pt x="1774" y="1223"/>
                  </a:cubicBezTo>
                  <a:cubicBezTo>
                    <a:pt x="1739" y="1223"/>
                    <a:pt x="1704" y="1223"/>
                    <a:pt x="1670" y="815"/>
                  </a:cubicBezTo>
                  <a:cubicBezTo>
                    <a:pt x="1635" y="815"/>
                    <a:pt x="1600" y="815"/>
                    <a:pt x="1565" y="815"/>
                  </a:cubicBezTo>
                  <a:cubicBezTo>
                    <a:pt x="1530" y="815"/>
                    <a:pt x="1461" y="815"/>
                    <a:pt x="1426" y="1223"/>
                  </a:cubicBezTo>
                  <a:cubicBezTo>
                    <a:pt x="1391" y="1223"/>
                    <a:pt x="1357" y="1630"/>
                    <a:pt x="1287" y="1630"/>
                  </a:cubicBezTo>
                  <a:cubicBezTo>
                    <a:pt x="1252" y="2038"/>
                    <a:pt x="1217" y="2445"/>
                    <a:pt x="1217" y="2853"/>
                  </a:cubicBezTo>
                  <a:cubicBezTo>
                    <a:pt x="1183" y="3668"/>
                    <a:pt x="1183" y="4075"/>
                    <a:pt x="1183" y="4891"/>
                  </a:cubicBezTo>
                  <a:cubicBezTo>
                    <a:pt x="1183" y="5298"/>
                    <a:pt x="1183" y="5706"/>
                    <a:pt x="1183" y="6113"/>
                  </a:cubicBezTo>
                  <a:cubicBezTo>
                    <a:pt x="1183" y="6113"/>
                    <a:pt x="1217" y="6521"/>
                    <a:pt x="1217" y="6928"/>
                  </a:cubicBezTo>
                  <a:cubicBezTo>
                    <a:pt x="1252" y="6928"/>
                    <a:pt x="1252" y="7336"/>
                    <a:pt x="1287" y="7743"/>
                  </a:cubicBezTo>
                  <a:cubicBezTo>
                    <a:pt x="1217" y="7743"/>
                    <a:pt x="1183" y="8151"/>
                    <a:pt x="1148" y="8558"/>
                  </a:cubicBezTo>
                  <a:cubicBezTo>
                    <a:pt x="1078" y="8558"/>
                    <a:pt x="1043" y="8966"/>
                    <a:pt x="1009" y="9374"/>
                  </a:cubicBezTo>
                  <a:cubicBezTo>
                    <a:pt x="974" y="9781"/>
                    <a:pt x="939" y="10189"/>
                    <a:pt x="939" y="10596"/>
                  </a:cubicBezTo>
                  <a:cubicBezTo>
                    <a:pt x="904" y="11411"/>
                    <a:pt x="904" y="11819"/>
                    <a:pt x="904" y="12634"/>
                  </a:cubicBezTo>
                  <a:cubicBezTo>
                    <a:pt x="904" y="13042"/>
                    <a:pt x="904" y="13857"/>
                    <a:pt x="939" y="14264"/>
                  </a:cubicBezTo>
                  <a:cubicBezTo>
                    <a:pt x="939" y="14672"/>
                    <a:pt x="974" y="15079"/>
                    <a:pt x="1009" y="15487"/>
                  </a:cubicBezTo>
                  <a:cubicBezTo>
                    <a:pt x="1043" y="15894"/>
                    <a:pt x="1078" y="15894"/>
                    <a:pt x="1113" y="16302"/>
                  </a:cubicBezTo>
                  <a:cubicBezTo>
                    <a:pt x="1148" y="16709"/>
                    <a:pt x="1183" y="16709"/>
                    <a:pt x="1217" y="16709"/>
                  </a:cubicBezTo>
                  <a:cubicBezTo>
                    <a:pt x="1287" y="16709"/>
                    <a:pt x="1322" y="17117"/>
                    <a:pt x="1357" y="17117"/>
                  </a:cubicBezTo>
                  <a:cubicBezTo>
                    <a:pt x="1391" y="17117"/>
                    <a:pt x="1426" y="17117"/>
                    <a:pt x="1461" y="16709"/>
                  </a:cubicBezTo>
                  <a:cubicBezTo>
                    <a:pt x="1496" y="16709"/>
                    <a:pt x="1530" y="16709"/>
                    <a:pt x="1565" y="16709"/>
                  </a:cubicBezTo>
                  <a:cubicBezTo>
                    <a:pt x="1600" y="16709"/>
                    <a:pt x="1635" y="16302"/>
                    <a:pt x="1670" y="16302"/>
                  </a:cubicBezTo>
                  <a:cubicBezTo>
                    <a:pt x="1670" y="16302"/>
                    <a:pt x="1704" y="15894"/>
                    <a:pt x="1739" y="15894"/>
                  </a:cubicBezTo>
                  <a:lnTo>
                    <a:pt x="1774" y="16709"/>
                  </a:lnTo>
                  <a:close/>
                  <a:moveTo>
                    <a:pt x="1635" y="13857"/>
                  </a:moveTo>
                  <a:cubicBezTo>
                    <a:pt x="1600" y="13857"/>
                    <a:pt x="1565" y="14264"/>
                    <a:pt x="1565" y="14264"/>
                  </a:cubicBezTo>
                  <a:cubicBezTo>
                    <a:pt x="1530" y="14264"/>
                    <a:pt x="1496" y="14672"/>
                    <a:pt x="1461" y="14672"/>
                  </a:cubicBezTo>
                  <a:cubicBezTo>
                    <a:pt x="1461" y="14672"/>
                    <a:pt x="1426" y="14672"/>
                    <a:pt x="1391" y="14672"/>
                  </a:cubicBezTo>
                  <a:cubicBezTo>
                    <a:pt x="1357" y="14672"/>
                    <a:pt x="1322" y="14672"/>
                    <a:pt x="1322" y="14672"/>
                  </a:cubicBezTo>
                  <a:cubicBezTo>
                    <a:pt x="1287" y="14264"/>
                    <a:pt x="1252" y="14264"/>
                    <a:pt x="1217" y="14264"/>
                  </a:cubicBezTo>
                  <a:cubicBezTo>
                    <a:pt x="1217" y="13857"/>
                    <a:pt x="1183" y="13857"/>
                    <a:pt x="1183" y="13449"/>
                  </a:cubicBezTo>
                  <a:cubicBezTo>
                    <a:pt x="1183" y="13042"/>
                    <a:pt x="1148" y="12634"/>
                    <a:pt x="1148" y="12226"/>
                  </a:cubicBezTo>
                  <a:cubicBezTo>
                    <a:pt x="1148" y="11819"/>
                    <a:pt x="1183" y="11819"/>
                    <a:pt x="1183" y="11411"/>
                  </a:cubicBezTo>
                  <a:cubicBezTo>
                    <a:pt x="1183" y="11004"/>
                    <a:pt x="1217" y="11004"/>
                    <a:pt x="1217" y="10596"/>
                  </a:cubicBezTo>
                  <a:cubicBezTo>
                    <a:pt x="1252" y="10189"/>
                    <a:pt x="1287" y="10189"/>
                    <a:pt x="1287" y="10189"/>
                  </a:cubicBezTo>
                  <a:cubicBezTo>
                    <a:pt x="1322" y="9781"/>
                    <a:pt x="1357" y="9781"/>
                    <a:pt x="1391" y="9781"/>
                  </a:cubicBezTo>
                  <a:lnTo>
                    <a:pt x="1635" y="13857"/>
                  </a:lnTo>
                  <a:close/>
                  <a:moveTo>
                    <a:pt x="1739" y="4483"/>
                  </a:moveTo>
                  <a:cubicBezTo>
                    <a:pt x="1739" y="4891"/>
                    <a:pt x="1704" y="4891"/>
                    <a:pt x="1704" y="5298"/>
                  </a:cubicBezTo>
                  <a:cubicBezTo>
                    <a:pt x="1670" y="5706"/>
                    <a:pt x="1670" y="5706"/>
                    <a:pt x="1635" y="6113"/>
                  </a:cubicBezTo>
                  <a:cubicBezTo>
                    <a:pt x="1635" y="6113"/>
                    <a:pt x="1600" y="6521"/>
                    <a:pt x="1565" y="6521"/>
                  </a:cubicBezTo>
                  <a:cubicBezTo>
                    <a:pt x="1530" y="6521"/>
                    <a:pt x="1530" y="6928"/>
                    <a:pt x="1496" y="6928"/>
                  </a:cubicBezTo>
                  <a:cubicBezTo>
                    <a:pt x="1496" y="6521"/>
                    <a:pt x="1461" y="6521"/>
                    <a:pt x="1461" y="6113"/>
                  </a:cubicBezTo>
                  <a:cubicBezTo>
                    <a:pt x="1461" y="6113"/>
                    <a:pt x="1426" y="5706"/>
                    <a:pt x="1426" y="5706"/>
                  </a:cubicBezTo>
                  <a:cubicBezTo>
                    <a:pt x="1426" y="5298"/>
                    <a:pt x="1426" y="4891"/>
                    <a:pt x="1426" y="4891"/>
                  </a:cubicBezTo>
                  <a:cubicBezTo>
                    <a:pt x="1426" y="4483"/>
                    <a:pt x="1426" y="4075"/>
                    <a:pt x="1461" y="3668"/>
                  </a:cubicBezTo>
                  <a:cubicBezTo>
                    <a:pt x="1461" y="3668"/>
                    <a:pt x="1496" y="3260"/>
                    <a:pt x="1496" y="3260"/>
                  </a:cubicBezTo>
                  <a:cubicBezTo>
                    <a:pt x="1530" y="3260"/>
                    <a:pt x="1565" y="2853"/>
                    <a:pt x="1600" y="2853"/>
                  </a:cubicBezTo>
                  <a:cubicBezTo>
                    <a:pt x="1600" y="2853"/>
                    <a:pt x="1635" y="2853"/>
                    <a:pt x="1670" y="3260"/>
                  </a:cubicBezTo>
                  <a:cubicBezTo>
                    <a:pt x="1670" y="3260"/>
                    <a:pt x="1704" y="3260"/>
                    <a:pt x="1704" y="3668"/>
                  </a:cubicBezTo>
                  <a:cubicBezTo>
                    <a:pt x="1704" y="3668"/>
                    <a:pt x="1739" y="4075"/>
                    <a:pt x="1739" y="4483"/>
                  </a:cubicBezTo>
                  <a:moveTo>
                    <a:pt x="2157" y="3668"/>
                  </a:moveTo>
                  <a:cubicBezTo>
                    <a:pt x="2539" y="3668"/>
                    <a:pt x="2539" y="3668"/>
                    <a:pt x="2539" y="3668"/>
                  </a:cubicBezTo>
                  <a:cubicBezTo>
                    <a:pt x="2296" y="16709"/>
                    <a:pt x="2296" y="16709"/>
                    <a:pt x="2296" y="16709"/>
                  </a:cubicBezTo>
                  <a:cubicBezTo>
                    <a:pt x="2574" y="16709"/>
                    <a:pt x="2574" y="16709"/>
                    <a:pt x="2574" y="16709"/>
                  </a:cubicBezTo>
                  <a:cubicBezTo>
                    <a:pt x="2817" y="3668"/>
                    <a:pt x="2817" y="3668"/>
                    <a:pt x="2817" y="3668"/>
                  </a:cubicBezTo>
                  <a:cubicBezTo>
                    <a:pt x="3200" y="3668"/>
                    <a:pt x="3200" y="3668"/>
                    <a:pt x="3200" y="3668"/>
                  </a:cubicBezTo>
                  <a:cubicBezTo>
                    <a:pt x="3235" y="1223"/>
                    <a:pt x="3235" y="1223"/>
                    <a:pt x="3235" y="1223"/>
                  </a:cubicBezTo>
                  <a:cubicBezTo>
                    <a:pt x="2226" y="1223"/>
                    <a:pt x="2226" y="1223"/>
                    <a:pt x="2226" y="1223"/>
                  </a:cubicBezTo>
                  <a:lnTo>
                    <a:pt x="2157" y="3668"/>
                  </a:lnTo>
                  <a:close/>
                  <a:moveTo>
                    <a:pt x="3791" y="3668"/>
                  </a:moveTo>
                  <a:cubicBezTo>
                    <a:pt x="4174" y="3668"/>
                    <a:pt x="4174" y="3668"/>
                    <a:pt x="4174" y="3668"/>
                  </a:cubicBezTo>
                  <a:cubicBezTo>
                    <a:pt x="3930" y="16709"/>
                    <a:pt x="3930" y="16709"/>
                    <a:pt x="3930" y="16709"/>
                  </a:cubicBezTo>
                  <a:cubicBezTo>
                    <a:pt x="4209" y="16709"/>
                    <a:pt x="4209" y="16709"/>
                    <a:pt x="4209" y="16709"/>
                  </a:cubicBezTo>
                  <a:cubicBezTo>
                    <a:pt x="4452" y="3668"/>
                    <a:pt x="4452" y="3668"/>
                    <a:pt x="4452" y="3668"/>
                  </a:cubicBezTo>
                  <a:cubicBezTo>
                    <a:pt x="4835" y="3668"/>
                    <a:pt x="4835" y="3668"/>
                    <a:pt x="4835" y="3668"/>
                  </a:cubicBezTo>
                  <a:cubicBezTo>
                    <a:pt x="4870" y="1223"/>
                    <a:pt x="4870" y="1223"/>
                    <a:pt x="4870" y="1223"/>
                  </a:cubicBezTo>
                  <a:cubicBezTo>
                    <a:pt x="3861" y="1223"/>
                    <a:pt x="3861" y="1223"/>
                    <a:pt x="3861" y="1223"/>
                  </a:cubicBezTo>
                  <a:lnTo>
                    <a:pt x="3791" y="3668"/>
                  </a:lnTo>
                  <a:close/>
                  <a:moveTo>
                    <a:pt x="5565" y="11819"/>
                  </a:moveTo>
                  <a:cubicBezTo>
                    <a:pt x="5565" y="11411"/>
                    <a:pt x="5565" y="11004"/>
                    <a:pt x="5565" y="10596"/>
                  </a:cubicBezTo>
                  <a:cubicBezTo>
                    <a:pt x="5565" y="10189"/>
                    <a:pt x="5565" y="9781"/>
                    <a:pt x="5565" y="9374"/>
                  </a:cubicBezTo>
                  <a:cubicBezTo>
                    <a:pt x="5565" y="8151"/>
                    <a:pt x="5565" y="7336"/>
                    <a:pt x="5530" y="6928"/>
                  </a:cubicBezTo>
                  <a:cubicBezTo>
                    <a:pt x="5496" y="6113"/>
                    <a:pt x="5461" y="5706"/>
                    <a:pt x="5391" y="5298"/>
                  </a:cubicBezTo>
                  <a:cubicBezTo>
                    <a:pt x="5322" y="4891"/>
                    <a:pt x="5252" y="4891"/>
                    <a:pt x="5183" y="4891"/>
                  </a:cubicBezTo>
                  <a:cubicBezTo>
                    <a:pt x="5113" y="4891"/>
                    <a:pt x="5043" y="4891"/>
                    <a:pt x="5009" y="5298"/>
                  </a:cubicBezTo>
                  <a:cubicBezTo>
                    <a:pt x="4939" y="5706"/>
                    <a:pt x="4904" y="5706"/>
                    <a:pt x="4835" y="6521"/>
                  </a:cubicBezTo>
                  <a:cubicBezTo>
                    <a:pt x="4800" y="6928"/>
                    <a:pt x="4765" y="7336"/>
                    <a:pt x="4730" y="7743"/>
                  </a:cubicBezTo>
                  <a:cubicBezTo>
                    <a:pt x="4696" y="8558"/>
                    <a:pt x="4661" y="8966"/>
                    <a:pt x="4661" y="9781"/>
                  </a:cubicBezTo>
                  <a:cubicBezTo>
                    <a:pt x="4626" y="10596"/>
                    <a:pt x="4626" y="11004"/>
                    <a:pt x="4626" y="11819"/>
                  </a:cubicBezTo>
                  <a:cubicBezTo>
                    <a:pt x="4626" y="12634"/>
                    <a:pt x="4626" y="13449"/>
                    <a:pt x="4661" y="14264"/>
                  </a:cubicBezTo>
                  <a:cubicBezTo>
                    <a:pt x="4661" y="14672"/>
                    <a:pt x="4696" y="15487"/>
                    <a:pt x="4765" y="15894"/>
                  </a:cubicBezTo>
                  <a:cubicBezTo>
                    <a:pt x="4800" y="16302"/>
                    <a:pt x="4835" y="16302"/>
                    <a:pt x="4904" y="16709"/>
                  </a:cubicBezTo>
                  <a:cubicBezTo>
                    <a:pt x="4974" y="16709"/>
                    <a:pt x="5009" y="17117"/>
                    <a:pt x="5078" y="17117"/>
                  </a:cubicBezTo>
                  <a:cubicBezTo>
                    <a:pt x="5148" y="17117"/>
                    <a:pt x="5183" y="16709"/>
                    <a:pt x="5252" y="16709"/>
                  </a:cubicBezTo>
                  <a:cubicBezTo>
                    <a:pt x="5322" y="16709"/>
                    <a:pt x="5357" y="16302"/>
                    <a:pt x="5391" y="16302"/>
                  </a:cubicBezTo>
                  <a:cubicBezTo>
                    <a:pt x="5426" y="13857"/>
                    <a:pt x="5426" y="13857"/>
                    <a:pt x="5426" y="13857"/>
                  </a:cubicBezTo>
                  <a:cubicBezTo>
                    <a:pt x="5391" y="14264"/>
                    <a:pt x="5357" y="14264"/>
                    <a:pt x="5287" y="14672"/>
                  </a:cubicBezTo>
                  <a:cubicBezTo>
                    <a:pt x="5252" y="14672"/>
                    <a:pt x="5183" y="14672"/>
                    <a:pt x="5148" y="14672"/>
                  </a:cubicBezTo>
                  <a:cubicBezTo>
                    <a:pt x="5078" y="14672"/>
                    <a:pt x="5043" y="14672"/>
                    <a:pt x="4974" y="14672"/>
                  </a:cubicBezTo>
                  <a:cubicBezTo>
                    <a:pt x="4939" y="14264"/>
                    <a:pt x="4904" y="13857"/>
                    <a:pt x="4904" y="13449"/>
                  </a:cubicBezTo>
                  <a:cubicBezTo>
                    <a:pt x="4870" y="13042"/>
                    <a:pt x="4870" y="12634"/>
                    <a:pt x="4870" y="11819"/>
                  </a:cubicBezTo>
                  <a:lnTo>
                    <a:pt x="5565" y="11819"/>
                  </a:lnTo>
                  <a:close/>
                  <a:moveTo>
                    <a:pt x="4904" y="9781"/>
                  </a:moveTo>
                  <a:cubicBezTo>
                    <a:pt x="4904" y="9374"/>
                    <a:pt x="4939" y="8966"/>
                    <a:pt x="4974" y="8558"/>
                  </a:cubicBezTo>
                  <a:cubicBezTo>
                    <a:pt x="4974" y="8151"/>
                    <a:pt x="5009" y="7743"/>
                    <a:pt x="5043" y="7336"/>
                  </a:cubicBezTo>
                  <a:cubicBezTo>
                    <a:pt x="5078" y="7336"/>
                    <a:pt x="5113" y="6928"/>
                    <a:pt x="5183" y="6928"/>
                  </a:cubicBezTo>
                  <a:cubicBezTo>
                    <a:pt x="5217" y="6928"/>
                    <a:pt x="5252" y="7336"/>
                    <a:pt x="5287" y="7743"/>
                  </a:cubicBezTo>
                  <a:cubicBezTo>
                    <a:pt x="5322" y="7743"/>
                    <a:pt x="5322" y="8558"/>
                    <a:pt x="5322" y="8966"/>
                  </a:cubicBezTo>
                  <a:cubicBezTo>
                    <a:pt x="5322" y="8966"/>
                    <a:pt x="5322" y="9374"/>
                    <a:pt x="5322" y="9374"/>
                  </a:cubicBezTo>
                  <a:cubicBezTo>
                    <a:pt x="5322" y="9374"/>
                    <a:pt x="5322" y="9781"/>
                    <a:pt x="5322" y="9781"/>
                  </a:cubicBezTo>
                  <a:lnTo>
                    <a:pt x="4904" y="9781"/>
                  </a:lnTo>
                  <a:close/>
                  <a:moveTo>
                    <a:pt x="6539" y="5298"/>
                  </a:moveTo>
                  <a:cubicBezTo>
                    <a:pt x="6504" y="5298"/>
                    <a:pt x="6470" y="5298"/>
                    <a:pt x="6400" y="4891"/>
                  </a:cubicBezTo>
                  <a:cubicBezTo>
                    <a:pt x="6365" y="4891"/>
                    <a:pt x="6330" y="4891"/>
                    <a:pt x="6261" y="4891"/>
                  </a:cubicBezTo>
                  <a:cubicBezTo>
                    <a:pt x="6191" y="4891"/>
                    <a:pt x="6122" y="4891"/>
                    <a:pt x="6052" y="5298"/>
                  </a:cubicBezTo>
                  <a:cubicBezTo>
                    <a:pt x="5983" y="5706"/>
                    <a:pt x="5913" y="6113"/>
                    <a:pt x="5843" y="6928"/>
                  </a:cubicBezTo>
                  <a:cubicBezTo>
                    <a:pt x="5809" y="7743"/>
                    <a:pt x="5774" y="8151"/>
                    <a:pt x="5739" y="9374"/>
                  </a:cubicBezTo>
                  <a:cubicBezTo>
                    <a:pt x="5704" y="10189"/>
                    <a:pt x="5704" y="11004"/>
                    <a:pt x="5704" y="11819"/>
                  </a:cubicBezTo>
                  <a:cubicBezTo>
                    <a:pt x="5704" y="13042"/>
                    <a:pt x="5704" y="13857"/>
                    <a:pt x="5739" y="14672"/>
                  </a:cubicBezTo>
                  <a:cubicBezTo>
                    <a:pt x="5774" y="15487"/>
                    <a:pt x="5843" y="15894"/>
                    <a:pt x="5878" y="16302"/>
                  </a:cubicBezTo>
                  <a:cubicBezTo>
                    <a:pt x="5948" y="16709"/>
                    <a:pt x="6017" y="17117"/>
                    <a:pt x="6122" y="17117"/>
                  </a:cubicBezTo>
                  <a:cubicBezTo>
                    <a:pt x="6157" y="17117"/>
                    <a:pt x="6191" y="16709"/>
                    <a:pt x="6226" y="16709"/>
                  </a:cubicBezTo>
                  <a:cubicBezTo>
                    <a:pt x="6296" y="16709"/>
                    <a:pt x="6330" y="16709"/>
                    <a:pt x="6365" y="16302"/>
                  </a:cubicBezTo>
                  <a:cubicBezTo>
                    <a:pt x="6400" y="13857"/>
                    <a:pt x="6400" y="13857"/>
                    <a:pt x="6400" y="13857"/>
                  </a:cubicBezTo>
                  <a:cubicBezTo>
                    <a:pt x="6365" y="14264"/>
                    <a:pt x="6330" y="14264"/>
                    <a:pt x="6330" y="14264"/>
                  </a:cubicBezTo>
                  <a:cubicBezTo>
                    <a:pt x="6296" y="14264"/>
                    <a:pt x="6261" y="14672"/>
                    <a:pt x="6261" y="14672"/>
                  </a:cubicBezTo>
                  <a:cubicBezTo>
                    <a:pt x="6226" y="14672"/>
                    <a:pt x="6191" y="14672"/>
                    <a:pt x="6191" y="14672"/>
                  </a:cubicBezTo>
                  <a:cubicBezTo>
                    <a:pt x="6122" y="14672"/>
                    <a:pt x="6087" y="14672"/>
                    <a:pt x="6087" y="14264"/>
                  </a:cubicBezTo>
                  <a:cubicBezTo>
                    <a:pt x="6052" y="14264"/>
                    <a:pt x="6017" y="13857"/>
                    <a:pt x="6017" y="13857"/>
                  </a:cubicBezTo>
                  <a:cubicBezTo>
                    <a:pt x="5983" y="13449"/>
                    <a:pt x="5983" y="13042"/>
                    <a:pt x="5983" y="12634"/>
                  </a:cubicBezTo>
                  <a:cubicBezTo>
                    <a:pt x="5983" y="12226"/>
                    <a:pt x="5948" y="11819"/>
                    <a:pt x="5948" y="11819"/>
                  </a:cubicBezTo>
                  <a:cubicBezTo>
                    <a:pt x="5948" y="11004"/>
                    <a:pt x="5983" y="10596"/>
                    <a:pt x="5983" y="10189"/>
                  </a:cubicBezTo>
                  <a:cubicBezTo>
                    <a:pt x="5983" y="9374"/>
                    <a:pt x="6017" y="8966"/>
                    <a:pt x="6052" y="8558"/>
                  </a:cubicBezTo>
                  <a:cubicBezTo>
                    <a:pt x="6087" y="8151"/>
                    <a:pt x="6122" y="7743"/>
                    <a:pt x="6157" y="7743"/>
                  </a:cubicBezTo>
                  <a:cubicBezTo>
                    <a:pt x="6191" y="7336"/>
                    <a:pt x="6226" y="7336"/>
                    <a:pt x="6296" y="7336"/>
                  </a:cubicBezTo>
                  <a:cubicBezTo>
                    <a:pt x="6330" y="7336"/>
                    <a:pt x="6365" y="7336"/>
                    <a:pt x="6400" y="7336"/>
                  </a:cubicBezTo>
                  <a:cubicBezTo>
                    <a:pt x="6400" y="7336"/>
                    <a:pt x="6435" y="7743"/>
                    <a:pt x="6470" y="7743"/>
                  </a:cubicBezTo>
                  <a:lnTo>
                    <a:pt x="6539" y="5298"/>
                  </a:lnTo>
                  <a:close/>
                  <a:moveTo>
                    <a:pt x="6504" y="16709"/>
                  </a:moveTo>
                  <a:cubicBezTo>
                    <a:pt x="6748" y="16709"/>
                    <a:pt x="6748" y="16709"/>
                    <a:pt x="6748" y="16709"/>
                  </a:cubicBezTo>
                  <a:cubicBezTo>
                    <a:pt x="6852" y="11004"/>
                    <a:pt x="6852" y="11004"/>
                    <a:pt x="6852" y="11004"/>
                  </a:cubicBezTo>
                  <a:cubicBezTo>
                    <a:pt x="6887" y="10596"/>
                    <a:pt x="6887" y="10189"/>
                    <a:pt x="6887" y="9781"/>
                  </a:cubicBezTo>
                  <a:cubicBezTo>
                    <a:pt x="6922" y="8966"/>
                    <a:pt x="6922" y="8966"/>
                    <a:pt x="6957" y="8558"/>
                  </a:cubicBezTo>
                  <a:cubicBezTo>
                    <a:pt x="6957" y="8151"/>
                    <a:pt x="6991" y="7743"/>
                    <a:pt x="7026" y="7743"/>
                  </a:cubicBezTo>
                  <a:cubicBezTo>
                    <a:pt x="7061" y="7336"/>
                    <a:pt x="7096" y="7336"/>
                    <a:pt x="7130" y="7336"/>
                  </a:cubicBezTo>
                  <a:cubicBezTo>
                    <a:pt x="7165" y="7336"/>
                    <a:pt x="7200" y="7336"/>
                    <a:pt x="7200" y="7336"/>
                  </a:cubicBezTo>
                  <a:cubicBezTo>
                    <a:pt x="7235" y="7743"/>
                    <a:pt x="7235" y="7743"/>
                    <a:pt x="7270" y="8151"/>
                  </a:cubicBezTo>
                  <a:cubicBezTo>
                    <a:pt x="7270" y="8151"/>
                    <a:pt x="7270" y="8558"/>
                    <a:pt x="7270" y="8966"/>
                  </a:cubicBezTo>
                  <a:cubicBezTo>
                    <a:pt x="7270" y="9374"/>
                    <a:pt x="7270" y="9781"/>
                    <a:pt x="7270" y="10189"/>
                  </a:cubicBezTo>
                  <a:cubicBezTo>
                    <a:pt x="7270" y="10596"/>
                    <a:pt x="7270" y="11004"/>
                    <a:pt x="7235" y="11411"/>
                  </a:cubicBezTo>
                  <a:cubicBezTo>
                    <a:pt x="7165" y="16709"/>
                    <a:pt x="7165" y="16709"/>
                    <a:pt x="7165" y="16709"/>
                  </a:cubicBezTo>
                  <a:cubicBezTo>
                    <a:pt x="7409" y="16709"/>
                    <a:pt x="7409" y="16709"/>
                    <a:pt x="7409" y="16709"/>
                  </a:cubicBezTo>
                  <a:cubicBezTo>
                    <a:pt x="7513" y="11004"/>
                    <a:pt x="7513" y="11004"/>
                    <a:pt x="7513" y="11004"/>
                  </a:cubicBezTo>
                  <a:cubicBezTo>
                    <a:pt x="7513" y="10596"/>
                    <a:pt x="7513" y="10189"/>
                    <a:pt x="7548" y="9781"/>
                  </a:cubicBezTo>
                  <a:cubicBezTo>
                    <a:pt x="7548" y="9374"/>
                    <a:pt x="7548" y="8966"/>
                    <a:pt x="7548" y="8558"/>
                  </a:cubicBezTo>
                  <a:cubicBezTo>
                    <a:pt x="7548" y="7743"/>
                    <a:pt x="7548" y="7336"/>
                    <a:pt x="7513" y="6521"/>
                  </a:cubicBezTo>
                  <a:cubicBezTo>
                    <a:pt x="7478" y="6113"/>
                    <a:pt x="7443" y="5706"/>
                    <a:pt x="7409" y="5298"/>
                  </a:cubicBezTo>
                  <a:cubicBezTo>
                    <a:pt x="7339" y="4891"/>
                    <a:pt x="7304" y="4891"/>
                    <a:pt x="7235" y="4891"/>
                  </a:cubicBezTo>
                  <a:cubicBezTo>
                    <a:pt x="7200" y="4891"/>
                    <a:pt x="7165" y="4891"/>
                    <a:pt x="7130" y="5298"/>
                  </a:cubicBezTo>
                  <a:cubicBezTo>
                    <a:pt x="7096" y="5298"/>
                    <a:pt x="7061" y="5298"/>
                    <a:pt x="7026" y="5706"/>
                  </a:cubicBezTo>
                  <a:cubicBezTo>
                    <a:pt x="6991" y="5706"/>
                    <a:pt x="6957" y="6113"/>
                    <a:pt x="6957" y="6113"/>
                  </a:cubicBezTo>
                  <a:cubicBezTo>
                    <a:pt x="6957" y="6113"/>
                    <a:pt x="6957" y="6113"/>
                    <a:pt x="6957" y="6113"/>
                  </a:cubicBezTo>
                  <a:cubicBezTo>
                    <a:pt x="7061" y="0"/>
                    <a:pt x="7061" y="0"/>
                    <a:pt x="7061" y="0"/>
                  </a:cubicBezTo>
                  <a:cubicBezTo>
                    <a:pt x="6817" y="0"/>
                    <a:pt x="6817" y="0"/>
                    <a:pt x="6817" y="0"/>
                  </a:cubicBezTo>
                  <a:lnTo>
                    <a:pt x="6504" y="16709"/>
                  </a:lnTo>
                  <a:close/>
                  <a:moveTo>
                    <a:pt x="7687" y="16709"/>
                  </a:moveTo>
                  <a:cubicBezTo>
                    <a:pt x="7930" y="16709"/>
                    <a:pt x="7930" y="16709"/>
                    <a:pt x="7930" y="16709"/>
                  </a:cubicBezTo>
                  <a:cubicBezTo>
                    <a:pt x="8035" y="11004"/>
                    <a:pt x="8035" y="11004"/>
                    <a:pt x="8035" y="11004"/>
                  </a:cubicBezTo>
                  <a:cubicBezTo>
                    <a:pt x="8035" y="10596"/>
                    <a:pt x="8035" y="10189"/>
                    <a:pt x="8070" y="9781"/>
                  </a:cubicBezTo>
                  <a:cubicBezTo>
                    <a:pt x="8070" y="8966"/>
                    <a:pt x="8104" y="8966"/>
                    <a:pt x="8104" y="8558"/>
                  </a:cubicBezTo>
                  <a:cubicBezTo>
                    <a:pt x="8139" y="8151"/>
                    <a:pt x="8174" y="7743"/>
                    <a:pt x="8209" y="7743"/>
                  </a:cubicBezTo>
                  <a:cubicBezTo>
                    <a:pt x="8209" y="7336"/>
                    <a:pt x="8243" y="7336"/>
                    <a:pt x="8313" y="7336"/>
                  </a:cubicBezTo>
                  <a:cubicBezTo>
                    <a:pt x="8348" y="7336"/>
                    <a:pt x="8348" y="7336"/>
                    <a:pt x="8383" y="7336"/>
                  </a:cubicBezTo>
                  <a:cubicBezTo>
                    <a:pt x="8383" y="7743"/>
                    <a:pt x="8417" y="7743"/>
                    <a:pt x="8417" y="8151"/>
                  </a:cubicBezTo>
                  <a:cubicBezTo>
                    <a:pt x="8452" y="8151"/>
                    <a:pt x="8452" y="8558"/>
                    <a:pt x="8452" y="8966"/>
                  </a:cubicBezTo>
                  <a:cubicBezTo>
                    <a:pt x="8452" y="9374"/>
                    <a:pt x="8452" y="9781"/>
                    <a:pt x="8417" y="10189"/>
                  </a:cubicBezTo>
                  <a:cubicBezTo>
                    <a:pt x="8417" y="10596"/>
                    <a:pt x="8417" y="11004"/>
                    <a:pt x="8417" y="11411"/>
                  </a:cubicBezTo>
                  <a:cubicBezTo>
                    <a:pt x="8313" y="16709"/>
                    <a:pt x="8313" y="16709"/>
                    <a:pt x="8313" y="16709"/>
                  </a:cubicBezTo>
                  <a:cubicBezTo>
                    <a:pt x="8591" y="16709"/>
                    <a:pt x="8591" y="16709"/>
                    <a:pt x="8591" y="16709"/>
                  </a:cubicBezTo>
                  <a:cubicBezTo>
                    <a:pt x="8661" y="11004"/>
                    <a:pt x="8661" y="11004"/>
                    <a:pt x="8661" y="11004"/>
                  </a:cubicBezTo>
                  <a:cubicBezTo>
                    <a:pt x="8696" y="10596"/>
                    <a:pt x="8696" y="10189"/>
                    <a:pt x="8696" y="9781"/>
                  </a:cubicBezTo>
                  <a:cubicBezTo>
                    <a:pt x="8696" y="9374"/>
                    <a:pt x="8696" y="8966"/>
                    <a:pt x="8696" y="8558"/>
                  </a:cubicBezTo>
                  <a:cubicBezTo>
                    <a:pt x="8696" y="7743"/>
                    <a:pt x="8696" y="7336"/>
                    <a:pt x="8661" y="6521"/>
                  </a:cubicBezTo>
                  <a:cubicBezTo>
                    <a:pt x="8661" y="6113"/>
                    <a:pt x="8591" y="5706"/>
                    <a:pt x="8557" y="5298"/>
                  </a:cubicBezTo>
                  <a:cubicBezTo>
                    <a:pt x="8522" y="4891"/>
                    <a:pt x="8452" y="4891"/>
                    <a:pt x="8383" y="4891"/>
                  </a:cubicBezTo>
                  <a:cubicBezTo>
                    <a:pt x="8348" y="4891"/>
                    <a:pt x="8313" y="4891"/>
                    <a:pt x="8278" y="5298"/>
                  </a:cubicBezTo>
                  <a:cubicBezTo>
                    <a:pt x="8243" y="5298"/>
                    <a:pt x="8209" y="5298"/>
                    <a:pt x="8174" y="5706"/>
                  </a:cubicBezTo>
                  <a:cubicBezTo>
                    <a:pt x="8174" y="5706"/>
                    <a:pt x="8139" y="6113"/>
                    <a:pt x="8104" y="6113"/>
                  </a:cubicBezTo>
                  <a:cubicBezTo>
                    <a:pt x="8104" y="6113"/>
                    <a:pt x="8104" y="6113"/>
                    <a:pt x="8104" y="6113"/>
                  </a:cubicBezTo>
                  <a:cubicBezTo>
                    <a:pt x="8139" y="5298"/>
                    <a:pt x="8139" y="5298"/>
                    <a:pt x="8139" y="5298"/>
                  </a:cubicBezTo>
                  <a:cubicBezTo>
                    <a:pt x="7861" y="5298"/>
                    <a:pt x="7861" y="5298"/>
                    <a:pt x="7861" y="5298"/>
                  </a:cubicBezTo>
                  <a:cubicBezTo>
                    <a:pt x="7861" y="5298"/>
                    <a:pt x="7861" y="5706"/>
                    <a:pt x="7861" y="5706"/>
                  </a:cubicBezTo>
                  <a:cubicBezTo>
                    <a:pt x="7861" y="6113"/>
                    <a:pt x="7861" y="6521"/>
                    <a:pt x="7861" y="6928"/>
                  </a:cubicBezTo>
                  <a:lnTo>
                    <a:pt x="7687" y="16709"/>
                  </a:lnTo>
                  <a:close/>
                  <a:moveTo>
                    <a:pt x="9357" y="14672"/>
                  </a:moveTo>
                  <a:cubicBezTo>
                    <a:pt x="9287" y="14672"/>
                    <a:pt x="9252" y="14672"/>
                    <a:pt x="9217" y="14264"/>
                  </a:cubicBezTo>
                  <a:cubicBezTo>
                    <a:pt x="9183" y="13857"/>
                    <a:pt x="9183" y="13857"/>
                    <a:pt x="9148" y="13449"/>
                  </a:cubicBezTo>
                  <a:cubicBezTo>
                    <a:pt x="9148" y="13042"/>
                    <a:pt x="9148" y="12226"/>
                    <a:pt x="9148" y="11819"/>
                  </a:cubicBezTo>
                  <a:cubicBezTo>
                    <a:pt x="9148" y="11411"/>
                    <a:pt x="9148" y="11004"/>
                    <a:pt x="9148" y="10596"/>
                  </a:cubicBezTo>
                  <a:cubicBezTo>
                    <a:pt x="9148" y="10189"/>
                    <a:pt x="9183" y="9781"/>
                    <a:pt x="9183" y="9374"/>
                  </a:cubicBezTo>
                  <a:cubicBezTo>
                    <a:pt x="9217" y="8966"/>
                    <a:pt x="9217" y="8558"/>
                    <a:pt x="9252" y="8151"/>
                  </a:cubicBezTo>
                  <a:cubicBezTo>
                    <a:pt x="9287" y="8151"/>
                    <a:pt x="9287" y="7743"/>
                    <a:pt x="9322" y="7336"/>
                  </a:cubicBezTo>
                  <a:cubicBezTo>
                    <a:pt x="9357" y="7336"/>
                    <a:pt x="9391" y="7336"/>
                    <a:pt x="9426" y="7336"/>
                  </a:cubicBezTo>
                  <a:cubicBezTo>
                    <a:pt x="9496" y="7336"/>
                    <a:pt x="9496" y="7336"/>
                    <a:pt x="9530" y="7336"/>
                  </a:cubicBezTo>
                  <a:cubicBezTo>
                    <a:pt x="9565" y="7743"/>
                    <a:pt x="9565" y="7743"/>
                    <a:pt x="9600" y="8151"/>
                  </a:cubicBezTo>
                  <a:cubicBezTo>
                    <a:pt x="9600" y="8151"/>
                    <a:pt x="9635" y="8558"/>
                    <a:pt x="9635" y="8966"/>
                  </a:cubicBezTo>
                  <a:cubicBezTo>
                    <a:pt x="9635" y="9374"/>
                    <a:pt x="9635" y="9781"/>
                    <a:pt x="9635" y="9781"/>
                  </a:cubicBezTo>
                  <a:cubicBezTo>
                    <a:pt x="9635" y="10189"/>
                    <a:pt x="9635" y="10596"/>
                    <a:pt x="9635" y="11411"/>
                  </a:cubicBezTo>
                  <a:cubicBezTo>
                    <a:pt x="9635" y="11819"/>
                    <a:pt x="9600" y="12226"/>
                    <a:pt x="9600" y="12634"/>
                  </a:cubicBezTo>
                  <a:cubicBezTo>
                    <a:pt x="9565" y="13042"/>
                    <a:pt x="9565" y="13042"/>
                    <a:pt x="9530" y="13449"/>
                  </a:cubicBezTo>
                  <a:cubicBezTo>
                    <a:pt x="9496" y="13857"/>
                    <a:pt x="9496" y="14264"/>
                    <a:pt x="9461" y="14264"/>
                  </a:cubicBezTo>
                  <a:cubicBezTo>
                    <a:pt x="9426" y="14672"/>
                    <a:pt x="9391" y="14672"/>
                    <a:pt x="9357" y="14672"/>
                  </a:cubicBezTo>
                  <a:moveTo>
                    <a:pt x="9461" y="4891"/>
                  </a:moveTo>
                  <a:cubicBezTo>
                    <a:pt x="9357" y="4891"/>
                    <a:pt x="9287" y="4891"/>
                    <a:pt x="9217" y="5298"/>
                  </a:cubicBezTo>
                  <a:cubicBezTo>
                    <a:pt x="9148" y="5706"/>
                    <a:pt x="9078" y="6113"/>
                    <a:pt x="9043" y="6928"/>
                  </a:cubicBezTo>
                  <a:cubicBezTo>
                    <a:pt x="8974" y="7336"/>
                    <a:pt x="8939" y="8151"/>
                    <a:pt x="8904" y="8966"/>
                  </a:cubicBezTo>
                  <a:cubicBezTo>
                    <a:pt x="8904" y="9781"/>
                    <a:pt x="8870" y="10596"/>
                    <a:pt x="8870" y="11819"/>
                  </a:cubicBezTo>
                  <a:cubicBezTo>
                    <a:pt x="8870" y="12634"/>
                    <a:pt x="8904" y="13857"/>
                    <a:pt x="8939" y="14672"/>
                  </a:cubicBezTo>
                  <a:cubicBezTo>
                    <a:pt x="8974" y="15079"/>
                    <a:pt x="9009" y="15894"/>
                    <a:pt x="9078" y="16302"/>
                  </a:cubicBezTo>
                  <a:cubicBezTo>
                    <a:pt x="9148" y="16709"/>
                    <a:pt x="9217" y="17117"/>
                    <a:pt x="9322" y="17117"/>
                  </a:cubicBezTo>
                  <a:cubicBezTo>
                    <a:pt x="9391" y="17117"/>
                    <a:pt x="9496" y="16709"/>
                    <a:pt x="9565" y="16302"/>
                  </a:cubicBezTo>
                  <a:cubicBezTo>
                    <a:pt x="9635" y="15894"/>
                    <a:pt x="9704" y="15487"/>
                    <a:pt x="9739" y="15079"/>
                  </a:cubicBezTo>
                  <a:cubicBezTo>
                    <a:pt x="9809" y="14264"/>
                    <a:pt x="9843" y="13449"/>
                    <a:pt x="9878" y="12634"/>
                  </a:cubicBezTo>
                  <a:cubicBezTo>
                    <a:pt x="9878" y="11819"/>
                    <a:pt x="9913" y="11004"/>
                    <a:pt x="9913" y="9781"/>
                  </a:cubicBezTo>
                  <a:cubicBezTo>
                    <a:pt x="9913" y="8966"/>
                    <a:pt x="9878" y="8558"/>
                    <a:pt x="9878" y="7743"/>
                  </a:cubicBezTo>
                  <a:cubicBezTo>
                    <a:pt x="9843" y="7336"/>
                    <a:pt x="9809" y="6521"/>
                    <a:pt x="9774" y="6113"/>
                  </a:cubicBezTo>
                  <a:cubicBezTo>
                    <a:pt x="9739" y="5706"/>
                    <a:pt x="9704" y="5298"/>
                    <a:pt x="9635" y="5298"/>
                  </a:cubicBezTo>
                  <a:cubicBezTo>
                    <a:pt x="9565" y="4891"/>
                    <a:pt x="9530" y="4891"/>
                    <a:pt x="9461" y="4891"/>
                  </a:cubicBezTo>
                  <a:moveTo>
                    <a:pt x="9983" y="16709"/>
                  </a:moveTo>
                  <a:cubicBezTo>
                    <a:pt x="10261" y="16709"/>
                    <a:pt x="10261" y="16709"/>
                    <a:pt x="10261" y="16709"/>
                  </a:cubicBezTo>
                  <a:cubicBezTo>
                    <a:pt x="10574" y="0"/>
                    <a:pt x="10574" y="0"/>
                    <a:pt x="10574" y="0"/>
                  </a:cubicBezTo>
                  <a:cubicBezTo>
                    <a:pt x="10296" y="0"/>
                    <a:pt x="10296" y="0"/>
                    <a:pt x="10296" y="0"/>
                  </a:cubicBezTo>
                  <a:lnTo>
                    <a:pt x="9983" y="16709"/>
                  </a:lnTo>
                  <a:close/>
                  <a:moveTo>
                    <a:pt x="11026" y="14672"/>
                  </a:moveTo>
                  <a:cubicBezTo>
                    <a:pt x="10991" y="14672"/>
                    <a:pt x="10957" y="14672"/>
                    <a:pt x="10922" y="14264"/>
                  </a:cubicBezTo>
                  <a:cubicBezTo>
                    <a:pt x="10887" y="13857"/>
                    <a:pt x="10852" y="13857"/>
                    <a:pt x="10852" y="13449"/>
                  </a:cubicBezTo>
                  <a:cubicBezTo>
                    <a:pt x="10852" y="13042"/>
                    <a:pt x="10817" y="12226"/>
                    <a:pt x="10817" y="11819"/>
                  </a:cubicBezTo>
                  <a:cubicBezTo>
                    <a:pt x="10817" y="11411"/>
                    <a:pt x="10852" y="11004"/>
                    <a:pt x="10852" y="10596"/>
                  </a:cubicBezTo>
                  <a:cubicBezTo>
                    <a:pt x="10852" y="10189"/>
                    <a:pt x="10852" y="9781"/>
                    <a:pt x="10887" y="9374"/>
                  </a:cubicBezTo>
                  <a:cubicBezTo>
                    <a:pt x="10887" y="8966"/>
                    <a:pt x="10922" y="8558"/>
                    <a:pt x="10957" y="8151"/>
                  </a:cubicBezTo>
                  <a:cubicBezTo>
                    <a:pt x="10957" y="8151"/>
                    <a:pt x="10991" y="7743"/>
                    <a:pt x="11026" y="7336"/>
                  </a:cubicBezTo>
                  <a:cubicBezTo>
                    <a:pt x="11061" y="7336"/>
                    <a:pt x="11096" y="7336"/>
                    <a:pt x="11130" y="7336"/>
                  </a:cubicBezTo>
                  <a:cubicBezTo>
                    <a:pt x="11165" y="7336"/>
                    <a:pt x="11200" y="7336"/>
                    <a:pt x="11235" y="7336"/>
                  </a:cubicBezTo>
                  <a:cubicBezTo>
                    <a:pt x="11270" y="7743"/>
                    <a:pt x="11270" y="7743"/>
                    <a:pt x="11304" y="8151"/>
                  </a:cubicBezTo>
                  <a:cubicBezTo>
                    <a:pt x="11304" y="8151"/>
                    <a:pt x="11304" y="8558"/>
                    <a:pt x="11339" y="8966"/>
                  </a:cubicBezTo>
                  <a:cubicBezTo>
                    <a:pt x="11339" y="9374"/>
                    <a:pt x="11339" y="9781"/>
                    <a:pt x="11339" y="9781"/>
                  </a:cubicBezTo>
                  <a:cubicBezTo>
                    <a:pt x="11339" y="10189"/>
                    <a:pt x="11339" y="10596"/>
                    <a:pt x="11304" y="11411"/>
                  </a:cubicBezTo>
                  <a:cubicBezTo>
                    <a:pt x="11304" y="11819"/>
                    <a:pt x="11304" y="12226"/>
                    <a:pt x="11270" y="12634"/>
                  </a:cubicBezTo>
                  <a:cubicBezTo>
                    <a:pt x="11270" y="13042"/>
                    <a:pt x="11235" y="13042"/>
                    <a:pt x="11235" y="13449"/>
                  </a:cubicBezTo>
                  <a:cubicBezTo>
                    <a:pt x="11200" y="13857"/>
                    <a:pt x="11165" y="14264"/>
                    <a:pt x="11130" y="14264"/>
                  </a:cubicBezTo>
                  <a:cubicBezTo>
                    <a:pt x="11096" y="14672"/>
                    <a:pt x="11061" y="14672"/>
                    <a:pt x="11026" y="14672"/>
                  </a:cubicBezTo>
                  <a:moveTo>
                    <a:pt x="11165" y="4891"/>
                  </a:moveTo>
                  <a:cubicBezTo>
                    <a:pt x="11061" y="4891"/>
                    <a:pt x="10991" y="4891"/>
                    <a:pt x="10922" y="5298"/>
                  </a:cubicBezTo>
                  <a:cubicBezTo>
                    <a:pt x="10852" y="5706"/>
                    <a:pt x="10783" y="6113"/>
                    <a:pt x="10748" y="6928"/>
                  </a:cubicBezTo>
                  <a:cubicBezTo>
                    <a:pt x="10678" y="7336"/>
                    <a:pt x="10643" y="8151"/>
                    <a:pt x="10609" y="8966"/>
                  </a:cubicBezTo>
                  <a:cubicBezTo>
                    <a:pt x="10574" y="9781"/>
                    <a:pt x="10574" y="10596"/>
                    <a:pt x="10574" y="11819"/>
                  </a:cubicBezTo>
                  <a:cubicBezTo>
                    <a:pt x="10574" y="12634"/>
                    <a:pt x="10574" y="13857"/>
                    <a:pt x="10609" y="14672"/>
                  </a:cubicBezTo>
                  <a:cubicBezTo>
                    <a:pt x="10643" y="15079"/>
                    <a:pt x="10713" y="15894"/>
                    <a:pt x="10783" y="16302"/>
                  </a:cubicBezTo>
                  <a:cubicBezTo>
                    <a:pt x="10852" y="16709"/>
                    <a:pt x="10922" y="17117"/>
                    <a:pt x="11026" y="17117"/>
                  </a:cubicBezTo>
                  <a:cubicBezTo>
                    <a:pt x="11096" y="17117"/>
                    <a:pt x="11165" y="16709"/>
                    <a:pt x="11235" y="16302"/>
                  </a:cubicBezTo>
                  <a:cubicBezTo>
                    <a:pt x="11339" y="15894"/>
                    <a:pt x="11374" y="15487"/>
                    <a:pt x="11443" y="15079"/>
                  </a:cubicBezTo>
                  <a:cubicBezTo>
                    <a:pt x="11478" y="14264"/>
                    <a:pt x="11513" y="13449"/>
                    <a:pt x="11548" y="12634"/>
                  </a:cubicBezTo>
                  <a:cubicBezTo>
                    <a:pt x="11583" y="11819"/>
                    <a:pt x="11583" y="11004"/>
                    <a:pt x="11583" y="9781"/>
                  </a:cubicBezTo>
                  <a:cubicBezTo>
                    <a:pt x="11583" y="8966"/>
                    <a:pt x="11583" y="8558"/>
                    <a:pt x="11548" y="7743"/>
                  </a:cubicBezTo>
                  <a:cubicBezTo>
                    <a:pt x="11548" y="7336"/>
                    <a:pt x="11513" y="6521"/>
                    <a:pt x="11478" y="6113"/>
                  </a:cubicBezTo>
                  <a:cubicBezTo>
                    <a:pt x="11443" y="5706"/>
                    <a:pt x="11374" y="5298"/>
                    <a:pt x="11339" y="5298"/>
                  </a:cubicBezTo>
                  <a:cubicBezTo>
                    <a:pt x="11270" y="4891"/>
                    <a:pt x="11200" y="4891"/>
                    <a:pt x="11165" y="4891"/>
                  </a:cubicBezTo>
                  <a:moveTo>
                    <a:pt x="11652" y="20785"/>
                  </a:moveTo>
                  <a:cubicBezTo>
                    <a:pt x="11722" y="21192"/>
                    <a:pt x="11791" y="21192"/>
                    <a:pt x="11861" y="21600"/>
                  </a:cubicBezTo>
                  <a:cubicBezTo>
                    <a:pt x="11930" y="21600"/>
                    <a:pt x="12000" y="21600"/>
                    <a:pt x="12070" y="21600"/>
                  </a:cubicBezTo>
                  <a:cubicBezTo>
                    <a:pt x="12139" y="21600"/>
                    <a:pt x="12209" y="21600"/>
                    <a:pt x="12278" y="21192"/>
                  </a:cubicBezTo>
                  <a:cubicBezTo>
                    <a:pt x="12348" y="20785"/>
                    <a:pt x="12417" y="20377"/>
                    <a:pt x="12452" y="19970"/>
                  </a:cubicBezTo>
                  <a:cubicBezTo>
                    <a:pt x="12487" y="19562"/>
                    <a:pt x="12522" y="18747"/>
                    <a:pt x="12557" y="17932"/>
                  </a:cubicBezTo>
                  <a:cubicBezTo>
                    <a:pt x="12591" y="17117"/>
                    <a:pt x="12591" y="16302"/>
                    <a:pt x="12626" y="15487"/>
                  </a:cubicBezTo>
                  <a:cubicBezTo>
                    <a:pt x="12765" y="6928"/>
                    <a:pt x="12765" y="6928"/>
                    <a:pt x="12765" y="6928"/>
                  </a:cubicBezTo>
                  <a:cubicBezTo>
                    <a:pt x="12765" y="6521"/>
                    <a:pt x="12800" y="6113"/>
                    <a:pt x="12800" y="5706"/>
                  </a:cubicBezTo>
                  <a:cubicBezTo>
                    <a:pt x="12800" y="5706"/>
                    <a:pt x="12800" y="5298"/>
                    <a:pt x="12800" y="5298"/>
                  </a:cubicBezTo>
                  <a:cubicBezTo>
                    <a:pt x="12557" y="5298"/>
                    <a:pt x="12557" y="5298"/>
                    <a:pt x="12557" y="5298"/>
                  </a:cubicBezTo>
                  <a:cubicBezTo>
                    <a:pt x="12522" y="6928"/>
                    <a:pt x="12522" y="6928"/>
                    <a:pt x="12522" y="6928"/>
                  </a:cubicBezTo>
                  <a:cubicBezTo>
                    <a:pt x="12522" y="6521"/>
                    <a:pt x="12487" y="6113"/>
                    <a:pt x="12452" y="5706"/>
                  </a:cubicBezTo>
                  <a:cubicBezTo>
                    <a:pt x="12417" y="5706"/>
                    <a:pt x="12383" y="5298"/>
                    <a:pt x="12348" y="5298"/>
                  </a:cubicBezTo>
                  <a:cubicBezTo>
                    <a:pt x="12313" y="4891"/>
                    <a:pt x="12278" y="4891"/>
                    <a:pt x="12243" y="4891"/>
                  </a:cubicBezTo>
                  <a:cubicBezTo>
                    <a:pt x="12174" y="4891"/>
                    <a:pt x="12104" y="4891"/>
                    <a:pt x="12070" y="5298"/>
                  </a:cubicBezTo>
                  <a:cubicBezTo>
                    <a:pt x="12000" y="5706"/>
                    <a:pt x="11965" y="5706"/>
                    <a:pt x="11930" y="6521"/>
                  </a:cubicBezTo>
                  <a:cubicBezTo>
                    <a:pt x="11861" y="6928"/>
                    <a:pt x="11861" y="7336"/>
                    <a:pt x="11826" y="7743"/>
                  </a:cubicBezTo>
                  <a:cubicBezTo>
                    <a:pt x="11791" y="8558"/>
                    <a:pt x="11757" y="8966"/>
                    <a:pt x="11757" y="9781"/>
                  </a:cubicBezTo>
                  <a:cubicBezTo>
                    <a:pt x="11757" y="10596"/>
                    <a:pt x="11722" y="11004"/>
                    <a:pt x="11722" y="11819"/>
                  </a:cubicBezTo>
                  <a:cubicBezTo>
                    <a:pt x="11722" y="12634"/>
                    <a:pt x="11757" y="13042"/>
                    <a:pt x="11757" y="13449"/>
                  </a:cubicBezTo>
                  <a:cubicBezTo>
                    <a:pt x="11757" y="14264"/>
                    <a:pt x="11791" y="14672"/>
                    <a:pt x="11826" y="15079"/>
                  </a:cubicBezTo>
                  <a:cubicBezTo>
                    <a:pt x="11826" y="15487"/>
                    <a:pt x="11861" y="15894"/>
                    <a:pt x="11930" y="16302"/>
                  </a:cubicBezTo>
                  <a:cubicBezTo>
                    <a:pt x="11965" y="16709"/>
                    <a:pt x="12000" y="16709"/>
                    <a:pt x="12070" y="16709"/>
                  </a:cubicBezTo>
                  <a:cubicBezTo>
                    <a:pt x="12139" y="16709"/>
                    <a:pt x="12174" y="16709"/>
                    <a:pt x="12209" y="16302"/>
                  </a:cubicBezTo>
                  <a:cubicBezTo>
                    <a:pt x="12243" y="16302"/>
                    <a:pt x="12278" y="15894"/>
                    <a:pt x="12313" y="15487"/>
                  </a:cubicBezTo>
                  <a:cubicBezTo>
                    <a:pt x="12348" y="15487"/>
                    <a:pt x="12383" y="15079"/>
                    <a:pt x="12417" y="14672"/>
                  </a:cubicBezTo>
                  <a:cubicBezTo>
                    <a:pt x="12417" y="14672"/>
                    <a:pt x="12417" y="14672"/>
                    <a:pt x="12417" y="14672"/>
                  </a:cubicBezTo>
                  <a:cubicBezTo>
                    <a:pt x="12383" y="15079"/>
                    <a:pt x="12383" y="15487"/>
                    <a:pt x="12383" y="15894"/>
                  </a:cubicBezTo>
                  <a:cubicBezTo>
                    <a:pt x="12348" y="16302"/>
                    <a:pt x="12348" y="16709"/>
                    <a:pt x="12313" y="17117"/>
                  </a:cubicBezTo>
                  <a:cubicBezTo>
                    <a:pt x="12313" y="17525"/>
                    <a:pt x="12278" y="17932"/>
                    <a:pt x="12278" y="18340"/>
                  </a:cubicBezTo>
                  <a:cubicBezTo>
                    <a:pt x="12243" y="18747"/>
                    <a:pt x="12209" y="18747"/>
                    <a:pt x="12174" y="19155"/>
                  </a:cubicBezTo>
                  <a:cubicBezTo>
                    <a:pt x="12139" y="19155"/>
                    <a:pt x="12104" y="19155"/>
                    <a:pt x="12035" y="19155"/>
                  </a:cubicBezTo>
                  <a:cubicBezTo>
                    <a:pt x="12000" y="19155"/>
                    <a:pt x="11965" y="19155"/>
                    <a:pt x="11930" y="19155"/>
                  </a:cubicBezTo>
                  <a:cubicBezTo>
                    <a:pt x="11896" y="19155"/>
                    <a:pt x="11861" y="19155"/>
                    <a:pt x="11826" y="18747"/>
                  </a:cubicBezTo>
                  <a:cubicBezTo>
                    <a:pt x="11791" y="18747"/>
                    <a:pt x="11757" y="18747"/>
                    <a:pt x="11722" y="18340"/>
                  </a:cubicBezTo>
                  <a:lnTo>
                    <a:pt x="11652" y="20785"/>
                  </a:lnTo>
                  <a:close/>
                  <a:moveTo>
                    <a:pt x="12452" y="9781"/>
                  </a:moveTo>
                  <a:cubicBezTo>
                    <a:pt x="12452" y="10189"/>
                    <a:pt x="12452" y="10596"/>
                    <a:pt x="12452" y="11004"/>
                  </a:cubicBezTo>
                  <a:cubicBezTo>
                    <a:pt x="12417" y="11411"/>
                    <a:pt x="12417" y="11819"/>
                    <a:pt x="12417" y="12226"/>
                  </a:cubicBezTo>
                  <a:cubicBezTo>
                    <a:pt x="12383" y="12634"/>
                    <a:pt x="12383" y="13042"/>
                    <a:pt x="12348" y="13449"/>
                  </a:cubicBezTo>
                  <a:cubicBezTo>
                    <a:pt x="12313" y="13449"/>
                    <a:pt x="12313" y="13857"/>
                    <a:pt x="12278" y="14264"/>
                  </a:cubicBezTo>
                  <a:cubicBezTo>
                    <a:pt x="12243" y="14264"/>
                    <a:pt x="12209" y="14264"/>
                    <a:pt x="12174" y="14264"/>
                  </a:cubicBezTo>
                  <a:cubicBezTo>
                    <a:pt x="12139" y="14264"/>
                    <a:pt x="12104" y="14264"/>
                    <a:pt x="12070" y="13857"/>
                  </a:cubicBezTo>
                  <a:cubicBezTo>
                    <a:pt x="12035" y="13857"/>
                    <a:pt x="12035" y="13449"/>
                    <a:pt x="12000" y="13042"/>
                  </a:cubicBezTo>
                  <a:cubicBezTo>
                    <a:pt x="12000" y="12634"/>
                    <a:pt x="12000" y="12226"/>
                    <a:pt x="12000" y="11819"/>
                  </a:cubicBezTo>
                  <a:cubicBezTo>
                    <a:pt x="12000" y="11411"/>
                    <a:pt x="12000" y="11004"/>
                    <a:pt x="12000" y="10596"/>
                  </a:cubicBezTo>
                  <a:cubicBezTo>
                    <a:pt x="12000" y="10189"/>
                    <a:pt x="12035" y="9781"/>
                    <a:pt x="12035" y="9374"/>
                  </a:cubicBezTo>
                  <a:cubicBezTo>
                    <a:pt x="12070" y="8966"/>
                    <a:pt x="12070" y="8558"/>
                    <a:pt x="12104" y="8151"/>
                  </a:cubicBezTo>
                  <a:cubicBezTo>
                    <a:pt x="12104" y="8151"/>
                    <a:pt x="12139" y="7743"/>
                    <a:pt x="12174" y="7336"/>
                  </a:cubicBezTo>
                  <a:cubicBezTo>
                    <a:pt x="12209" y="7336"/>
                    <a:pt x="12243" y="7336"/>
                    <a:pt x="12278" y="7336"/>
                  </a:cubicBezTo>
                  <a:cubicBezTo>
                    <a:pt x="12313" y="7336"/>
                    <a:pt x="12348" y="7336"/>
                    <a:pt x="12383" y="7743"/>
                  </a:cubicBezTo>
                  <a:cubicBezTo>
                    <a:pt x="12383" y="7743"/>
                    <a:pt x="12417" y="8151"/>
                    <a:pt x="12417" y="8558"/>
                  </a:cubicBezTo>
                  <a:cubicBezTo>
                    <a:pt x="12452" y="8966"/>
                    <a:pt x="12452" y="9374"/>
                    <a:pt x="12452" y="9781"/>
                  </a:cubicBezTo>
                  <a:moveTo>
                    <a:pt x="12939" y="5298"/>
                  </a:moveTo>
                  <a:cubicBezTo>
                    <a:pt x="13113" y="17117"/>
                    <a:pt x="13113" y="17117"/>
                    <a:pt x="13113" y="17117"/>
                  </a:cubicBezTo>
                  <a:cubicBezTo>
                    <a:pt x="13078" y="17932"/>
                    <a:pt x="13043" y="18340"/>
                    <a:pt x="13043" y="18340"/>
                  </a:cubicBezTo>
                  <a:cubicBezTo>
                    <a:pt x="13009" y="18747"/>
                    <a:pt x="12974" y="19155"/>
                    <a:pt x="12974" y="19155"/>
                  </a:cubicBezTo>
                  <a:cubicBezTo>
                    <a:pt x="12939" y="19155"/>
                    <a:pt x="12904" y="19155"/>
                    <a:pt x="12904" y="19155"/>
                  </a:cubicBezTo>
                  <a:cubicBezTo>
                    <a:pt x="12870" y="19155"/>
                    <a:pt x="12835" y="19155"/>
                    <a:pt x="12835" y="19155"/>
                  </a:cubicBezTo>
                  <a:cubicBezTo>
                    <a:pt x="12800" y="19155"/>
                    <a:pt x="12800" y="19155"/>
                    <a:pt x="12765" y="19155"/>
                  </a:cubicBezTo>
                  <a:cubicBezTo>
                    <a:pt x="12730" y="21192"/>
                    <a:pt x="12730" y="21192"/>
                    <a:pt x="12730" y="21192"/>
                  </a:cubicBezTo>
                  <a:cubicBezTo>
                    <a:pt x="12765" y="21600"/>
                    <a:pt x="12800" y="21600"/>
                    <a:pt x="12835" y="21600"/>
                  </a:cubicBezTo>
                  <a:cubicBezTo>
                    <a:pt x="12835" y="21600"/>
                    <a:pt x="12870" y="21600"/>
                    <a:pt x="12904" y="21600"/>
                  </a:cubicBezTo>
                  <a:cubicBezTo>
                    <a:pt x="12974" y="21600"/>
                    <a:pt x="13009" y="21600"/>
                    <a:pt x="13043" y="21192"/>
                  </a:cubicBezTo>
                  <a:cubicBezTo>
                    <a:pt x="13113" y="21192"/>
                    <a:pt x="13148" y="20785"/>
                    <a:pt x="13148" y="20785"/>
                  </a:cubicBezTo>
                  <a:cubicBezTo>
                    <a:pt x="13183" y="20377"/>
                    <a:pt x="13217" y="19970"/>
                    <a:pt x="13252" y="19562"/>
                  </a:cubicBezTo>
                  <a:cubicBezTo>
                    <a:pt x="13252" y="19155"/>
                    <a:pt x="13287" y="18747"/>
                    <a:pt x="13322" y="18340"/>
                  </a:cubicBezTo>
                  <a:cubicBezTo>
                    <a:pt x="13983" y="5298"/>
                    <a:pt x="13983" y="5298"/>
                    <a:pt x="13983" y="5298"/>
                  </a:cubicBezTo>
                  <a:cubicBezTo>
                    <a:pt x="13704" y="5298"/>
                    <a:pt x="13704" y="5298"/>
                    <a:pt x="13704" y="5298"/>
                  </a:cubicBezTo>
                  <a:cubicBezTo>
                    <a:pt x="13287" y="13857"/>
                    <a:pt x="13287" y="13857"/>
                    <a:pt x="13287" y="13857"/>
                  </a:cubicBezTo>
                  <a:cubicBezTo>
                    <a:pt x="13287" y="13857"/>
                    <a:pt x="13287" y="13857"/>
                    <a:pt x="13287" y="13857"/>
                  </a:cubicBezTo>
                  <a:cubicBezTo>
                    <a:pt x="13217" y="5298"/>
                    <a:pt x="13217" y="5298"/>
                    <a:pt x="13217" y="5298"/>
                  </a:cubicBezTo>
                  <a:lnTo>
                    <a:pt x="12939" y="5298"/>
                  </a:lnTo>
                  <a:close/>
                  <a:moveTo>
                    <a:pt x="15478" y="1630"/>
                  </a:moveTo>
                  <a:cubicBezTo>
                    <a:pt x="15409" y="1223"/>
                    <a:pt x="15339" y="1223"/>
                    <a:pt x="15304" y="815"/>
                  </a:cubicBezTo>
                  <a:cubicBezTo>
                    <a:pt x="15235" y="815"/>
                    <a:pt x="15165" y="815"/>
                    <a:pt x="15130" y="815"/>
                  </a:cubicBezTo>
                  <a:cubicBezTo>
                    <a:pt x="15061" y="815"/>
                    <a:pt x="15026" y="815"/>
                    <a:pt x="14957" y="815"/>
                  </a:cubicBezTo>
                  <a:cubicBezTo>
                    <a:pt x="14922" y="1223"/>
                    <a:pt x="14887" y="1223"/>
                    <a:pt x="14817" y="1630"/>
                  </a:cubicBezTo>
                  <a:cubicBezTo>
                    <a:pt x="14783" y="1630"/>
                    <a:pt x="14748" y="2038"/>
                    <a:pt x="14713" y="2445"/>
                  </a:cubicBezTo>
                  <a:cubicBezTo>
                    <a:pt x="14678" y="2853"/>
                    <a:pt x="14678" y="3260"/>
                    <a:pt x="14643" y="3668"/>
                  </a:cubicBezTo>
                  <a:cubicBezTo>
                    <a:pt x="14643" y="4483"/>
                    <a:pt x="14609" y="4891"/>
                    <a:pt x="14609" y="5706"/>
                  </a:cubicBezTo>
                  <a:cubicBezTo>
                    <a:pt x="14609" y="6113"/>
                    <a:pt x="14643" y="6521"/>
                    <a:pt x="14643" y="6928"/>
                  </a:cubicBezTo>
                  <a:cubicBezTo>
                    <a:pt x="14678" y="7336"/>
                    <a:pt x="14678" y="7743"/>
                    <a:pt x="14713" y="8151"/>
                  </a:cubicBezTo>
                  <a:cubicBezTo>
                    <a:pt x="14748" y="8558"/>
                    <a:pt x="14783" y="8558"/>
                    <a:pt x="14783" y="8966"/>
                  </a:cubicBezTo>
                  <a:cubicBezTo>
                    <a:pt x="14817" y="9374"/>
                    <a:pt x="14852" y="9374"/>
                    <a:pt x="14887" y="9781"/>
                  </a:cubicBezTo>
                  <a:cubicBezTo>
                    <a:pt x="14922" y="9781"/>
                    <a:pt x="14957" y="10189"/>
                    <a:pt x="14991" y="10189"/>
                  </a:cubicBezTo>
                  <a:cubicBezTo>
                    <a:pt x="15026" y="10596"/>
                    <a:pt x="15026" y="10596"/>
                    <a:pt x="15061" y="11004"/>
                  </a:cubicBezTo>
                  <a:cubicBezTo>
                    <a:pt x="15061" y="11411"/>
                    <a:pt x="15061" y="11819"/>
                    <a:pt x="15061" y="12226"/>
                  </a:cubicBezTo>
                  <a:cubicBezTo>
                    <a:pt x="15061" y="12634"/>
                    <a:pt x="15061" y="12634"/>
                    <a:pt x="15061" y="13042"/>
                  </a:cubicBezTo>
                  <a:cubicBezTo>
                    <a:pt x="15026" y="13449"/>
                    <a:pt x="15026" y="13857"/>
                    <a:pt x="14991" y="13857"/>
                  </a:cubicBezTo>
                  <a:cubicBezTo>
                    <a:pt x="14957" y="14264"/>
                    <a:pt x="14957" y="14264"/>
                    <a:pt x="14922" y="14264"/>
                  </a:cubicBezTo>
                  <a:cubicBezTo>
                    <a:pt x="14887" y="14264"/>
                    <a:pt x="14852" y="14672"/>
                    <a:pt x="14817" y="14672"/>
                  </a:cubicBezTo>
                  <a:cubicBezTo>
                    <a:pt x="14783" y="14672"/>
                    <a:pt x="14748" y="14264"/>
                    <a:pt x="14713" y="14264"/>
                  </a:cubicBezTo>
                  <a:cubicBezTo>
                    <a:pt x="14678" y="14264"/>
                    <a:pt x="14643" y="14264"/>
                    <a:pt x="14609" y="13857"/>
                  </a:cubicBezTo>
                  <a:cubicBezTo>
                    <a:pt x="14574" y="13857"/>
                    <a:pt x="14539" y="13449"/>
                    <a:pt x="14504" y="13449"/>
                  </a:cubicBezTo>
                  <a:cubicBezTo>
                    <a:pt x="14435" y="15894"/>
                    <a:pt x="14435" y="15894"/>
                    <a:pt x="14435" y="15894"/>
                  </a:cubicBezTo>
                  <a:cubicBezTo>
                    <a:pt x="14504" y="16302"/>
                    <a:pt x="14539" y="16709"/>
                    <a:pt x="14609" y="16709"/>
                  </a:cubicBezTo>
                  <a:cubicBezTo>
                    <a:pt x="14678" y="16709"/>
                    <a:pt x="14748" y="17117"/>
                    <a:pt x="14817" y="17117"/>
                  </a:cubicBezTo>
                  <a:cubicBezTo>
                    <a:pt x="14852" y="17117"/>
                    <a:pt x="14922" y="16709"/>
                    <a:pt x="14991" y="16709"/>
                  </a:cubicBezTo>
                  <a:cubicBezTo>
                    <a:pt x="15026" y="16709"/>
                    <a:pt x="15096" y="16302"/>
                    <a:pt x="15130" y="16302"/>
                  </a:cubicBezTo>
                  <a:cubicBezTo>
                    <a:pt x="15165" y="15894"/>
                    <a:pt x="15200" y="15487"/>
                    <a:pt x="15235" y="15079"/>
                  </a:cubicBezTo>
                  <a:cubicBezTo>
                    <a:pt x="15270" y="14672"/>
                    <a:pt x="15304" y="14264"/>
                    <a:pt x="15339" y="13857"/>
                  </a:cubicBezTo>
                  <a:cubicBezTo>
                    <a:pt x="15339" y="13042"/>
                    <a:pt x="15339" y="12634"/>
                    <a:pt x="15339" y="11819"/>
                  </a:cubicBezTo>
                  <a:cubicBezTo>
                    <a:pt x="15339" y="11004"/>
                    <a:pt x="15339" y="10596"/>
                    <a:pt x="15339" y="10189"/>
                  </a:cubicBezTo>
                  <a:cubicBezTo>
                    <a:pt x="15304" y="9781"/>
                    <a:pt x="15304" y="9374"/>
                    <a:pt x="15270" y="8966"/>
                  </a:cubicBezTo>
                  <a:cubicBezTo>
                    <a:pt x="15235" y="8558"/>
                    <a:pt x="15200" y="8151"/>
                    <a:pt x="15165" y="8151"/>
                  </a:cubicBezTo>
                  <a:cubicBezTo>
                    <a:pt x="15130" y="7743"/>
                    <a:pt x="15096" y="7743"/>
                    <a:pt x="15061" y="7336"/>
                  </a:cubicBezTo>
                  <a:cubicBezTo>
                    <a:pt x="15061" y="7336"/>
                    <a:pt x="15026" y="6928"/>
                    <a:pt x="14991" y="6521"/>
                  </a:cubicBezTo>
                  <a:cubicBezTo>
                    <a:pt x="14957" y="6521"/>
                    <a:pt x="14957" y="6113"/>
                    <a:pt x="14922" y="6113"/>
                  </a:cubicBezTo>
                  <a:cubicBezTo>
                    <a:pt x="14922" y="5706"/>
                    <a:pt x="14887" y="5298"/>
                    <a:pt x="14887" y="4891"/>
                  </a:cubicBezTo>
                  <a:cubicBezTo>
                    <a:pt x="14887" y="4891"/>
                    <a:pt x="14922" y="4483"/>
                    <a:pt x="14922" y="4075"/>
                  </a:cubicBezTo>
                  <a:cubicBezTo>
                    <a:pt x="14922" y="4075"/>
                    <a:pt x="14957" y="3668"/>
                    <a:pt x="14991" y="3668"/>
                  </a:cubicBezTo>
                  <a:cubicBezTo>
                    <a:pt x="14991" y="3668"/>
                    <a:pt x="15026" y="3260"/>
                    <a:pt x="15061" y="3260"/>
                  </a:cubicBezTo>
                  <a:cubicBezTo>
                    <a:pt x="15061" y="3260"/>
                    <a:pt x="15096" y="3260"/>
                    <a:pt x="15130" y="3260"/>
                  </a:cubicBezTo>
                  <a:cubicBezTo>
                    <a:pt x="15165" y="3260"/>
                    <a:pt x="15200" y="3260"/>
                    <a:pt x="15235" y="3260"/>
                  </a:cubicBezTo>
                  <a:cubicBezTo>
                    <a:pt x="15270" y="3260"/>
                    <a:pt x="15270" y="3668"/>
                    <a:pt x="15304" y="3668"/>
                  </a:cubicBezTo>
                  <a:cubicBezTo>
                    <a:pt x="15339" y="3668"/>
                    <a:pt x="15374" y="4075"/>
                    <a:pt x="15409" y="4075"/>
                  </a:cubicBezTo>
                  <a:lnTo>
                    <a:pt x="15478" y="1630"/>
                  </a:lnTo>
                  <a:close/>
                  <a:moveTo>
                    <a:pt x="16452" y="11819"/>
                  </a:moveTo>
                  <a:cubicBezTo>
                    <a:pt x="16487" y="11411"/>
                    <a:pt x="16487" y="11004"/>
                    <a:pt x="16487" y="10596"/>
                  </a:cubicBezTo>
                  <a:cubicBezTo>
                    <a:pt x="16487" y="10189"/>
                    <a:pt x="16487" y="9781"/>
                    <a:pt x="16487" y="9374"/>
                  </a:cubicBezTo>
                  <a:cubicBezTo>
                    <a:pt x="16487" y="8151"/>
                    <a:pt x="16487" y="7336"/>
                    <a:pt x="16452" y="6928"/>
                  </a:cubicBezTo>
                  <a:cubicBezTo>
                    <a:pt x="16417" y="6113"/>
                    <a:pt x="16348" y="5706"/>
                    <a:pt x="16313" y="5298"/>
                  </a:cubicBezTo>
                  <a:cubicBezTo>
                    <a:pt x="16243" y="4891"/>
                    <a:pt x="16174" y="4891"/>
                    <a:pt x="16070" y="4891"/>
                  </a:cubicBezTo>
                  <a:cubicBezTo>
                    <a:pt x="16035" y="4891"/>
                    <a:pt x="15965" y="4891"/>
                    <a:pt x="15896" y="5298"/>
                  </a:cubicBezTo>
                  <a:cubicBezTo>
                    <a:pt x="15861" y="5706"/>
                    <a:pt x="15791" y="5706"/>
                    <a:pt x="15757" y="6521"/>
                  </a:cubicBezTo>
                  <a:cubicBezTo>
                    <a:pt x="15722" y="6928"/>
                    <a:pt x="15652" y="7336"/>
                    <a:pt x="15617" y="7743"/>
                  </a:cubicBezTo>
                  <a:cubicBezTo>
                    <a:pt x="15583" y="8558"/>
                    <a:pt x="15583" y="8966"/>
                    <a:pt x="15548" y="9781"/>
                  </a:cubicBezTo>
                  <a:cubicBezTo>
                    <a:pt x="15548" y="10596"/>
                    <a:pt x="15513" y="11004"/>
                    <a:pt x="15513" y="11819"/>
                  </a:cubicBezTo>
                  <a:cubicBezTo>
                    <a:pt x="15513" y="12634"/>
                    <a:pt x="15548" y="13449"/>
                    <a:pt x="15548" y="14264"/>
                  </a:cubicBezTo>
                  <a:cubicBezTo>
                    <a:pt x="15583" y="14672"/>
                    <a:pt x="15617" y="15487"/>
                    <a:pt x="15652" y="15894"/>
                  </a:cubicBezTo>
                  <a:cubicBezTo>
                    <a:pt x="15687" y="16302"/>
                    <a:pt x="15757" y="16302"/>
                    <a:pt x="15791" y="16709"/>
                  </a:cubicBezTo>
                  <a:cubicBezTo>
                    <a:pt x="15861" y="16709"/>
                    <a:pt x="15930" y="17117"/>
                    <a:pt x="16000" y="17117"/>
                  </a:cubicBezTo>
                  <a:cubicBezTo>
                    <a:pt x="16070" y="17117"/>
                    <a:pt x="16104" y="16709"/>
                    <a:pt x="16174" y="16709"/>
                  </a:cubicBezTo>
                  <a:cubicBezTo>
                    <a:pt x="16209" y="16709"/>
                    <a:pt x="16278" y="16302"/>
                    <a:pt x="16313" y="16302"/>
                  </a:cubicBezTo>
                  <a:cubicBezTo>
                    <a:pt x="16348" y="13857"/>
                    <a:pt x="16348" y="13857"/>
                    <a:pt x="16348" y="13857"/>
                  </a:cubicBezTo>
                  <a:cubicBezTo>
                    <a:pt x="16313" y="14264"/>
                    <a:pt x="16243" y="14264"/>
                    <a:pt x="16209" y="14672"/>
                  </a:cubicBezTo>
                  <a:cubicBezTo>
                    <a:pt x="16139" y="14672"/>
                    <a:pt x="16104" y="14672"/>
                    <a:pt x="16035" y="14672"/>
                  </a:cubicBezTo>
                  <a:cubicBezTo>
                    <a:pt x="16000" y="14672"/>
                    <a:pt x="15930" y="14672"/>
                    <a:pt x="15896" y="14672"/>
                  </a:cubicBezTo>
                  <a:cubicBezTo>
                    <a:pt x="15861" y="14264"/>
                    <a:pt x="15826" y="13857"/>
                    <a:pt x="15791" y="13449"/>
                  </a:cubicBezTo>
                  <a:cubicBezTo>
                    <a:pt x="15791" y="13042"/>
                    <a:pt x="15757" y="12634"/>
                    <a:pt x="15757" y="11819"/>
                  </a:cubicBezTo>
                  <a:lnTo>
                    <a:pt x="16452" y="11819"/>
                  </a:lnTo>
                  <a:close/>
                  <a:moveTo>
                    <a:pt x="15791" y="9781"/>
                  </a:moveTo>
                  <a:cubicBezTo>
                    <a:pt x="15826" y="9374"/>
                    <a:pt x="15826" y="8966"/>
                    <a:pt x="15861" y="8558"/>
                  </a:cubicBezTo>
                  <a:cubicBezTo>
                    <a:pt x="15896" y="8151"/>
                    <a:pt x="15930" y="7743"/>
                    <a:pt x="15965" y="7336"/>
                  </a:cubicBezTo>
                  <a:cubicBezTo>
                    <a:pt x="16000" y="7336"/>
                    <a:pt x="16035" y="6928"/>
                    <a:pt x="16070" y="6928"/>
                  </a:cubicBezTo>
                  <a:cubicBezTo>
                    <a:pt x="16139" y="6928"/>
                    <a:pt x="16174" y="7336"/>
                    <a:pt x="16209" y="7743"/>
                  </a:cubicBezTo>
                  <a:cubicBezTo>
                    <a:pt x="16243" y="7743"/>
                    <a:pt x="16243" y="8558"/>
                    <a:pt x="16243" y="8966"/>
                  </a:cubicBezTo>
                  <a:cubicBezTo>
                    <a:pt x="16243" y="8966"/>
                    <a:pt x="16243" y="9374"/>
                    <a:pt x="16243" y="9374"/>
                  </a:cubicBezTo>
                  <a:cubicBezTo>
                    <a:pt x="16243" y="9374"/>
                    <a:pt x="16243" y="9781"/>
                    <a:pt x="16243" y="9781"/>
                  </a:cubicBezTo>
                  <a:lnTo>
                    <a:pt x="15791" y="9781"/>
                  </a:lnTo>
                  <a:close/>
                  <a:moveTo>
                    <a:pt x="16557" y="16709"/>
                  </a:moveTo>
                  <a:cubicBezTo>
                    <a:pt x="16835" y="16709"/>
                    <a:pt x="16835" y="16709"/>
                    <a:pt x="16835" y="16709"/>
                  </a:cubicBezTo>
                  <a:cubicBezTo>
                    <a:pt x="16904" y="11411"/>
                    <a:pt x="16904" y="11411"/>
                    <a:pt x="16904" y="11411"/>
                  </a:cubicBezTo>
                  <a:cubicBezTo>
                    <a:pt x="16939" y="11004"/>
                    <a:pt x="16939" y="10596"/>
                    <a:pt x="16939" y="10189"/>
                  </a:cubicBezTo>
                  <a:cubicBezTo>
                    <a:pt x="16974" y="9781"/>
                    <a:pt x="16974" y="9374"/>
                    <a:pt x="17009" y="8966"/>
                  </a:cubicBezTo>
                  <a:cubicBezTo>
                    <a:pt x="17043" y="8558"/>
                    <a:pt x="17078" y="8151"/>
                    <a:pt x="17113" y="8151"/>
                  </a:cubicBezTo>
                  <a:cubicBezTo>
                    <a:pt x="17113" y="7743"/>
                    <a:pt x="17183" y="7743"/>
                    <a:pt x="17217" y="7743"/>
                  </a:cubicBezTo>
                  <a:cubicBezTo>
                    <a:pt x="17217" y="7743"/>
                    <a:pt x="17252" y="7743"/>
                    <a:pt x="17252" y="7743"/>
                  </a:cubicBezTo>
                  <a:cubicBezTo>
                    <a:pt x="17287" y="7743"/>
                    <a:pt x="17287" y="7743"/>
                    <a:pt x="17322" y="7743"/>
                  </a:cubicBezTo>
                  <a:cubicBezTo>
                    <a:pt x="17357" y="4891"/>
                    <a:pt x="17357" y="4891"/>
                    <a:pt x="17357" y="4891"/>
                  </a:cubicBezTo>
                  <a:cubicBezTo>
                    <a:pt x="17357" y="4891"/>
                    <a:pt x="17322" y="4891"/>
                    <a:pt x="17322" y="4891"/>
                  </a:cubicBezTo>
                  <a:cubicBezTo>
                    <a:pt x="17287" y="4891"/>
                    <a:pt x="17287" y="4891"/>
                    <a:pt x="17252" y="4891"/>
                  </a:cubicBezTo>
                  <a:cubicBezTo>
                    <a:pt x="17252" y="4891"/>
                    <a:pt x="17217" y="4891"/>
                    <a:pt x="17183" y="5298"/>
                  </a:cubicBezTo>
                  <a:cubicBezTo>
                    <a:pt x="17148" y="5298"/>
                    <a:pt x="17113" y="5298"/>
                    <a:pt x="17113" y="5706"/>
                  </a:cubicBezTo>
                  <a:cubicBezTo>
                    <a:pt x="17078" y="5706"/>
                    <a:pt x="17043" y="6113"/>
                    <a:pt x="17043" y="6521"/>
                  </a:cubicBezTo>
                  <a:cubicBezTo>
                    <a:pt x="17009" y="6521"/>
                    <a:pt x="16974" y="6928"/>
                    <a:pt x="16974" y="7336"/>
                  </a:cubicBezTo>
                  <a:cubicBezTo>
                    <a:pt x="16974" y="7336"/>
                    <a:pt x="16974" y="7336"/>
                    <a:pt x="16974" y="7336"/>
                  </a:cubicBezTo>
                  <a:cubicBezTo>
                    <a:pt x="17009" y="5298"/>
                    <a:pt x="17009" y="5298"/>
                    <a:pt x="17009" y="5298"/>
                  </a:cubicBezTo>
                  <a:cubicBezTo>
                    <a:pt x="16765" y="5298"/>
                    <a:pt x="16765" y="5298"/>
                    <a:pt x="16765" y="5298"/>
                  </a:cubicBezTo>
                  <a:cubicBezTo>
                    <a:pt x="16765" y="5706"/>
                    <a:pt x="16765" y="6113"/>
                    <a:pt x="16730" y="6521"/>
                  </a:cubicBezTo>
                  <a:lnTo>
                    <a:pt x="16557" y="16709"/>
                  </a:lnTo>
                  <a:close/>
                  <a:moveTo>
                    <a:pt x="17565" y="16709"/>
                  </a:moveTo>
                  <a:cubicBezTo>
                    <a:pt x="17843" y="16709"/>
                    <a:pt x="17843" y="16709"/>
                    <a:pt x="17843" y="16709"/>
                  </a:cubicBezTo>
                  <a:cubicBezTo>
                    <a:pt x="18400" y="5298"/>
                    <a:pt x="18400" y="5298"/>
                    <a:pt x="18400" y="5298"/>
                  </a:cubicBezTo>
                  <a:cubicBezTo>
                    <a:pt x="18157" y="5298"/>
                    <a:pt x="18157" y="5298"/>
                    <a:pt x="18157" y="5298"/>
                  </a:cubicBezTo>
                  <a:cubicBezTo>
                    <a:pt x="17774" y="13449"/>
                    <a:pt x="17774" y="13449"/>
                    <a:pt x="17774" y="13449"/>
                  </a:cubicBezTo>
                  <a:cubicBezTo>
                    <a:pt x="17739" y="13449"/>
                    <a:pt x="17739" y="13449"/>
                    <a:pt x="17739" y="13449"/>
                  </a:cubicBezTo>
                  <a:cubicBezTo>
                    <a:pt x="17670" y="5298"/>
                    <a:pt x="17670" y="5298"/>
                    <a:pt x="17670" y="5298"/>
                  </a:cubicBezTo>
                  <a:cubicBezTo>
                    <a:pt x="17391" y="5298"/>
                    <a:pt x="17391" y="5298"/>
                    <a:pt x="17391" y="5298"/>
                  </a:cubicBezTo>
                  <a:lnTo>
                    <a:pt x="17565" y="16709"/>
                  </a:lnTo>
                  <a:close/>
                  <a:moveTo>
                    <a:pt x="18365" y="16709"/>
                  </a:moveTo>
                  <a:cubicBezTo>
                    <a:pt x="18609" y="16709"/>
                    <a:pt x="18609" y="16709"/>
                    <a:pt x="18609" y="16709"/>
                  </a:cubicBezTo>
                  <a:cubicBezTo>
                    <a:pt x="18817" y="5298"/>
                    <a:pt x="18817" y="5298"/>
                    <a:pt x="18817" y="5298"/>
                  </a:cubicBezTo>
                  <a:cubicBezTo>
                    <a:pt x="18574" y="5298"/>
                    <a:pt x="18574" y="5298"/>
                    <a:pt x="18574" y="5298"/>
                  </a:cubicBezTo>
                  <a:lnTo>
                    <a:pt x="18365" y="16709"/>
                  </a:lnTo>
                  <a:close/>
                  <a:moveTo>
                    <a:pt x="18609" y="3260"/>
                  </a:moveTo>
                  <a:cubicBezTo>
                    <a:pt x="18887" y="3260"/>
                    <a:pt x="18887" y="3260"/>
                    <a:pt x="18887" y="3260"/>
                  </a:cubicBezTo>
                  <a:cubicBezTo>
                    <a:pt x="18922" y="408"/>
                    <a:pt x="18922" y="408"/>
                    <a:pt x="18922" y="408"/>
                  </a:cubicBezTo>
                  <a:cubicBezTo>
                    <a:pt x="18678" y="408"/>
                    <a:pt x="18678" y="408"/>
                    <a:pt x="18678" y="408"/>
                  </a:cubicBezTo>
                  <a:lnTo>
                    <a:pt x="18609" y="3260"/>
                  </a:lnTo>
                  <a:close/>
                  <a:moveTo>
                    <a:pt x="19757" y="5298"/>
                  </a:moveTo>
                  <a:cubicBezTo>
                    <a:pt x="19722" y="5298"/>
                    <a:pt x="19687" y="5298"/>
                    <a:pt x="19652" y="4891"/>
                  </a:cubicBezTo>
                  <a:cubicBezTo>
                    <a:pt x="19617" y="4891"/>
                    <a:pt x="19548" y="4891"/>
                    <a:pt x="19513" y="4891"/>
                  </a:cubicBezTo>
                  <a:cubicBezTo>
                    <a:pt x="19443" y="4891"/>
                    <a:pt x="19339" y="4891"/>
                    <a:pt x="19270" y="5298"/>
                  </a:cubicBezTo>
                  <a:cubicBezTo>
                    <a:pt x="19200" y="5706"/>
                    <a:pt x="19130" y="6113"/>
                    <a:pt x="19096" y="6928"/>
                  </a:cubicBezTo>
                  <a:cubicBezTo>
                    <a:pt x="19026" y="7743"/>
                    <a:pt x="18991" y="8151"/>
                    <a:pt x="18991" y="9374"/>
                  </a:cubicBezTo>
                  <a:cubicBezTo>
                    <a:pt x="18957" y="10189"/>
                    <a:pt x="18922" y="11004"/>
                    <a:pt x="18922" y="11819"/>
                  </a:cubicBezTo>
                  <a:cubicBezTo>
                    <a:pt x="18922" y="13042"/>
                    <a:pt x="18957" y="13857"/>
                    <a:pt x="18991" y="14672"/>
                  </a:cubicBezTo>
                  <a:cubicBezTo>
                    <a:pt x="19026" y="15487"/>
                    <a:pt x="19061" y="15894"/>
                    <a:pt x="19130" y="16302"/>
                  </a:cubicBezTo>
                  <a:cubicBezTo>
                    <a:pt x="19200" y="16709"/>
                    <a:pt x="19270" y="17117"/>
                    <a:pt x="19339" y="17117"/>
                  </a:cubicBezTo>
                  <a:cubicBezTo>
                    <a:pt x="19409" y="17117"/>
                    <a:pt x="19443" y="16709"/>
                    <a:pt x="19478" y="16709"/>
                  </a:cubicBezTo>
                  <a:cubicBezTo>
                    <a:pt x="19513" y="16709"/>
                    <a:pt x="19548" y="16709"/>
                    <a:pt x="19583" y="16302"/>
                  </a:cubicBezTo>
                  <a:cubicBezTo>
                    <a:pt x="19617" y="13857"/>
                    <a:pt x="19617" y="13857"/>
                    <a:pt x="19617" y="13857"/>
                  </a:cubicBezTo>
                  <a:cubicBezTo>
                    <a:pt x="19617" y="14264"/>
                    <a:pt x="19583" y="14264"/>
                    <a:pt x="19548" y="14264"/>
                  </a:cubicBezTo>
                  <a:cubicBezTo>
                    <a:pt x="19548" y="14264"/>
                    <a:pt x="19513" y="14672"/>
                    <a:pt x="19478" y="14672"/>
                  </a:cubicBezTo>
                  <a:cubicBezTo>
                    <a:pt x="19478" y="14672"/>
                    <a:pt x="19443" y="14672"/>
                    <a:pt x="19409" y="14672"/>
                  </a:cubicBezTo>
                  <a:cubicBezTo>
                    <a:pt x="19374" y="14672"/>
                    <a:pt x="19339" y="14672"/>
                    <a:pt x="19304" y="14264"/>
                  </a:cubicBezTo>
                  <a:cubicBezTo>
                    <a:pt x="19270" y="14264"/>
                    <a:pt x="19270" y="13857"/>
                    <a:pt x="19235" y="13857"/>
                  </a:cubicBezTo>
                  <a:cubicBezTo>
                    <a:pt x="19235" y="13449"/>
                    <a:pt x="19235" y="13042"/>
                    <a:pt x="19200" y="12634"/>
                  </a:cubicBezTo>
                  <a:cubicBezTo>
                    <a:pt x="19200" y="12226"/>
                    <a:pt x="19200" y="11819"/>
                    <a:pt x="19200" y="11819"/>
                  </a:cubicBezTo>
                  <a:cubicBezTo>
                    <a:pt x="19200" y="11004"/>
                    <a:pt x="19200" y="10596"/>
                    <a:pt x="19235" y="10189"/>
                  </a:cubicBezTo>
                  <a:cubicBezTo>
                    <a:pt x="19235" y="9374"/>
                    <a:pt x="19270" y="8966"/>
                    <a:pt x="19270" y="8558"/>
                  </a:cubicBezTo>
                  <a:cubicBezTo>
                    <a:pt x="19304" y="8151"/>
                    <a:pt x="19339" y="7743"/>
                    <a:pt x="19374" y="7743"/>
                  </a:cubicBezTo>
                  <a:cubicBezTo>
                    <a:pt x="19409" y="7336"/>
                    <a:pt x="19478" y="7336"/>
                    <a:pt x="19513" y="7336"/>
                  </a:cubicBezTo>
                  <a:cubicBezTo>
                    <a:pt x="19548" y="7336"/>
                    <a:pt x="19583" y="7336"/>
                    <a:pt x="19617" y="7336"/>
                  </a:cubicBezTo>
                  <a:cubicBezTo>
                    <a:pt x="19652" y="7336"/>
                    <a:pt x="19687" y="7743"/>
                    <a:pt x="19722" y="7743"/>
                  </a:cubicBezTo>
                  <a:lnTo>
                    <a:pt x="19757" y="5298"/>
                  </a:lnTo>
                  <a:close/>
                  <a:moveTo>
                    <a:pt x="20696" y="11819"/>
                  </a:moveTo>
                  <a:cubicBezTo>
                    <a:pt x="20696" y="11411"/>
                    <a:pt x="20730" y="11004"/>
                    <a:pt x="20730" y="10596"/>
                  </a:cubicBezTo>
                  <a:cubicBezTo>
                    <a:pt x="20730" y="10189"/>
                    <a:pt x="20730" y="9781"/>
                    <a:pt x="20730" y="9374"/>
                  </a:cubicBezTo>
                  <a:cubicBezTo>
                    <a:pt x="20730" y="8151"/>
                    <a:pt x="20696" y="7336"/>
                    <a:pt x="20661" y="6928"/>
                  </a:cubicBezTo>
                  <a:cubicBezTo>
                    <a:pt x="20626" y="6113"/>
                    <a:pt x="20591" y="5706"/>
                    <a:pt x="20522" y="5298"/>
                  </a:cubicBezTo>
                  <a:cubicBezTo>
                    <a:pt x="20487" y="4891"/>
                    <a:pt x="20417" y="4891"/>
                    <a:pt x="20313" y="4891"/>
                  </a:cubicBezTo>
                  <a:cubicBezTo>
                    <a:pt x="20243" y="4891"/>
                    <a:pt x="20209" y="4891"/>
                    <a:pt x="20139" y="5298"/>
                  </a:cubicBezTo>
                  <a:cubicBezTo>
                    <a:pt x="20070" y="5706"/>
                    <a:pt x="20035" y="5706"/>
                    <a:pt x="20000" y="6521"/>
                  </a:cubicBezTo>
                  <a:cubicBezTo>
                    <a:pt x="19930" y="6928"/>
                    <a:pt x="19896" y="7336"/>
                    <a:pt x="19861" y="7743"/>
                  </a:cubicBezTo>
                  <a:cubicBezTo>
                    <a:pt x="19826" y="8558"/>
                    <a:pt x="19826" y="8966"/>
                    <a:pt x="19791" y="9781"/>
                  </a:cubicBezTo>
                  <a:cubicBezTo>
                    <a:pt x="19791" y="10596"/>
                    <a:pt x="19757" y="11004"/>
                    <a:pt x="19757" y="11819"/>
                  </a:cubicBezTo>
                  <a:cubicBezTo>
                    <a:pt x="19757" y="12634"/>
                    <a:pt x="19791" y="13449"/>
                    <a:pt x="19791" y="14264"/>
                  </a:cubicBezTo>
                  <a:cubicBezTo>
                    <a:pt x="19826" y="14672"/>
                    <a:pt x="19861" y="15487"/>
                    <a:pt x="19896" y="15894"/>
                  </a:cubicBezTo>
                  <a:cubicBezTo>
                    <a:pt x="19930" y="16302"/>
                    <a:pt x="20000" y="16302"/>
                    <a:pt x="20035" y="16709"/>
                  </a:cubicBezTo>
                  <a:cubicBezTo>
                    <a:pt x="20104" y="16709"/>
                    <a:pt x="20174" y="17117"/>
                    <a:pt x="20243" y="17117"/>
                  </a:cubicBezTo>
                  <a:cubicBezTo>
                    <a:pt x="20278" y="17117"/>
                    <a:pt x="20348" y="16709"/>
                    <a:pt x="20383" y="16709"/>
                  </a:cubicBezTo>
                  <a:cubicBezTo>
                    <a:pt x="20452" y="16709"/>
                    <a:pt x="20487" y="16302"/>
                    <a:pt x="20557" y="16302"/>
                  </a:cubicBezTo>
                  <a:cubicBezTo>
                    <a:pt x="20591" y="13857"/>
                    <a:pt x="20591" y="13857"/>
                    <a:pt x="20591" y="13857"/>
                  </a:cubicBezTo>
                  <a:cubicBezTo>
                    <a:pt x="20522" y="14264"/>
                    <a:pt x="20487" y="14264"/>
                    <a:pt x="20452" y="14672"/>
                  </a:cubicBezTo>
                  <a:cubicBezTo>
                    <a:pt x="20383" y="14672"/>
                    <a:pt x="20348" y="14672"/>
                    <a:pt x="20278" y="14672"/>
                  </a:cubicBezTo>
                  <a:cubicBezTo>
                    <a:pt x="20209" y="14672"/>
                    <a:pt x="20174" y="14672"/>
                    <a:pt x="20139" y="14672"/>
                  </a:cubicBezTo>
                  <a:cubicBezTo>
                    <a:pt x="20104" y="14264"/>
                    <a:pt x="20070" y="13857"/>
                    <a:pt x="20035" y="13449"/>
                  </a:cubicBezTo>
                  <a:cubicBezTo>
                    <a:pt x="20035" y="13042"/>
                    <a:pt x="20000" y="12634"/>
                    <a:pt x="20000" y="11819"/>
                  </a:cubicBezTo>
                  <a:lnTo>
                    <a:pt x="20696" y="11819"/>
                  </a:lnTo>
                  <a:close/>
                  <a:moveTo>
                    <a:pt x="20035" y="9781"/>
                  </a:moveTo>
                  <a:cubicBezTo>
                    <a:pt x="20070" y="9374"/>
                    <a:pt x="20070" y="8966"/>
                    <a:pt x="20104" y="8558"/>
                  </a:cubicBezTo>
                  <a:cubicBezTo>
                    <a:pt x="20139" y="8151"/>
                    <a:pt x="20139" y="7743"/>
                    <a:pt x="20174" y="7336"/>
                  </a:cubicBezTo>
                  <a:cubicBezTo>
                    <a:pt x="20209" y="7336"/>
                    <a:pt x="20278" y="6928"/>
                    <a:pt x="20313" y="6928"/>
                  </a:cubicBezTo>
                  <a:cubicBezTo>
                    <a:pt x="20383" y="6928"/>
                    <a:pt x="20417" y="7336"/>
                    <a:pt x="20452" y="7743"/>
                  </a:cubicBezTo>
                  <a:cubicBezTo>
                    <a:pt x="20452" y="7743"/>
                    <a:pt x="20487" y="8558"/>
                    <a:pt x="20487" y="8966"/>
                  </a:cubicBezTo>
                  <a:cubicBezTo>
                    <a:pt x="20487" y="8966"/>
                    <a:pt x="20487" y="9374"/>
                    <a:pt x="20487" y="9374"/>
                  </a:cubicBezTo>
                  <a:cubicBezTo>
                    <a:pt x="20487" y="9374"/>
                    <a:pt x="20487" y="9781"/>
                    <a:pt x="20487" y="9781"/>
                  </a:cubicBezTo>
                  <a:lnTo>
                    <a:pt x="20035" y="9781"/>
                  </a:lnTo>
                  <a:close/>
                  <a:moveTo>
                    <a:pt x="21600" y="5298"/>
                  </a:moveTo>
                  <a:cubicBezTo>
                    <a:pt x="21565" y="5298"/>
                    <a:pt x="21530" y="5298"/>
                    <a:pt x="21461" y="4891"/>
                  </a:cubicBezTo>
                  <a:cubicBezTo>
                    <a:pt x="21426" y="4891"/>
                    <a:pt x="21391" y="4891"/>
                    <a:pt x="21322" y="4891"/>
                  </a:cubicBezTo>
                  <a:cubicBezTo>
                    <a:pt x="21287" y="4891"/>
                    <a:pt x="21252" y="4891"/>
                    <a:pt x="21217" y="4891"/>
                  </a:cubicBezTo>
                  <a:cubicBezTo>
                    <a:pt x="21183" y="5298"/>
                    <a:pt x="21113" y="5298"/>
                    <a:pt x="21078" y="5298"/>
                  </a:cubicBezTo>
                  <a:cubicBezTo>
                    <a:pt x="21043" y="5706"/>
                    <a:pt x="21009" y="5706"/>
                    <a:pt x="21009" y="6113"/>
                  </a:cubicBezTo>
                  <a:cubicBezTo>
                    <a:pt x="20974" y="6521"/>
                    <a:pt x="20939" y="6928"/>
                    <a:pt x="20939" y="7336"/>
                  </a:cubicBezTo>
                  <a:cubicBezTo>
                    <a:pt x="20904" y="7743"/>
                    <a:pt x="20904" y="8151"/>
                    <a:pt x="20904" y="8558"/>
                  </a:cubicBezTo>
                  <a:cubicBezTo>
                    <a:pt x="20904" y="8966"/>
                    <a:pt x="20904" y="9374"/>
                    <a:pt x="20939" y="9781"/>
                  </a:cubicBezTo>
                  <a:cubicBezTo>
                    <a:pt x="20939" y="10189"/>
                    <a:pt x="20974" y="10596"/>
                    <a:pt x="20974" y="10596"/>
                  </a:cubicBezTo>
                  <a:cubicBezTo>
                    <a:pt x="21009" y="11004"/>
                    <a:pt x="21043" y="11004"/>
                    <a:pt x="21078" y="11411"/>
                  </a:cubicBezTo>
                  <a:cubicBezTo>
                    <a:pt x="21113" y="11819"/>
                    <a:pt x="21113" y="11819"/>
                    <a:pt x="21148" y="11819"/>
                  </a:cubicBezTo>
                  <a:cubicBezTo>
                    <a:pt x="21183" y="12226"/>
                    <a:pt x="21183" y="12634"/>
                    <a:pt x="21217" y="12634"/>
                  </a:cubicBezTo>
                  <a:cubicBezTo>
                    <a:pt x="21217" y="13042"/>
                    <a:pt x="21217" y="13042"/>
                    <a:pt x="21217" y="13449"/>
                  </a:cubicBezTo>
                  <a:cubicBezTo>
                    <a:pt x="21217" y="13857"/>
                    <a:pt x="21217" y="13857"/>
                    <a:pt x="21217" y="14264"/>
                  </a:cubicBezTo>
                  <a:cubicBezTo>
                    <a:pt x="21217" y="14264"/>
                    <a:pt x="21183" y="14264"/>
                    <a:pt x="21183" y="14672"/>
                  </a:cubicBezTo>
                  <a:cubicBezTo>
                    <a:pt x="21148" y="14672"/>
                    <a:pt x="21148" y="14672"/>
                    <a:pt x="21113" y="14672"/>
                  </a:cubicBezTo>
                  <a:cubicBezTo>
                    <a:pt x="21113" y="14672"/>
                    <a:pt x="21078" y="14672"/>
                    <a:pt x="21043" y="14672"/>
                  </a:cubicBezTo>
                  <a:cubicBezTo>
                    <a:pt x="21043" y="14672"/>
                    <a:pt x="21009" y="14672"/>
                    <a:pt x="20974" y="14672"/>
                  </a:cubicBezTo>
                  <a:cubicBezTo>
                    <a:pt x="20939" y="14672"/>
                    <a:pt x="20904" y="14264"/>
                    <a:pt x="20904" y="14264"/>
                  </a:cubicBezTo>
                  <a:cubicBezTo>
                    <a:pt x="20870" y="14264"/>
                    <a:pt x="20835" y="13857"/>
                    <a:pt x="20800" y="13857"/>
                  </a:cubicBezTo>
                  <a:cubicBezTo>
                    <a:pt x="20765" y="16302"/>
                    <a:pt x="20765" y="16302"/>
                    <a:pt x="20765" y="16302"/>
                  </a:cubicBezTo>
                  <a:cubicBezTo>
                    <a:pt x="20800" y="16302"/>
                    <a:pt x="20870" y="16709"/>
                    <a:pt x="20904" y="16709"/>
                  </a:cubicBezTo>
                  <a:cubicBezTo>
                    <a:pt x="20974" y="16709"/>
                    <a:pt x="21009" y="17117"/>
                    <a:pt x="21043" y="17117"/>
                  </a:cubicBezTo>
                  <a:cubicBezTo>
                    <a:pt x="21113" y="17117"/>
                    <a:pt x="21148" y="16709"/>
                    <a:pt x="21183" y="16709"/>
                  </a:cubicBezTo>
                  <a:cubicBezTo>
                    <a:pt x="21217" y="16709"/>
                    <a:pt x="21287" y="16709"/>
                    <a:pt x="21322" y="16302"/>
                  </a:cubicBezTo>
                  <a:cubicBezTo>
                    <a:pt x="21357" y="16302"/>
                    <a:pt x="21391" y="15894"/>
                    <a:pt x="21426" y="15894"/>
                  </a:cubicBezTo>
                  <a:cubicBezTo>
                    <a:pt x="21426" y="15487"/>
                    <a:pt x="21461" y="15079"/>
                    <a:pt x="21461" y="14672"/>
                  </a:cubicBezTo>
                  <a:cubicBezTo>
                    <a:pt x="21496" y="14264"/>
                    <a:pt x="21496" y="13449"/>
                    <a:pt x="21496" y="13042"/>
                  </a:cubicBezTo>
                  <a:cubicBezTo>
                    <a:pt x="21496" y="12634"/>
                    <a:pt x="21496" y="12226"/>
                    <a:pt x="21461" y="11819"/>
                  </a:cubicBezTo>
                  <a:cubicBezTo>
                    <a:pt x="21461" y="11411"/>
                    <a:pt x="21426" y="11004"/>
                    <a:pt x="21426" y="11004"/>
                  </a:cubicBezTo>
                  <a:cubicBezTo>
                    <a:pt x="21391" y="10596"/>
                    <a:pt x="21357" y="10189"/>
                    <a:pt x="21322" y="10189"/>
                  </a:cubicBezTo>
                  <a:cubicBezTo>
                    <a:pt x="21322" y="9781"/>
                    <a:pt x="21287" y="9781"/>
                    <a:pt x="21252" y="9374"/>
                  </a:cubicBezTo>
                  <a:cubicBezTo>
                    <a:pt x="21217" y="9374"/>
                    <a:pt x="21217" y="8966"/>
                    <a:pt x="21183" y="8966"/>
                  </a:cubicBezTo>
                  <a:cubicBezTo>
                    <a:pt x="21183" y="8558"/>
                    <a:pt x="21183" y="8558"/>
                    <a:pt x="21183" y="8151"/>
                  </a:cubicBezTo>
                  <a:cubicBezTo>
                    <a:pt x="21183" y="8151"/>
                    <a:pt x="21183" y="7743"/>
                    <a:pt x="21183" y="7743"/>
                  </a:cubicBezTo>
                  <a:cubicBezTo>
                    <a:pt x="21183" y="7336"/>
                    <a:pt x="21217" y="7336"/>
                    <a:pt x="21217" y="7336"/>
                  </a:cubicBezTo>
                  <a:cubicBezTo>
                    <a:pt x="21252" y="7336"/>
                    <a:pt x="21252" y="7336"/>
                    <a:pt x="21287" y="7336"/>
                  </a:cubicBezTo>
                  <a:cubicBezTo>
                    <a:pt x="21287" y="6928"/>
                    <a:pt x="21322" y="6928"/>
                    <a:pt x="21357" y="6928"/>
                  </a:cubicBezTo>
                  <a:cubicBezTo>
                    <a:pt x="21391" y="6928"/>
                    <a:pt x="21426" y="7336"/>
                    <a:pt x="21461" y="7336"/>
                  </a:cubicBezTo>
                  <a:cubicBezTo>
                    <a:pt x="21496" y="7336"/>
                    <a:pt x="21530" y="7336"/>
                    <a:pt x="21565" y="7743"/>
                  </a:cubicBezTo>
                  <a:lnTo>
                    <a:pt x="21600" y="529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pic>
        <p:nvPicPr>
          <p:cNvPr id="503" name="Graphic 18" descr="Graphic 18"/>
          <p:cNvPicPr>
            <a:picLocks noChangeAspect="1"/>
          </p:cNvPicPr>
          <p:nvPr/>
        </p:nvPicPr>
        <p:blipFill>
          <a:blip r:embed="rId3">
            <a:extLst/>
          </a:blip>
          <a:stretch>
            <a:fillRect/>
          </a:stretch>
        </p:blipFill>
        <p:spPr>
          <a:xfrm>
            <a:off x="0" y="2600807"/>
            <a:ext cx="3106057" cy="572845"/>
          </a:xfrm>
          <a:prstGeom prst="rect">
            <a:avLst/>
          </a:prstGeom>
          <a:ln w="12700">
            <a:miter lim="400000"/>
          </a:ln>
        </p:spPr>
      </p:pic>
      <p:sp>
        <p:nvSpPr>
          <p:cNvPr id="504" name="Slide Number"/>
          <p:cNvSpPr txBox="1"/>
          <p:nvPr>
            <p:ph type="sldNum" sz="quarter" idx="2"/>
          </p:nvPr>
        </p:nvSpPr>
        <p:spPr>
          <a:xfrm>
            <a:off x="4419600" y="4627562"/>
            <a:ext cx="2133600" cy="279401"/>
          </a:xfrm>
          <a:prstGeom prst="rect">
            <a:avLst/>
          </a:prstGeom>
        </p:spPr>
        <p:txBody>
          <a:bodyPr lIns="45719" tIns="45719" rIns="45719" bIns="45719" anchor="ctr"/>
          <a:lstStyle>
            <a:lvl1pPr defTabSz="685800">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rganization Chart ">
    <p:spTree>
      <p:nvGrpSpPr>
        <p:cNvPr id="1" name=""/>
        <p:cNvGrpSpPr/>
        <p:nvPr/>
      </p:nvGrpSpPr>
      <p:grpSpPr>
        <a:xfrm>
          <a:off x="0" y="0"/>
          <a:ext cx="0" cy="0"/>
          <a:chOff x="0" y="0"/>
          <a:chExt cx="0" cy="0"/>
        </a:xfrm>
      </p:grpSpPr>
      <p:sp>
        <p:nvSpPr>
          <p:cNvPr id="511"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512"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513"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514"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515" name="Picture 122" descr="Picture 122"/>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516" name="Organization Chart"/>
          <p:cNvSpPr txBox="1"/>
          <p:nvPr>
            <p:ph type="title" hasCustomPrompt="1"/>
          </p:nvPr>
        </p:nvSpPr>
        <p:spPr>
          <a:xfrm>
            <a:off x="304800" y="1"/>
            <a:ext cx="8534400" cy="505365"/>
          </a:xfrm>
          <a:prstGeom prst="rect">
            <a:avLst/>
          </a:prstGeom>
        </p:spPr>
        <p:txBody>
          <a:bodyPr/>
          <a:lstStyle>
            <a:lvl1pPr>
              <a:defRPr b="0" sz="2300"/>
            </a:lvl1pPr>
          </a:lstStyle>
          <a:p>
            <a:pPr/>
            <a:r>
              <a:t>Organization Chart </a:t>
            </a:r>
          </a:p>
        </p:txBody>
      </p:sp>
      <p:grpSp>
        <p:nvGrpSpPr>
          <p:cNvPr id="519" name="Group 1"/>
          <p:cNvGrpSpPr/>
          <p:nvPr/>
        </p:nvGrpSpPr>
        <p:grpSpPr>
          <a:xfrm>
            <a:off x="249998" y="475256"/>
            <a:ext cx="8644005" cy="108071"/>
            <a:chOff x="0" y="0"/>
            <a:chExt cx="8644003" cy="108069"/>
          </a:xfrm>
        </p:grpSpPr>
        <p:sp>
          <p:nvSpPr>
            <p:cNvPr id="517"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sz="2300">
                  <a:solidFill>
                    <a:srgbClr val="FFFFFF"/>
                  </a:solidFill>
                </a:defRPr>
              </a:pPr>
            </a:p>
          </p:txBody>
        </p:sp>
        <p:sp>
          <p:nvSpPr>
            <p:cNvPr id="518"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sz="2300">
                  <a:solidFill>
                    <a:srgbClr val="FFFFFF"/>
                  </a:solidFill>
                </a:defRPr>
              </a:pPr>
            </a:p>
          </p:txBody>
        </p:sp>
      </p:grpSp>
      <p:sp>
        <p:nvSpPr>
          <p:cNvPr id="520" name="Picture Placeholder 102"/>
          <p:cNvSpPr/>
          <p:nvPr>
            <p:ph type="pic" sz="quarter" idx="21"/>
          </p:nvPr>
        </p:nvSpPr>
        <p:spPr>
          <a:xfrm>
            <a:off x="373380" y="2697478"/>
            <a:ext cx="853440" cy="715964"/>
          </a:xfrm>
          <a:prstGeom prst="rect">
            <a:avLst/>
          </a:prstGeom>
        </p:spPr>
        <p:txBody>
          <a:bodyPr lIns="91439" tIns="45719" rIns="91439" bIns="45719">
            <a:noAutofit/>
          </a:bodyPr>
          <a:lstStyle/>
          <a:p>
            <a:pPr/>
          </a:p>
        </p:txBody>
      </p:sp>
      <p:sp>
        <p:nvSpPr>
          <p:cNvPr id="521" name="Body Level One…"/>
          <p:cNvSpPr txBox="1"/>
          <p:nvPr>
            <p:ph type="body" sz="quarter" idx="1" hasCustomPrompt="1"/>
          </p:nvPr>
        </p:nvSpPr>
        <p:spPr>
          <a:xfrm>
            <a:off x="152401" y="3482659"/>
            <a:ext cx="1249681" cy="228283"/>
          </a:xfrm>
          <a:prstGeom prst="rect">
            <a:avLst/>
          </a:prstGeom>
        </p:spPr>
        <p:txBody>
          <a:bodyPr lIns="45719" tIns="45719" rIns="45719" bIns="45719" anchor="ctr"/>
          <a:lstStyle>
            <a:lvl1pPr algn="ctr">
              <a:buSzTx/>
              <a:buNone/>
              <a:defRPr b="1" sz="1000"/>
            </a:lvl1pPr>
            <a:lvl2pPr marL="438138" indent="-95247" algn="ctr">
              <a:buBlip>
                <a:blip r:embed="rId3"/>
              </a:buBlip>
              <a:defRPr b="1" sz="1000"/>
            </a:lvl2pPr>
            <a:lvl3pPr marL="800079" indent="-114297" algn="ctr">
              <a:buBlip>
                <a:blip r:embed="rId3"/>
              </a:buBlip>
              <a:defRPr b="1" sz="1000"/>
            </a:lvl3pPr>
            <a:lvl4pPr marL="1151135" indent="-122461" algn="ctr">
              <a:buBlip>
                <a:blip r:embed="rId3"/>
              </a:buBlip>
              <a:defRPr b="1" sz="1000"/>
            </a:lvl4pPr>
            <a:lvl5pPr marL="1494027" indent="-122461" algn="ctr">
              <a:buBlip>
                <a:blip r:embed="rId3"/>
              </a:buBlip>
              <a:defRPr b="1" sz="1000"/>
            </a:lvl5pPr>
          </a:lstStyle>
          <a:p>
            <a:pPr/>
            <a:r>
              <a:t>Add Name</a:t>
            </a:r>
          </a:p>
          <a:p>
            <a:pPr lvl="1"/>
            <a:r>
              <a:t/>
            </a:r>
          </a:p>
          <a:p>
            <a:pPr lvl="2"/>
            <a:r>
              <a:t/>
            </a:r>
          </a:p>
          <a:p>
            <a:pPr lvl="3"/>
            <a:r>
              <a:t/>
            </a:r>
          </a:p>
          <a:p>
            <a:pPr lvl="4"/>
            <a:r>
              <a:t/>
            </a:r>
          </a:p>
        </p:txBody>
      </p:sp>
      <p:sp>
        <p:nvSpPr>
          <p:cNvPr id="522" name="Text Placeholder 199"/>
          <p:cNvSpPr/>
          <p:nvPr>
            <p:ph type="body" sz="quarter" idx="22" hasCustomPrompt="1"/>
          </p:nvPr>
        </p:nvSpPr>
        <p:spPr>
          <a:xfrm>
            <a:off x="152400" y="3779839"/>
            <a:ext cx="1249682" cy="228283"/>
          </a:xfrm>
          <a:prstGeom prst="rect">
            <a:avLst/>
          </a:prstGeom>
        </p:spPr>
        <p:txBody>
          <a:bodyPr lIns="45719" tIns="45719" rIns="45719" bIns="45719" anchor="ctr"/>
          <a:lstStyle>
            <a:lvl1pPr algn="ctr">
              <a:buSzTx/>
              <a:buNone/>
              <a:defRPr sz="1000"/>
            </a:lvl1pPr>
          </a:lstStyle>
          <a:p>
            <a:pPr/>
            <a:r>
              <a:t>Add Designation</a:t>
            </a:r>
          </a:p>
        </p:txBody>
      </p:sp>
      <p:sp>
        <p:nvSpPr>
          <p:cNvPr id="523" name="Picture Placeholder 102"/>
          <p:cNvSpPr/>
          <p:nvPr>
            <p:ph type="pic" sz="quarter" idx="23"/>
          </p:nvPr>
        </p:nvSpPr>
        <p:spPr>
          <a:xfrm>
            <a:off x="1891284" y="2697478"/>
            <a:ext cx="853440" cy="715964"/>
          </a:xfrm>
          <a:prstGeom prst="rect">
            <a:avLst/>
          </a:prstGeom>
        </p:spPr>
        <p:txBody>
          <a:bodyPr lIns="91439" tIns="45719" rIns="91439" bIns="45719">
            <a:noAutofit/>
          </a:bodyPr>
          <a:lstStyle/>
          <a:p>
            <a:pPr/>
          </a:p>
        </p:txBody>
      </p:sp>
      <p:sp>
        <p:nvSpPr>
          <p:cNvPr id="524" name="Text Placeholder 199"/>
          <p:cNvSpPr/>
          <p:nvPr>
            <p:ph type="body" sz="quarter" idx="24" hasCustomPrompt="1"/>
          </p:nvPr>
        </p:nvSpPr>
        <p:spPr>
          <a:xfrm>
            <a:off x="1670305" y="3482659"/>
            <a:ext cx="1249681" cy="228283"/>
          </a:xfrm>
          <a:prstGeom prst="rect">
            <a:avLst/>
          </a:prstGeom>
        </p:spPr>
        <p:txBody>
          <a:bodyPr lIns="45719" tIns="45719" rIns="45719" bIns="45719" anchor="ctr"/>
          <a:lstStyle>
            <a:lvl1pPr algn="ctr">
              <a:buSzTx/>
              <a:buNone/>
              <a:defRPr b="1" sz="1000"/>
            </a:lvl1pPr>
          </a:lstStyle>
          <a:p>
            <a:pPr/>
            <a:r>
              <a:t>Add Name</a:t>
            </a:r>
          </a:p>
        </p:txBody>
      </p:sp>
      <p:sp>
        <p:nvSpPr>
          <p:cNvPr id="525" name="Text Placeholder 199"/>
          <p:cNvSpPr/>
          <p:nvPr>
            <p:ph type="body" sz="quarter" idx="25" hasCustomPrompt="1"/>
          </p:nvPr>
        </p:nvSpPr>
        <p:spPr>
          <a:xfrm>
            <a:off x="1670305" y="3779839"/>
            <a:ext cx="1249681" cy="228283"/>
          </a:xfrm>
          <a:prstGeom prst="rect">
            <a:avLst/>
          </a:prstGeom>
        </p:spPr>
        <p:txBody>
          <a:bodyPr lIns="45719" tIns="45719" rIns="45719" bIns="45719" anchor="ctr"/>
          <a:lstStyle>
            <a:lvl1pPr algn="ctr">
              <a:buSzTx/>
              <a:buNone/>
              <a:defRPr sz="1000"/>
            </a:lvl1pPr>
          </a:lstStyle>
          <a:p>
            <a:pPr/>
            <a:r>
              <a:t>Add Designation</a:t>
            </a:r>
          </a:p>
        </p:txBody>
      </p:sp>
      <p:sp>
        <p:nvSpPr>
          <p:cNvPr id="526" name="Picture Placeholder 102"/>
          <p:cNvSpPr/>
          <p:nvPr>
            <p:ph type="pic" sz="quarter" idx="26"/>
          </p:nvPr>
        </p:nvSpPr>
        <p:spPr>
          <a:xfrm>
            <a:off x="3409189" y="2697478"/>
            <a:ext cx="853440" cy="715964"/>
          </a:xfrm>
          <a:prstGeom prst="rect">
            <a:avLst/>
          </a:prstGeom>
        </p:spPr>
        <p:txBody>
          <a:bodyPr lIns="91439" tIns="45719" rIns="91439" bIns="45719">
            <a:noAutofit/>
          </a:bodyPr>
          <a:lstStyle/>
          <a:p>
            <a:pPr/>
          </a:p>
        </p:txBody>
      </p:sp>
      <p:sp>
        <p:nvSpPr>
          <p:cNvPr id="527" name="Text Placeholder 199"/>
          <p:cNvSpPr/>
          <p:nvPr>
            <p:ph type="body" sz="quarter" idx="27" hasCustomPrompt="1"/>
          </p:nvPr>
        </p:nvSpPr>
        <p:spPr>
          <a:xfrm>
            <a:off x="3188209" y="3482659"/>
            <a:ext cx="1249681" cy="228283"/>
          </a:xfrm>
          <a:prstGeom prst="rect">
            <a:avLst/>
          </a:prstGeom>
        </p:spPr>
        <p:txBody>
          <a:bodyPr lIns="45719" tIns="45719" rIns="45719" bIns="45719" anchor="ctr"/>
          <a:lstStyle>
            <a:lvl1pPr algn="ctr">
              <a:buSzTx/>
              <a:buNone/>
              <a:defRPr b="1" sz="1000"/>
            </a:lvl1pPr>
          </a:lstStyle>
          <a:p>
            <a:pPr/>
            <a:r>
              <a:t>Add Name</a:t>
            </a:r>
          </a:p>
        </p:txBody>
      </p:sp>
      <p:sp>
        <p:nvSpPr>
          <p:cNvPr id="528" name="Text Placeholder 199"/>
          <p:cNvSpPr/>
          <p:nvPr>
            <p:ph type="body" sz="quarter" idx="28" hasCustomPrompt="1"/>
          </p:nvPr>
        </p:nvSpPr>
        <p:spPr>
          <a:xfrm>
            <a:off x="3188209" y="3779839"/>
            <a:ext cx="1249681" cy="228283"/>
          </a:xfrm>
          <a:prstGeom prst="rect">
            <a:avLst/>
          </a:prstGeom>
        </p:spPr>
        <p:txBody>
          <a:bodyPr lIns="45719" tIns="45719" rIns="45719" bIns="45719" anchor="ctr"/>
          <a:lstStyle>
            <a:lvl1pPr algn="ctr">
              <a:buSzTx/>
              <a:buNone/>
              <a:defRPr sz="1000"/>
            </a:lvl1pPr>
          </a:lstStyle>
          <a:p>
            <a:pPr/>
            <a:r>
              <a:t>Add Designation</a:t>
            </a:r>
          </a:p>
        </p:txBody>
      </p:sp>
      <p:sp>
        <p:nvSpPr>
          <p:cNvPr id="529" name="Picture Placeholder 102"/>
          <p:cNvSpPr/>
          <p:nvPr>
            <p:ph type="pic" sz="quarter" idx="29"/>
          </p:nvPr>
        </p:nvSpPr>
        <p:spPr>
          <a:xfrm>
            <a:off x="4927093" y="2697478"/>
            <a:ext cx="853440" cy="715964"/>
          </a:xfrm>
          <a:prstGeom prst="rect">
            <a:avLst/>
          </a:prstGeom>
        </p:spPr>
        <p:txBody>
          <a:bodyPr lIns="91439" tIns="45719" rIns="91439" bIns="45719">
            <a:noAutofit/>
          </a:bodyPr>
          <a:lstStyle/>
          <a:p>
            <a:pPr/>
          </a:p>
        </p:txBody>
      </p:sp>
      <p:sp>
        <p:nvSpPr>
          <p:cNvPr id="530" name="Text Placeholder 199"/>
          <p:cNvSpPr/>
          <p:nvPr>
            <p:ph type="body" sz="quarter" idx="30" hasCustomPrompt="1"/>
          </p:nvPr>
        </p:nvSpPr>
        <p:spPr>
          <a:xfrm>
            <a:off x="4706113" y="3482659"/>
            <a:ext cx="1249681" cy="228283"/>
          </a:xfrm>
          <a:prstGeom prst="rect">
            <a:avLst/>
          </a:prstGeom>
        </p:spPr>
        <p:txBody>
          <a:bodyPr lIns="45719" tIns="45719" rIns="45719" bIns="45719" anchor="ctr"/>
          <a:lstStyle>
            <a:lvl1pPr algn="ctr">
              <a:buSzTx/>
              <a:buNone/>
              <a:defRPr b="1" sz="1000"/>
            </a:lvl1pPr>
          </a:lstStyle>
          <a:p>
            <a:pPr/>
            <a:r>
              <a:t>Add Name</a:t>
            </a:r>
          </a:p>
        </p:txBody>
      </p:sp>
      <p:sp>
        <p:nvSpPr>
          <p:cNvPr id="531" name="Text Placeholder 199"/>
          <p:cNvSpPr/>
          <p:nvPr>
            <p:ph type="body" sz="quarter" idx="31" hasCustomPrompt="1"/>
          </p:nvPr>
        </p:nvSpPr>
        <p:spPr>
          <a:xfrm>
            <a:off x="4706113" y="3779839"/>
            <a:ext cx="1249681" cy="228283"/>
          </a:xfrm>
          <a:prstGeom prst="rect">
            <a:avLst/>
          </a:prstGeom>
        </p:spPr>
        <p:txBody>
          <a:bodyPr lIns="45719" tIns="45719" rIns="45719" bIns="45719" anchor="ctr"/>
          <a:lstStyle>
            <a:lvl1pPr algn="ctr">
              <a:buSzTx/>
              <a:buNone/>
              <a:defRPr sz="1000"/>
            </a:lvl1pPr>
          </a:lstStyle>
          <a:p>
            <a:pPr/>
            <a:r>
              <a:t>Add Designation</a:t>
            </a:r>
          </a:p>
        </p:txBody>
      </p:sp>
      <p:sp>
        <p:nvSpPr>
          <p:cNvPr id="532" name="Picture Placeholder 102"/>
          <p:cNvSpPr/>
          <p:nvPr>
            <p:ph type="pic" sz="quarter" idx="32"/>
          </p:nvPr>
        </p:nvSpPr>
        <p:spPr>
          <a:xfrm>
            <a:off x="6444996" y="2697478"/>
            <a:ext cx="853440" cy="715964"/>
          </a:xfrm>
          <a:prstGeom prst="rect">
            <a:avLst/>
          </a:prstGeom>
        </p:spPr>
        <p:txBody>
          <a:bodyPr lIns="91439" tIns="45719" rIns="91439" bIns="45719">
            <a:noAutofit/>
          </a:bodyPr>
          <a:lstStyle/>
          <a:p>
            <a:pPr/>
          </a:p>
        </p:txBody>
      </p:sp>
      <p:sp>
        <p:nvSpPr>
          <p:cNvPr id="533" name="Text Placeholder 199"/>
          <p:cNvSpPr/>
          <p:nvPr>
            <p:ph type="body" sz="quarter" idx="33" hasCustomPrompt="1"/>
          </p:nvPr>
        </p:nvSpPr>
        <p:spPr>
          <a:xfrm>
            <a:off x="6224016" y="3482659"/>
            <a:ext cx="1249682" cy="228283"/>
          </a:xfrm>
          <a:prstGeom prst="rect">
            <a:avLst/>
          </a:prstGeom>
        </p:spPr>
        <p:txBody>
          <a:bodyPr lIns="45719" tIns="45719" rIns="45719" bIns="45719" anchor="ctr"/>
          <a:lstStyle>
            <a:lvl1pPr algn="ctr">
              <a:buSzTx/>
              <a:buNone/>
              <a:defRPr b="1" sz="1000"/>
            </a:lvl1pPr>
          </a:lstStyle>
          <a:p>
            <a:pPr/>
            <a:r>
              <a:t>Add Name</a:t>
            </a:r>
          </a:p>
        </p:txBody>
      </p:sp>
      <p:sp>
        <p:nvSpPr>
          <p:cNvPr id="534" name="Text Placeholder 199"/>
          <p:cNvSpPr/>
          <p:nvPr>
            <p:ph type="body" sz="quarter" idx="34" hasCustomPrompt="1"/>
          </p:nvPr>
        </p:nvSpPr>
        <p:spPr>
          <a:xfrm>
            <a:off x="6224016" y="3779839"/>
            <a:ext cx="1249682" cy="228283"/>
          </a:xfrm>
          <a:prstGeom prst="rect">
            <a:avLst/>
          </a:prstGeom>
        </p:spPr>
        <p:txBody>
          <a:bodyPr lIns="45719" tIns="45719" rIns="45719" bIns="45719" anchor="ctr"/>
          <a:lstStyle>
            <a:lvl1pPr algn="ctr">
              <a:buSzTx/>
              <a:buNone/>
              <a:defRPr sz="1000"/>
            </a:lvl1pPr>
          </a:lstStyle>
          <a:p>
            <a:pPr/>
            <a:r>
              <a:t>Add Designation</a:t>
            </a:r>
          </a:p>
        </p:txBody>
      </p:sp>
      <p:sp>
        <p:nvSpPr>
          <p:cNvPr id="535" name="Picture Placeholder 102"/>
          <p:cNvSpPr/>
          <p:nvPr>
            <p:ph type="pic" sz="quarter" idx="35"/>
          </p:nvPr>
        </p:nvSpPr>
        <p:spPr>
          <a:xfrm>
            <a:off x="7962900" y="2697478"/>
            <a:ext cx="853440" cy="715964"/>
          </a:xfrm>
          <a:prstGeom prst="rect">
            <a:avLst/>
          </a:prstGeom>
        </p:spPr>
        <p:txBody>
          <a:bodyPr lIns="91439" tIns="45719" rIns="91439" bIns="45719">
            <a:noAutofit/>
          </a:bodyPr>
          <a:lstStyle/>
          <a:p>
            <a:pPr/>
          </a:p>
        </p:txBody>
      </p:sp>
      <p:sp>
        <p:nvSpPr>
          <p:cNvPr id="536" name="Text Placeholder 199"/>
          <p:cNvSpPr/>
          <p:nvPr>
            <p:ph type="body" sz="quarter" idx="36" hasCustomPrompt="1"/>
          </p:nvPr>
        </p:nvSpPr>
        <p:spPr>
          <a:xfrm>
            <a:off x="7741921" y="3482659"/>
            <a:ext cx="1249681" cy="228283"/>
          </a:xfrm>
          <a:prstGeom prst="rect">
            <a:avLst/>
          </a:prstGeom>
        </p:spPr>
        <p:txBody>
          <a:bodyPr lIns="45719" tIns="45719" rIns="45719" bIns="45719" anchor="ctr"/>
          <a:lstStyle>
            <a:lvl1pPr algn="ctr">
              <a:buSzTx/>
              <a:buNone/>
              <a:defRPr b="1" sz="1000"/>
            </a:lvl1pPr>
          </a:lstStyle>
          <a:p>
            <a:pPr/>
            <a:r>
              <a:t>Add Name</a:t>
            </a:r>
          </a:p>
        </p:txBody>
      </p:sp>
      <p:sp>
        <p:nvSpPr>
          <p:cNvPr id="537" name="Text Placeholder 199"/>
          <p:cNvSpPr/>
          <p:nvPr>
            <p:ph type="body" sz="quarter" idx="37" hasCustomPrompt="1"/>
          </p:nvPr>
        </p:nvSpPr>
        <p:spPr>
          <a:xfrm>
            <a:off x="7741921" y="3779839"/>
            <a:ext cx="1249681" cy="228283"/>
          </a:xfrm>
          <a:prstGeom prst="rect">
            <a:avLst/>
          </a:prstGeom>
        </p:spPr>
        <p:txBody>
          <a:bodyPr lIns="45719" tIns="45719" rIns="45719" bIns="45719" anchor="ctr"/>
          <a:lstStyle>
            <a:lvl1pPr algn="ctr">
              <a:buSzTx/>
              <a:buNone/>
              <a:defRPr sz="1000"/>
            </a:lvl1pPr>
          </a:lstStyle>
          <a:p>
            <a:pPr/>
            <a:r>
              <a:t>Add Designation</a:t>
            </a:r>
          </a:p>
        </p:txBody>
      </p:sp>
      <p:sp>
        <p:nvSpPr>
          <p:cNvPr id="538" name="Picture Placeholder 102"/>
          <p:cNvSpPr/>
          <p:nvPr>
            <p:ph type="pic" sz="quarter" idx="38"/>
          </p:nvPr>
        </p:nvSpPr>
        <p:spPr>
          <a:xfrm>
            <a:off x="4247389" y="739138"/>
            <a:ext cx="853440" cy="715965"/>
          </a:xfrm>
          <a:prstGeom prst="rect">
            <a:avLst/>
          </a:prstGeom>
        </p:spPr>
        <p:txBody>
          <a:bodyPr lIns="91439" tIns="45719" rIns="91439" bIns="45719">
            <a:noAutofit/>
          </a:bodyPr>
          <a:lstStyle/>
          <a:p>
            <a:pPr/>
          </a:p>
        </p:txBody>
      </p:sp>
      <p:sp>
        <p:nvSpPr>
          <p:cNvPr id="539" name="Text Placeholder 199"/>
          <p:cNvSpPr/>
          <p:nvPr>
            <p:ph type="body" sz="quarter" idx="39" hasCustomPrompt="1"/>
          </p:nvPr>
        </p:nvSpPr>
        <p:spPr>
          <a:xfrm>
            <a:off x="4026408" y="1524318"/>
            <a:ext cx="1249681" cy="228283"/>
          </a:xfrm>
          <a:prstGeom prst="rect">
            <a:avLst/>
          </a:prstGeom>
        </p:spPr>
        <p:txBody>
          <a:bodyPr lIns="45719" tIns="45719" rIns="45719" bIns="45719" anchor="ctr"/>
          <a:lstStyle>
            <a:lvl1pPr algn="ctr">
              <a:buSzTx/>
              <a:buNone/>
              <a:defRPr b="1" sz="1000"/>
            </a:lvl1pPr>
          </a:lstStyle>
          <a:p>
            <a:pPr/>
            <a:r>
              <a:t>Add Name</a:t>
            </a:r>
          </a:p>
        </p:txBody>
      </p:sp>
      <p:sp>
        <p:nvSpPr>
          <p:cNvPr id="540" name="Text Placeholder 199"/>
          <p:cNvSpPr/>
          <p:nvPr>
            <p:ph type="body" sz="quarter" idx="40" hasCustomPrompt="1"/>
          </p:nvPr>
        </p:nvSpPr>
        <p:spPr>
          <a:xfrm>
            <a:off x="4026408" y="1821499"/>
            <a:ext cx="1249681" cy="228283"/>
          </a:xfrm>
          <a:prstGeom prst="rect">
            <a:avLst/>
          </a:prstGeom>
        </p:spPr>
        <p:txBody>
          <a:bodyPr lIns="45719" tIns="45719" rIns="45719" bIns="45719" anchor="ctr"/>
          <a:lstStyle>
            <a:lvl1pPr algn="ctr">
              <a:buSzTx/>
              <a:buNone/>
              <a:defRPr sz="1000"/>
            </a:lvl1pPr>
          </a:lstStyle>
          <a:p>
            <a:pPr/>
            <a:r>
              <a:t>Add Designation</a:t>
            </a:r>
          </a:p>
        </p:txBody>
      </p:sp>
      <p:cxnSp>
        <p:nvCxnSpPr>
          <p:cNvPr id="541" name="Elbow Connector 221"/>
          <p:cNvCxnSpPr>
            <a:stCxn id="540" idx="0"/>
            <a:endCxn id="520" idx="0"/>
          </p:cNvCxnSpPr>
          <p:nvPr/>
        </p:nvCxnSpPr>
        <p:spPr>
          <a:xfrm flipH="1">
            <a:off x="800100" y="1930400"/>
            <a:ext cx="3848100" cy="1130300"/>
          </a:xfrm>
          <a:prstGeom prst="bentConnector3">
            <a:avLst>
              <a:gd name="adj1" fmla="val 49834"/>
            </a:avLst>
          </a:prstGeom>
          <a:ln w="6350">
            <a:solidFill>
              <a:schemeClr val="accent1"/>
            </a:solidFill>
            <a:miter/>
          </a:ln>
        </p:spPr>
      </p:cxnSp>
      <p:cxnSp>
        <p:nvCxnSpPr>
          <p:cNvPr id="542" name="Elbow Connector 223"/>
          <p:cNvCxnSpPr>
            <a:stCxn id="540" idx="0"/>
            <a:endCxn id="535" idx="0"/>
          </p:cNvCxnSpPr>
          <p:nvPr/>
        </p:nvCxnSpPr>
        <p:spPr>
          <a:xfrm>
            <a:off x="4648200" y="1930400"/>
            <a:ext cx="3746500" cy="1130300"/>
          </a:xfrm>
          <a:prstGeom prst="bentConnector3">
            <a:avLst>
              <a:gd name="adj1" fmla="val 50847"/>
            </a:avLst>
          </a:prstGeom>
          <a:ln w="6350">
            <a:solidFill>
              <a:schemeClr val="accent1"/>
            </a:solidFill>
            <a:miter/>
          </a:ln>
        </p:spPr>
      </p:cxnSp>
      <p:cxnSp>
        <p:nvCxnSpPr>
          <p:cNvPr id="543" name="Elbow Connector 225"/>
          <p:cNvCxnSpPr>
            <a:stCxn id="540" idx="0"/>
            <a:endCxn id="523" idx="0"/>
          </p:cNvCxnSpPr>
          <p:nvPr/>
        </p:nvCxnSpPr>
        <p:spPr>
          <a:xfrm flipH="1">
            <a:off x="2324100" y="1930400"/>
            <a:ext cx="2324100" cy="1130300"/>
          </a:xfrm>
          <a:prstGeom prst="bentConnector3">
            <a:avLst>
              <a:gd name="adj1" fmla="val 48633"/>
            </a:avLst>
          </a:prstGeom>
          <a:ln w="6350">
            <a:solidFill>
              <a:schemeClr val="accent1"/>
            </a:solidFill>
            <a:miter/>
          </a:ln>
        </p:spPr>
      </p:cxnSp>
      <p:cxnSp>
        <p:nvCxnSpPr>
          <p:cNvPr id="544" name="Elbow Connector 227"/>
          <p:cNvCxnSpPr>
            <a:stCxn id="540" idx="0"/>
            <a:endCxn id="532" idx="0"/>
          </p:cNvCxnSpPr>
          <p:nvPr/>
        </p:nvCxnSpPr>
        <p:spPr>
          <a:xfrm>
            <a:off x="4648200" y="1930400"/>
            <a:ext cx="2222500" cy="1130300"/>
          </a:xfrm>
          <a:prstGeom prst="bentConnector3">
            <a:avLst>
              <a:gd name="adj1" fmla="val 51428"/>
            </a:avLst>
          </a:prstGeom>
          <a:ln w="6350">
            <a:solidFill>
              <a:schemeClr val="accent1"/>
            </a:solidFill>
            <a:miter/>
          </a:ln>
        </p:spPr>
      </p:cxnSp>
      <p:cxnSp>
        <p:nvCxnSpPr>
          <p:cNvPr id="545" name="Elbow Connector 229"/>
          <p:cNvCxnSpPr>
            <a:stCxn id="540" idx="0"/>
            <a:endCxn id="526" idx="0"/>
          </p:cNvCxnSpPr>
          <p:nvPr/>
        </p:nvCxnSpPr>
        <p:spPr>
          <a:xfrm rot="5400000">
            <a:off x="3676650" y="2089150"/>
            <a:ext cx="1130300" cy="812800"/>
          </a:xfrm>
          <a:prstGeom prst="bentConnector3">
            <a:avLst>
              <a:gd name="adj1" fmla="val 39325"/>
            </a:avLst>
          </a:prstGeom>
          <a:ln w="6350">
            <a:solidFill>
              <a:schemeClr val="accent1"/>
            </a:solidFill>
            <a:miter/>
          </a:ln>
        </p:spPr>
      </p:cxnSp>
      <p:cxnSp>
        <p:nvCxnSpPr>
          <p:cNvPr id="546" name="Elbow Connector 231"/>
          <p:cNvCxnSpPr>
            <a:stCxn id="540" idx="0"/>
            <a:endCxn id="529" idx="0"/>
          </p:cNvCxnSpPr>
          <p:nvPr/>
        </p:nvCxnSpPr>
        <p:spPr>
          <a:xfrm flipH="1" rot="16200000">
            <a:off x="4438650" y="2139950"/>
            <a:ext cx="1130300" cy="711200"/>
          </a:xfrm>
          <a:prstGeom prst="bentConnector3">
            <a:avLst>
              <a:gd name="adj1" fmla="val 39325"/>
            </a:avLst>
          </a:prstGeom>
          <a:ln w="6350">
            <a:solidFill>
              <a:schemeClr val="accent1"/>
            </a:solidFill>
            <a:miter/>
          </a:ln>
        </p:spPr>
      </p:cxn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amp;T Technology Team">
    <p:spTree>
      <p:nvGrpSpPr>
        <p:cNvPr id="1" name=""/>
        <p:cNvGrpSpPr/>
        <p:nvPr/>
      </p:nvGrpSpPr>
      <p:grpSpPr>
        <a:xfrm>
          <a:off x="0" y="0"/>
          <a:ext cx="0" cy="0"/>
          <a:chOff x="0" y="0"/>
          <a:chExt cx="0" cy="0"/>
        </a:xfrm>
      </p:grpSpPr>
      <p:sp>
        <p:nvSpPr>
          <p:cNvPr id="553"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554"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555"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556"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557" name="Picture 107" descr="Picture 107"/>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558" name="Picture Placeholder 102"/>
          <p:cNvSpPr/>
          <p:nvPr>
            <p:ph type="pic" sz="quarter" idx="21"/>
          </p:nvPr>
        </p:nvSpPr>
        <p:spPr>
          <a:xfrm>
            <a:off x="1638300" y="2385060"/>
            <a:ext cx="731520" cy="289243"/>
          </a:xfrm>
          <a:prstGeom prst="rect">
            <a:avLst/>
          </a:prstGeom>
        </p:spPr>
        <p:txBody>
          <a:bodyPr lIns="91439" tIns="45719" rIns="91439" bIns="45719">
            <a:noAutofit/>
          </a:bodyPr>
          <a:lstStyle/>
          <a:p>
            <a:pPr/>
          </a:p>
        </p:txBody>
      </p:sp>
      <p:sp>
        <p:nvSpPr>
          <p:cNvPr id="559" name="L&amp;T Technology Team"/>
          <p:cNvSpPr txBox="1"/>
          <p:nvPr>
            <p:ph type="title" hasCustomPrompt="1"/>
          </p:nvPr>
        </p:nvSpPr>
        <p:spPr>
          <a:xfrm>
            <a:off x="304800" y="1"/>
            <a:ext cx="8534400" cy="505365"/>
          </a:xfrm>
          <a:prstGeom prst="rect">
            <a:avLst/>
          </a:prstGeom>
        </p:spPr>
        <p:txBody>
          <a:bodyPr/>
          <a:lstStyle>
            <a:lvl1pPr>
              <a:defRPr b="0" sz="2300"/>
            </a:lvl1pPr>
          </a:lstStyle>
          <a:p>
            <a:pPr/>
            <a:r>
              <a:t>L&amp;T Technology Team</a:t>
            </a:r>
          </a:p>
        </p:txBody>
      </p:sp>
      <p:grpSp>
        <p:nvGrpSpPr>
          <p:cNvPr id="562" name="Group 1"/>
          <p:cNvGrpSpPr/>
          <p:nvPr/>
        </p:nvGrpSpPr>
        <p:grpSpPr>
          <a:xfrm>
            <a:off x="249998" y="475256"/>
            <a:ext cx="8644005" cy="108071"/>
            <a:chOff x="0" y="0"/>
            <a:chExt cx="8644003" cy="108069"/>
          </a:xfrm>
        </p:grpSpPr>
        <p:sp>
          <p:nvSpPr>
            <p:cNvPr id="560" name="Parallelogram 2"/>
            <p:cNvSpPr/>
            <p:nvPr/>
          </p:nvSpPr>
          <p:spPr>
            <a:xfrm>
              <a:off x="0" y="1"/>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sz="2300">
                  <a:solidFill>
                    <a:srgbClr val="FFFFFF"/>
                  </a:solidFill>
                </a:defRPr>
              </a:pPr>
            </a:p>
          </p:txBody>
        </p:sp>
        <p:sp>
          <p:nvSpPr>
            <p:cNvPr id="561" name="Parallelogram 2"/>
            <p:cNvSpPr/>
            <p:nvPr/>
          </p:nvSpPr>
          <p:spPr>
            <a:xfrm>
              <a:off x="58783" y="0"/>
              <a:ext cx="8585222" cy="108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 y="0"/>
                  </a:moveTo>
                  <a:lnTo>
                    <a:pt x="200" y="0"/>
                  </a:lnTo>
                  <a:lnTo>
                    <a:pt x="121" y="8498"/>
                  </a:lnTo>
                  <a:lnTo>
                    <a:pt x="21600" y="8498"/>
                  </a:lnTo>
                  <a:lnTo>
                    <a:pt x="21479" y="21600"/>
                  </a:lnTo>
                  <a:lnTo>
                    <a:pt x="21400" y="21600"/>
                  </a:lnTo>
                  <a:lnTo>
                    <a:pt x="21479" y="13102"/>
                  </a:lnTo>
                  <a:lnTo>
                    <a:pt x="0" y="13102"/>
                  </a:lnTo>
                  <a:close/>
                </a:path>
              </a:pathLst>
            </a:custGeom>
            <a:gradFill flip="none" rotWithShape="1">
              <a:gsLst>
                <a:gs pos="0">
                  <a:srgbClr val="FFC000"/>
                </a:gs>
                <a:gs pos="100000">
                  <a:srgbClr val="4A66AC"/>
                </a:gs>
              </a:gsLst>
              <a:lin ang="0" scaled="0"/>
            </a:gradFill>
            <a:ln w="12700" cap="flat">
              <a:noFill/>
              <a:miter lim="400000"/>
            </a:ln>
            <a:effectLst/>
          </p:spPr>
          <p:txBody>
            <a:bodyPr wrap="square" lIns="45719" tIns="45719" rIns="45719" bIns="45719" numCol="1" anchor="ctr">
              <a:noAutofit/>
            </a:bodyPr>
            <a:lstStyle/>
            <a:p>
              <a:pPr algn="ctr">
                <a:defRPr sz="2300">
                  <a:solidFill>
                    <a:srgbClr val="FFFFFF"/>
                  </a:solidFill>
                </a:defRPr>
              </a:pPr>
            </a:p>
          </p:txBody>
        </p:sp>
      </p:grpSp>
      <p:sp>
        <p:nvSpPr>
          <p:cNvPr id="563" name="Picture Placeholder 102"/>
          <p:cNvSpPr/>
          <p:nvPr>
            <p:ph type="pic" sz="quarter" idx="22"/>
          </p:nvPr>
        </p:nvSpPr>
        <p:spPr>
          <a:xfrm>
            <a:off x="1493521" y="1813561"/>
            <a:ext cx="853440" cy="860742"/>
          </a:xfrm>
          <a:prstGeom prst="rect">
            <a:avLst/>
          </a:prstGeom>
        </p:spPr>
        <p:txBody>
          <a:bodyPr lIns="91439" tIns="45719" rIns="91439" bIns="45719">
            <a:noAutofit/>
          </a:bodyPr>
          <a:lstStyle/>
          <a:p>
            <a:pPr/>
          </a:p>
        </p:txBody>
      </p:sp>
      <p:sp>
        <p:nvSpPr>
          <p:cNvPr id="564" name="Body Level One…"/>
          <p:cNvSpPr txBox="1"/>
          <p:nvPr>
            <p:ph type="body" sz="quarter" idx="1" hasCustomPrompt="1"/>
          </p:nvPr>
        </p:nvSpPr>
        <p:spPr>
          <a:xfrm>
            <a:off x="1272541" y="2796858"/>
            <a:ext cx="1249681" cy="228283"/>
          </a:xfrm>
          <a:prstGeom prst="rect">
            <a:avLst/>
          </a:prstGeom>
          <a:solidFill>
            <a:srgbClr val="0077BD"/>
          </a:solidFill>
        </p:spPr>
        <p:txBody>
          <a:bodyPr lIns="45719" tIns="45719" rIns="45719" bIns="45719" anchor="ctr"/>
          <a:lstStyle>
            <a:lvl1pPr algn="ctr">
              <a:buSzTx/>
              <a:buNone/>
              <a:defRPr b="1" sz="1000">
                <a:solidFill>
                  <a:srgbClr val="FFFFFF"/>
                </a:solidFill>
              </a:defRPr>
            </a:lvl1pPr>
            <a:lvl2pPr marL="438138" indent="-95247" algn="ctr">
              <a:buBlip>
                <a:blip r:embed="rId3"/>
              </a:buBlip>
              <a:defRPr b="1" sz="1000">
                <a:solidFill>
                  <a:srgbClr val="FFFFFF"/>
                </a:solidFill>
              </a:defRPr>
            </a:lvl2pPr>
            <a:lvl3pPr marL="800079" indent="-114297" algn="ctr">
              <a:buBlip>
                <a:blip r:embed="rId3"/>
              </a:buBlip>
              <a:defRPr b="1" sz="1000">
                <a:solidFill>
                  <a:srgbClr val="FFFFFF"/>
                </a:solidFill>
              </a:defRPr>
            </a:lvl3pPr>
            <a:lvl4pPr marL="1151135" indent="-122461" algn="ctr">
              <a:buBlip>
                <a:blip r:embed="rId3"/>
              </a:buBlip>
              <a:defRPr b="1" sz="1000">
                <a:solidFill>
                  <a:srgbClr val="FFFFFF"/>
                </a:solidFill>
              </a:defRPr>
            </a:lvl4pPr>
            <a:lvl5pPr marL="1494027" indent="-122461" algn="ctr">
              <a:buBlip>
                <a:blip r:embed="rId3"/>
              </a:buBlip>
              <a:defRPr b="1" sz="1000">
                <a:solidFill>
                  <a:srgbClr val="FFFFFF"/>
                </a:solidFill>
              </a:defRPr>
            </a:lvl5pPr>
          </a:lstStyle>
          <a:p>
            <a:pPr/>
            <a:r>
              <a:t>Add Name</a:t>
            </a:r>
          </a:p>
          <a:p>
            <a:pPr lvl="1"/>
            <a:r>
              <a:t/>
            </a:r>
          </a:p>
          <a:p>
            <a:pPr lvl="2"/>
            <a:r>
              <a:t/>
            </a:r>
          </a:p>
          <a:p>
            <a:pPr lvl="3"/>
            <a:r>
              <a:t/>
            </a:r>
          </a:p>
          <a:p>
            <a:pPr lvl="4"/>
            <a:r>
              <a:t/>
            </a:r>
          </a:p>
        </p:txBody>
      </p:sp>
      <p:sp>
        <p:nvSpPr>
          <p:cNvPr id="565" name="Text Placeholder 199"/>
          <p:cNvSpPr/>
          <p:nvPr>
            <p:ph type="body" sz="quarter" idx="23" hasCustomPrompt="1"/>
          </p:nvPr>
        </p:nvSpPr>
        <p:spPr>
          <a:xfrm>
            <a:off x="1272541" y="3162618"/>
            <a:ext cx="1249681" cy="228283"/>
          </a:xfrm>
          <a:prstGeom prst="rect">
            <a:avLst/>
          </a:prstGeom>
        </p:spPr>
        <p:txBody>
          <a:bodyPr lIns="45719" tIns="45719" rIns="45719" bIns="45719" anchor="ctr"/>
          <a:lstStyle>
            <a:lvl1pPr algn="ctr">
              <a:buSzTx/>
              <a:buNone/>
              <a:defRPr sz="1000"/>
            </a:lvl1pPr>
          </a:lstStyle>
          <a:p>
            <a:pPr/>
            <a:r>
              <a:t>Add Designation</a:t>
            </a:r>
          </a:p>
        </p:txBody>
      </p:sp>
      <p:sp>
        <p:nvSpPr>
          <p:cNvPr id="566" name="Picture Placeholder 102"/>
          <p:cNvSpPr/>
          <p:nvPr>
            <p:ph type="pic" sz="quarter" idx="24"/>
          </p:nvPr>
        </p:nvSpPr>
        <p:spPr>
          <a:xfrm>
            <a:off x="4274820" y="2385060"/>
            <a:ext cx="731520" cy="289243"/>
          </a:xfrm>
          <a:prstGeom prst="rect">
            <a:avLst/>
          </a:prstGeom>
        </p:spPr>
        <p:txBody>
          <a:bodyPr lIns="91439" tIns="45719" rIns="91439" bIns="45719">
            <a:noAutofit/>
          </a:bodyPr>
          <a:lstStyle/>
          <a:p>
            <a:pPr/>
          </a:p>
        </p:txBody>
      </p:sp>
      <p:sp>
        <p:nvSpPr>
          <p:cNvPr id="567" name="Picture Placeholder 102"/>
          <p:cNvSpPr/>
          <p:nvPr>
            <p:ph type="pic" sz="quarter" idx="25"/>
          </p:nvPr>
        </p:nvSpPr>
        <p:spPr>
          <a:xfrm>
            <a:off x="4130040" y="1813561"/>
            <a:ext cx="853440" cy="860742"/>
          </a:xfrm>
          <a:prstGeom prst="rect">
            <a:avLst/>
          </a:prstGeom>
        </p:spPr>
        <p:txBody>
          <a:bodyPr lIns="91439" tIns="45719" rIns="91439" bIns="45719">
            <a:noAutofit/>
          </a:bodyPr>
          <a:lstStyle/>
          <a:p>
            <a:pPr/>
          </a:p>
        </p:txBody>
      </p:sp>
      <p:sp>
        <p:nvSpPr>
          <p:cNvPr id="568" name="Text Placeholder 199"/>
          <p:cNvSpPr/>
          <p:nvPr>
            <p:ph type="body" sz="quarter" idx="26" hasCustomPrompt="1"/>
          </p:nvPr>
        </p:nvSpPr>
        <p:spPr>
          <a:xfrm>
            <a:off x="3909061" y="2796858"/>
            <a:ext cx="1249681" cy="228283"/>
          </a:xfrm>
          <a:prstGeom prst="rect">
            <a:avLst/>
          </a:prstGeom>
          <a:solidFill>
            <a:srgbClr val="0077BD"/>
          </a:solidFill>
        </p:spPr>
        <p:txBody>
          <a:bodyPr lIns="45719" tIns="45719" rIns="45719" bIns="45719" anchor="ctr"/>
          <a:lstStyle>
            <a:lvl1pPr algn="ctr">
              <a:buSzTx/>
              <a:buNone/>
              <a:defRPr b="1" sz="1000">
                <a:solidFill>
                  <a:srgbClr val="FFFFFF"/>
                </a:solidFill>
              </a:defRPr>
            </a:lvl1pPr>
          </a:lstStyle>
          <a:p>
            <a:pPr/>
            <a:r>
              <a:t>Add Name</a:t>
            </a:r>
          </a:p>
        </p:txBody>
      </p:sp>
      <p:sp>
        <p:nvSpPr>
          <p:cNvPr id="569" name="Text Placeholder 199"/>
          <p:cNvSpPr/>
          <p:nvPr>
            <p:ph type="body" sz="quarter" idx="27" hasCustomPrompt="1"/>
          </p:nvPr>
        </p:nvSpPr>
        <p:spPr>
          <a:xfrm>
            <a:off x="3909061" y="3162618"/>
            <a:ext cx="1249681" cy="228283"/>
          </a:xfrm>
          <a:prstGeom prst="rect">
            <a:avLst/>
          </a:prstGeom>
        </p:spPr>
        <p:txBody>
          <a:bodyPr lIns="45719" tIns="45719" rIns="45719" bIns="45719" anchor="ctr"/>
          <a:lstStyle>
            <a:lvl1pPr algn="ctr">
              <a:buSzTx/>
              <a:buNone/>
              <a:defRPr sz="1000"/>
            </a:lvl1pPr>
          </a:lstStyle>
          <a:p>
            <a:pPr/>
            <a:r>
              <a:t>Add Designation</a:t>
            </a:r>
          </a:p>
        </p:txBody>
      </p:sp>
      <p:sp>
        <p:nvSpPr>
          <p:cNvPr id="570" name="Picture Placeholder 102"/>
          <p:cNvSpPr/>
          <p:nvPr>
            <p:ph type="pic" sz="quarter" idx="28"/>
          </p:nvPr>
        </p:nvSpPr>
        <p:spPr>
          <a:xfrm>
            <a:off x="7056121" y="2385060"/>
            <a:ext cx="731520" cy="289243"/>
          </a:xfrm>
          <a:prstGeom prst="rect">
            <a:avLst/>
          </a:prstGeom>
        </p:spPr>
        <p:txBody>
          <a:bodyPr lIns="91439" tIns="45719" rIns="91439" bIns="45719">
            <a:noAutofit/>
          </a:bodyPr>
          <a:lstStyle/>
          <a:p>
            <a:pPr/>
          </a:p>
        </p:txBody>
      </p:sp>
      <p:sp>
        <p:nvSpPr>
          <p:cNvPr id="571" name="Picture Placeholder 102"/>
          <p:cNvSpPr/>
          <p:nvPr>
            <p:ph type="pic" sz="quarter" idx="29"/>
          </p:nvPr>
        </p:nvSpPr>
        <p:spPr>
          <a:xfrm>
            <a:off x="6911340" y="1813561"/>
            <a:ext cx="853440" cy="860742"/>
          </a:xfrm>
          <a:prstGeom prst="rect">
            <a:avLst/>
          </a:prstGeom>
        </p:spPr>
        <p:txBody>
          <a:bodyPr lIns="91439" tIns="45719" rIns="91439" bIns="45719">
            <a:noAutofit/>
          </a:bodyPr>
          <a:lstStyle/>
          <a:p>
            <a:pPr/>
          </a:p>
        </p:txBody>
      </p:sp>
      <p:sp>
        <p:nvSpPr>
          <p:cNvPr id="572" name="Text Placeholder 199"/>
          <p:cNvSpPr/>
          <p:nvPr>
            <p:ph type="body" sz="quarter" idx="30" hasCustomPrompt="1"/>
          </p:nvPr>
        </p:nvSpPr>
        <p:spPr>
          <a:xfrm>
            <a:off x="6690360" y="2796858"/>
            <a:ext cx="1249681" cy="228283"/>
          </a:xfrm>
          <a:prstGeom prst="rect">
            <a:avLst/>
          </a:prstGeom>
          <a:solidFill>
            <a:srgbClr val="0077BD"/>
          </a:solidFill>
        </p:spPr>
        <p:txBody>
          <a:bodyPr lIns="45719" tIns="45719" rIns="45719" bIns="45719" anchor="ctr"/>
          <a:lstStyle>
            <a:lvl1pPr algn="ctr">
              <a:buSzTx/>
              <a:buNone/>
              <a:defRPr b="1" sz="1000">
                <a:solidFill>
                  <a:srgbClr val="FFFFFF"/>
                </a:solidFill>
              </a:defRPr>
            </a:lvl1pPr>
          </a:lstStyle>
          <a:p>
            <a:pPr/>
            <a:r>
              <a:t>Add Name</a:t>
            </a:r>
          </a:p>
        </p:txBody>
      </p:sp>
      <p:sp>
        <p:nvSpPr>
          <p:cNvPr id="573" name="Text Placeholder 199"/>
          <p:cNvSpPr/>
          <p:nvPr>
            <p:ph type="body" sz="quarter" idx="31" hasCustomPrompt="1"/>
          </p:nvPr>
        </p:nvSpPr>
        <p:spPr>
          <a:xfrm>
            <a:off x="6690360" y="3162618"/>
            <a:ext cx="1249681" cy="228283"/>
          </a:xfrm>
          <a:prstGeom prst="rect">
            <a:avLst/>
          </a:prstGeom>
        </p:spPr>
        <p:txBody>
          <a:bodyPr lIns="45719" tIns="45719" rIns="45719" bIns="45719" anchor="ctr"/>
          <a:lstStyle>
            <a:lvl1pPr algn="ctr">
              <a:buSzTx/>
              <a:buNone/>
              <a:defRPr sz="1000"/>
            </a:lvl1pPr>
          </a:lstStyle>
          <a:p>
            <a:pPr/>
            <a:r>
              <a:t>Add Designation</a:t>
            </a:r>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hank you Slide">
    <p:spTree>
      <p:nvGrpSpPr>
        <p:cNvPr id="1" name=""/>
        <p:cNvGrpSpPr/>
        <p:nvPr/>
      </p:nvGrpSpPr>
      <p:grpSpPr>
        <a:xfrm>
          <a:off x="0" y="0"/>
          <a:ext cx="0" cy="0"/>
          <a:chOff x="0" y="0"/>
          <a:chExt cx="0" cy="0"/>
        </a:xfrm>
      </p:grpSpPr>
      <p:pic>
        <p:nvPicPr>
          <p:cNvPr id="580" name="Picture 110" descr="Picture 110"/>
          <p:cNvPicPr>
            <a:picLocks noChangeAspect="1"/>
          </p:cNvPicPr>
          <p:nvPr/>
        </p:nvPicPr>
        <p:blipFill>
          <a:blip r:embed="rId2">
            <a:extLst/>
          </a:blip>
          <a:srcRect l="0" t="1517" r="0" b="0"/>
          <a:stretch>
            <a:fillRect/>
          </a:stretch>
        </p:blipFill>
        <p:spPr>
          <a:xfrm>
            <a:off x="93740" y="-1"/>
            <a:ext cx="9050260" cy="5065444"/>
          </a:xfrm>
          <a:prstGeom prst="rect">
            <a:avLst/>
          </a:prstGeom>
          <a:ln w="12700">
            <a:miter lim="400000"/>
          </a:ln>
        </p:spPr>
      </p:pic>
      <p:sp>
        <p:nvSpPr>
          <p:cNvPr id="581" name="Freeform: Shape 115"/>
          <p:cNvSpPr/>
          <p:nvPr/>
        </p:nvSpPr>
        <p:spPr>
          <a:xfrm>
            <a:off x="4222779" y="-8516"/>
            <a:ext cx="4921221" cy="4921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71" y="0"/>
                </a:moveTo>
                <a:lnTo>
                  <a:pt x="21600" y="0"/>
                </a:lnTo>
                <a:lnTo>
                  <a:pt x="21600" y="21600"/>
                </a:lnTo>
                <a:lnTo>
                  <a:pt x="0" y="21600"/>
                </a:lnTo>
                <a:close/>
              </a:path>
            </a:pathLst>
          </a:custGeom>
          <a:solidFill>
            <a:schemeClr val="accent3"/>
          </a:solidFill>
          <a:ln w="12700">
            <a:miter lim="400000"/>
          </a:ln>
        </p:spPr>
        <p:txBody>
          <a:bodyPr lIns="45719" rIns="45719"/>
          <a:lstStyle/>
          <a:p>
            <a:pPr/>
          </a:p>
        </p:txBody>
      </p:sp>
      <p:sp>
        <p:nvSpPr>
          <p:cNvPr id="582" name="Picture Placeholder 3"/>
          <p:cNvSpPr/>
          <p:nvPr>
            <p:ph type="pic" idx="21"/>
          </p:nvPr>
        </p:nvSpPr>
        <p:spPr>
          <a:xfrm>
            <a:off x="4375506" y="1"/>
            <a:ext cx="4768494" cy="4913189"/>
          </a:xfrm>
          <a:prstGeom prst="rect">
            <a:avLst/>
          </a:prstGeom>
        </p:spPr>
        <p:txBody>
          <a:bodyPr lIns="91439" tIns="45719" rIns="91439" bIns="45719">
            <a:noAutofit/>
          </a:bodyPr>
          <a:lstStyle/>
          <a:p>
            <a:pPr/>
          </a:p>
        </p:txBody>
      </p:sp>
      <p:sp>
        <p:nvSpPr>
          <p:cNvPr id="583" name="Thank you."/>
          <p:cNvSpPr txBox="1"/>
          <p:nvPr>
            <p:ph type="title" hasCustomPrompt="1"/>
          </p:nvPr>
        </p:nvSpPr>
        <p:spPr>
          <a:xfrm>
            <a:off x="1476355" y="992954"/>
            <a:ext cx="2646066" cy="994172"/>
          </a:xfrm>
          <a:prstGeom prst="rect">
            <a:avLst/>
          </a:prstGeom>
        </p:spPr>
        <p:txBody>
          <a:bodyPr anchor="t"/>
          <a:lstStyle>
            <a:lvl1pPr algn="ctr">
              <a:defRPr sz="4000"/>
            </a:lvl1pPr>
          </a:lstStyle>
          <a:p>
            <a:pPr/>
            <a:r>
              <a:t>Thank you.</a:t>
            </a:r>
          </a:p>
        </p:txBody>
      </p:sp>
      <p:sp>
        <p:nvSpPr>
          <p:cNvPr id="584" name="Body Level One…"/>
          <p:cNvSpPr txBox="1"/>
          <p:nvPr>
            <p:ph type="body" sz="quarter" idx="1" hasCustomPrompt="1"/>
          </p:nvPr>
        </p:nvSpPr>
        <p:spPr>
          <a:xfrm>
            <a:off x="299349" y="3484734"/>
            <a:ext cx="3643968" cy="347683"/>
          </a:xfrm>
          <a:prstGeom prst="rect">
            <a:avLst/>
          </a:prstGeom>
        </p:spPr>
        <p:txBody>
          <a:bodyPr lIns="45719" tIns="45719" rIns="45719" bIns="45719" anchor="ctr"/>
          <a:lstStyle>
            <a:lvl1pPr marL="0" indent="0">
              <a:buSzTx/>
              <a:buNone/>
            </a:lvl1pPr>
            <a:lvl2pPr marL="0" indent="342890">
              <a:buSzTx/>
              <a:buNone/>
            </a:lvl2pPr>
            <a:lvl3pPr marL="0" indent="685781">
              <a:buSzTx/>
              <a:buNone/>
            </a:lvl3pPr>
            <a:lvl4pPr marL="0" indent="1028674">
              <a:buSzTx/>
              <a:buNone/>
            </a:lvl4pPr>
            <a:lvl5pPr marL="0" indent="1371565">
              <a:buSzTx/>
              <a:buNone/>
            </a:lvl5pPr>
          </a:lstStyle>
          <a:p>
            <a:pPr/>
            <a:r>
              <a:t>Name</a:t>
            </a:r>
          </a:p>
          <a:p>
            <a:pPr lvl="1"/>
            <a:r>
              <a:t/>
            </a:r>
          </a:p>
          <a:p>
            <a:pPr lvl="2"/>
            <a:r>
              <a:t/>
            </a:r>
          </a:p>
          <a:p>
            <a:pPr lvl="3"/>
            <a:r>
              <a:t/>
            </a:r>
          </a:p>
          <a:p>
            <a:pPr lvl="4"/>
            <a:r>
              <a:t/>
            </a:r>
          </a:p>
        </p:txBody>
      </p:sp>
      <p:sp>
        <p:nvSpPr>
          <p:cNvPr id="585" name="Text Placeholder 1030"/>
          <p:cNvSpPr/>
          <p:nvPr>
            <p:ph type="body" sz="quarter" idx="22" hasCustomPrompt="1"/>
          </p:nvPr>
        </p:nvSpPr>
        <p:spPr>
          <a:xfrm>
            <a:off x="299348" y="3939688"/>
            <a:ext cx="3643969" cy="347683"/>
          </a:xfrm>
          <a:prstGeom prst="rect">
            <a:avLst/>
          </a:prstGeom>
        </p:spPr>
        <p:txBody>
          <a:bodyPr lIns="45719" tIns="45719" rIns="45719" bIns="45719" anchor="ctr"/>
          <a:lstStyle>
            <a:lvl1pPr marL="0" indent="0">
              <a:buSzTx/>
              <a:buNone/>
            </a:lvl1pPr>
          </a:lstStyle>
          <a:p>
            <a:pPr/>
            <a:r>
              <a:t>Designation </a:t>
            </a:r>
          </a:p>
        </p:txBody>
      </p:sp>
      <p:grpSp>
        <p:nvGrpSpPr>
          <p:cNvPr id="588" name="Group 5"/>
          <p:cNvGrpSpPr/>
          <p:nvPr/>
        </p:nvGrpSpPr>
        <p:grpSpPr>
          <a:xfrm>
            <a:off x="299348" y="2798385"/>
            <a:ext cx="1680366" cy="252287"/>
            <a:chOff x="0" y="0"/>
            <a:chExt cx="1680364" cy="252286"/>
          </a:xfrm>
        </p:grpSpPr>
        <p:sp>
          <p:nvSpPr>
            <p:cNvPr id="586" name="Freeform 6"/>
            <p:cNvSpPr/>
            <p:nvPr/>
          </p:nvSpPr>
          <p:spPr>
            <a:xfrm>
              <a:off x="0" y="-1"/>
              <a:ext cx="251357" cy="252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674" y="0"/>
                    <a:pt x="21600" y="4883"/>
                    <a:pt x="21600" y="10894"/>
                  </a:cubicBezTo>
                  <a:cubicBezTo>
                    <a:pt x="21600" y="16717"/>
                    <a:pt x="16674" y="21600"/>
                    <a:pt x="10800" y="21600"/>
                  </a:cubicBezTo>
                  <a:cubicBezTo>
                    <a:pt x="4737" y="21600"/>
                    <a:pt x="0" y="16717"/>
                    <a:pt x="0" y="10894"/>
                  </a:cubicBezTo>
                  <a:cubicBezTo>
                    <a:pt x="0" y="4883"/>
                    <a:pt x="4737" y="0"/>
                    <a:pt x="10800" y="0"/>
                  </a:cubicBezTo>
                  <a:moveTo>
                    <a:pt x="9284" y="20097"/>
                  </a:moveTo>
                  <a:cubicBezTo>
                    <a:pt x="13832" y="12209"/>
                    <a:pt x="13832" y="12209"/>
                    <a:pt x="13832" y="12209"/>
                  </a:cubicBezTo>
                  <a:cubicBezTo>
                    <a:pt x="10800" y="12209"/>
                    <a:pt x="10800" y="12209"/>
                    <a:pt x="10800" y="12209"/>
                  </a:cubicBezTo>
                  <a:cubicBezTo>
                    <a:pt x="12316" y="9579"/>
                    <a:pt x="12316" y="9579"/>
                    <a:pt x="12316" y="9579"/>
                  </a:cubicBezTo>
                  <a:cubicBezTo>
                    <a:pt x="19705" y="9579"/>
                    <a:pt x="19705" y="9579"/>
                    <a:pt x="19705" y="9579"/>
                  </a:cubicBezTo>
                  <a:cubicBezTo>
                    <a:pt x="18189" y="12209"/>
                    <a:pt x="18189" y="12209"/>
                    <a:pt x="18189" y="12209"/>
                  </a:cubicBezTo>
                  <a:cubicBezTo>
                    <a:pt x="15537" y="12209"/>
                    <a:pt x="15537" y="12209"/>
                    <a:pt x="15537" y="12209"/>
                  </a:cubicBezTo>
                  <a:cubicBezTo>
                    <a:pt x="10800" y="20285"/>
                    <a:pt x="10800" y="20285"/>
                    <a:pt x="10800" y="20285"/>
                  </a:cubicBezTo>
                  <a:cubicBezTo>
                    <a:pt x="15916" y="20285"/>
                    <a:pt x="20274" y="15965"/>
                    <a:pt x="20274" y="10894"/>
                  </a:cubicBezTo>
                  <a:cubicBezTo>
                    <a:pt x="20274" y="5635"/>
                    <a:pt x="15916" y="1503"/>
                    <a:pt x="10800" y="1503"/>
                  </a:cubicBezTo>
                  <a:cubicBezTo>
                    <a:pt x="10421" y="1503"/>
                    <a:pt x="10042" y="1503"/>
                    <a:pt x="9663" y="1503"/>
                  </a:cubicBezTo>
                  <a:cubicBezTo>
                    <a:pt x="4926" y="9579"/>
                    <a:pt x="4926" y="9579"/>
                    <a:pt x="4926" y="9579"/>
                  </a:cubicBezTo>
                  <a:cubicBezTo>
                    <a:pt x="10800" y="9579"/>
                    <a:pt x="10800" y="9579"/>
                    <a:pt x="10800" y="9579"/>
                  </a:cubicBezTo>
                  <a:cubicBezTo>
                    <a:pt x="9284" y="12209"/>
                    <a:pt x="9284" y="12209"/>
                    <a:pt x="9284" y="12209"/>
                  </a:cubicBezTo>
                  <a:cubicBezTo>
                    <a:pt x="1895" y="12209"/>
                    <a:pt x="1895" y="12209"/>
                    <a:pt x="1895" y="12209"/>
                  </a:cubicBezTo>
                  <a:cubicBezTo>
                    <a:pt x="7768" y="1878"/>
                    <a:pt x="7768" y="1878"/>
                    <a:pt x="7768" y="1878"/>
                  </a:cubicBezTo>
                  <a:cubicBezTo>
                    <a:pt x="3979" y="3193"/>
                    <a:pt x="1326" y="6762"/>
                    <a:pt x="1326" y="10894"/>
                  </a:cubicBezTo>
                  <a:cubicBezTo>
                    <a:pt x="1326" y="15590"/>
                    <a:pt x="4737" y="19346"/>
                    <a:pt x="9284" y="20097"/>
                  </a:cubicBezTo>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587" name="Freeform 7"/>
            <p:cNvSpPr/>
            <p:nvPr/>
          </p:nvSpPr>
          <p:spPr>
            <a:xfrm>
              <a:off x="314660" y="79130"/>
              <a:ext cx="1365705" cy="116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709"/>
                  </a:moveTo>
                  <a:cubicBezTo>
                    <a:pt x="765" y="16709"/>
                    <a:pt x="765" y="16709"/>
                    <a:pt x="765" y="16709"/>
                  </a:cubicBezTo>
                  <a:cubicBezTo>
                    <a:pt x="835" y="14264"/>
                    <a:pt x="835" y="14264"/>
                    <a:pt x="835" y="14264"/>
                  </a:cubicBezTo>
                  <a:cubicBezTo>
                    <a:pt x="313" y="14264"/>
                    <a:pt x="313" y="14264"/>
                    <a:pt x="313" y="14264"/>
                  </a:cubicBezTo>
                  <a:cubicBezTo>
                    <a:pt x="557" y="1223"/>
                    <a:pt x="557" y="1223"/>
                    <a:pt x="557" y="1223"/>
                  </a:cubicBezTo>
                  <a:cubicBezTo>
                    <a:pt x="278" y="1223"/>
                    <a:pt x="278" y="1223"/>
                    <a:pt x="278" y="1223"/>
                  </a:cubicBezTo>
                  <a:lnTo>
                    <a:pt x="0" y="16709"/>
                  </a:lnTo>
                  <a:close/>
                  <a:moveTo>
                    <a:pt x="1774" y="16709"/>
                  </a:moveTo>
                  <a:cubicBezTo>
                    <a:pt x="2052" y="16709"/>
                    <a:pt x="2052" y="16709"/>
                    <a:pt x="2052" y="16709"/>
                  </a:cubicBezTo>
                  <a:cubicBezTo>
                    <a:pt x="1913" y="13857"/>
                    <a:pt x="1913" y="13857"/>
                    <a:pt x="1913" y="13857"/>
                  </a:cubicBezTo>
                  <a:cubicBezTo>
                    <a:pt x="1948" y="13449"/>
                    <a:pt x="1983" y="13042"/>
                    <a:pt x="2017" y="12226"/>
                  </a:cubicBezTo>
                  <a:cubicBezTo>
                    <a:pt x="2052" y="11819"/>
                    <a:pt x="2087" y="11004"/>
                    <a:pt x="2087" y="10189"/>
                  </a:cubicBezTo>
                  <a:cubicBezTo>
                    <a:pt x="2122" y="9781"/>
                    <a:pt x="2122" y="8966"/>
                    <a:pt x="2122" y="8151"/>
                  </a:cubicBezTo>
                  <a:cubicBezTo>
                    <a:pt x="1913" y="8151"/>
                    <a:pt x="1913" y="8151"/>
                    <a:pt x="1913" y="8151"/>
                  </a:cubicBezTo>
                  <a:cubicBezTo>
                    <a:pt x="1913" y="8558"/>
                    <a:pt x="1913" y="8966"/>
                    <a:pt x="1878" y="9374"/>
                  </a:cubicBezTo>
                  <a:cubicBezTo>
                    <a:pt x="1878" y="9781"/>
                    <a:pt x="1878" y="10189"/>
                    <a:pt x="1843" y="10596"/>
                  </a:cubicBezTo>
                  <a:cubicBezTo>
                    <a:pt x="1843" y="11004"/>
                    <a:pt x="1809" y="11411"/>
                    <a:pt x="1774" y="11819"/>
                  </a:cubicBezTo>
                  <a:cubicBezTo>
                    <a:pt x="1600" y="8558"/>
                    <a:pt x="1600" y="8558"/>
                    <a:pt x="1600" y="8558"/>
                  </a:cubicBezTo>
                  <a:cubicBezTo>
                    <a:pt x="1635" y="8558"/>
                    <a:pt x="1670" y="8151"/>
                    <a:pt x="1739" y="8151"/>
                  </a:cubicBezTo>
                  <a:cubicBezTo>
                    <a:pt x="1774" y="7743"/>
                    <a:pt x="1809" y="7336"/>
                    <a:pt x="1843" y="7336"/>
                  </a:cubicBezTo>
                  <a:cubicBezTo>
                    <a:pt x="1878" y="6928"/>
                    <a:pt x="1913" y="6521"/>
                    <a:pt x="1913" y="6113"/>
                  </a:cubicBezTo>
                  <a:cubicBezTo>
                    <a:pt x="1948" y="5706"/>
                    <a:pt x="1948" y="4891"/>
                    <a:pt x="1948" y="4483"/>
                  </a:cubicBezTo>
                  <a:cubicBezTo>
                    <a:pt x="1948" y="4075"/>
                    <a:pt x="1948" y="3260"/>
                    <a:pt x="1913" y="2853"/>
                  </a:cubicBezTo>
                  <a:cubicBezTo>
                    <a:pt x="1913" y="2853"/>
                    <a:pt x="1878" y="2445"/>
                    <a:pt x="1843" y="2038"/>
                  </a:cubicBezTo>
                  <a:cubicBezTo>
                    <a:pt x="1843" y="1630"/>
                    <a:pt x="1809" y="1630"/>
                    <a:pt x="1774" y="1223"/>
                  </a:cubicBezTo>
                  <a:cubicBezTo>
                    <a:pt x="1739" y="1223"/>
                    <a:pt x="1704" y="1223"/>
                    <a:pt x="1670" y="815"/>
                  </a:cubicBezTo>
                  <a:cubicBezTo>
                    <a:pt x="1635" y="815"/>
                    <a:pt x="1600" y="815"/>
                    <a:pt x="1565" y="815"/>
                  </a:cubicBezTo>
                  <a:cubicBezTo>
                    <a:pt x="1530" y="815"/>
                    <a:pt x="1461" y="815"/>
                    <a:pt x="1426" y="1223"/>
                  </a:cubicBezTo>
                  <a:cubicBezTo>
                    <a:pt x="1391" y="1223"/>
                    <a:pt x="1357" y="1630"/>
                    <a:pt x="1287" y="1630"/>
                  </a:cubicBezTo>
                  <a:cubicBezTo>
                    <a:pt x="1252" y="2038"/>
                    <a:pt x="1217" y="2445"/>
                    <a:pt x="1217" y="2853"/>
                  </a:cubicBezTo>
                  <a:cubicBezTo>
                    <a:pt x="1183" y="3668"/>
                    <a:pt x="1183" y="4075"/>
                    <a:pt x="1183" y="4891"/>
                  </a:cubicBezTo>
                  <a:cubicBezTo>
                    <a:pt x="1183" y="5298"/>
                    <a:pt x="1183" y="5706"/>
                    <a:pt x="1183" y="6113"/>
                  </a:cubicBezTo>
                  <a:cubicBezTo>
                    <a:pt x="1183" y="6113"/>
                    <a:pt x="1217" y="6521"/>
                    <a:pt x="1217" y="6928"/>
                  </a:cubicBezTo>
                  <a:cubicBezTo>
                    <a:pt x="1252" y="6928"/>
                    <a:pt x="1252" y="7336"/>
                    <a:pt x="1287" y="7743"/>
                  </a:cubicBezTo>
                  <a:cubicBezTo>
                    <a:pt x="1217" y="7743"/>
                    <a:pt x="1183" y="8151"/>
                    <a:pt x="1148" y="8558"/>
                  </a:cubicBezTo>
                  <a:cubicBezTo>
                    <a:pt x="1078" y="8558"/>
                    <a:pt x="1043" y="8966"/>
                    <a:pt x="1009" y="9374"/>
                  </a:cubicBezTo>
                  <a:cubicBezTo>
                    <a:pt x="974" y="9781"/>
                    <a:pt x="939" y="10189"/>
                    <a:pt x="939" y="10596"/>
                  </a:cubicBezTo>
                  <a:cubicBezTo>
                    <a:pt x="904" y="11411"/>
                    <a:pt x="904" y="11819"/>
                    <a:pt x="904" y="12634"/>
                  </a:cubicBezTo>
                  <a:cubicBezTo>
                    <a:pt x="904" y="13042"/>
                    <a:pt x="904" y="13857"/>
                    <a:pt x="939" y="14264"/>
                  </a:cubicBezTo>
                  <a:cubicBezTo>
                    <a:pt x="939" y="14672"/>
                    <a:pt x="974" y="15079"/>
                    <a:pt x="1009" y="15487"/>
                  </a:cubicBezTo>
                  <a:cubicBezTo>
                    <a:pt x="1043" y="15894"/>
                    <a:pt x="1078" y="15894"/>
                    <a:pt x="1113" y="16302"/>
                  </a:cubicBezTo>
                  <a:cubicBezTo>
                    <a:pt x="1148" y="16709"/>
                    <a:pt x="1183" y="16709"/>
                    <a:pt x="1217" y="16709"/>
                  </a:cubicBezTo>
                  <a:cubicBezTo>
                    <a:pt x="1287" y="16709"/>
                    <a:pt x="1322" y="17117"/>
                    <a:pt x="1357" y="17117"/>
                  </a:cubicBezTo>
                  <a:cubicBezTo>
                    <a:pt x="1391" y="17117"/>
                    <a:pt x="1426" y="17117"/>
                    <a:pt x="1461" y="16709"/>
                  </a:cubicBezTo>
                  <a:cubicBezTo>
                    <a:pt x="1496" y="16709"/>
                    <a:pt x="1530" y="16709"/>
                    <a:pt x="1565" y="16709"/>
                  </a:cubicBezTo>
                  <a:cubicBezTo>
                    <a:pt x="1600" y="16709"/>
                    <a:pt x="1635" y="16302"/>
                    <a:pt x="1670" y="16302"/>
                  </a:cubicBezTo>
                  <a:cubicBezTo>
                    <a:pt x="1670" y="16302"/>
                    <a:pt x="1704" y="15894"/>
                    <a:pt x="1739" y="15894"/>
                  </a:cubicBezTo>
                  <a:lnTo>
                    <a:pt x="1774" y="16709"/>
                  </a:lnTo>
                  <a:close/>
                  <a:moveTo>
                    <a:pt x="1635" y="13857"/>
                  </a:moveTo>
                  <a:cubicBezTo>
                    <a:pt x="1600" y="13857"/>
                    <a:pt x="1565" y="14264"/>
                    <a:pt x="1565" y="14264"/>
                  </a:cubicBezTo>
                  <a:cubicBezTo>
                    <a:pt x="1530" y="14264"/>
                    <a:pt x="1496" y="14672"/>
                    <a:pt x="1461" y="14672"/>
                  </a:cubicBezTo>
                  <a:cubicBezTo>
                    <a:pt x="1461" y="14672"/>
                    <a:pt x="1426" y="14672"/>
                    <a:pt x="1391" y="14672"/>
                  </a:cubicBezTo>
                  <a:cubicBezTo>
                    <a:pt x="1357" y="14672"/>
                    <a:pt x="1322" y="14672"/>
                    <a:pt x="1322" y="14672"/>
                  </a:cubicBezTo>
                  <a:cubicBezTo>
                    <a:pt x="1287" y="14264"/>
                    <a:pt x="1252" y="14264"/>
                    <a:pt x="1217" y="14264"/>
                  </a:cubicBezTo>
                  <a:cubicBezTo>
                    <a:pt x="1217" y="13857"/>
                    <a:pt x="1183" y="13857"/>
                    <a:pt x="1183" y="13449"/>
                  </a:cubicBezTo>
                  <a:cubicBezTo>
                    <a:pt x="1183" y="13042"/>
                    <a:pt x="1148" y="12634"/>
                    <a:pt x="1148" y="12226"/>
                  </a:cubicBezTo>
                  <a:cubicBezTo>
                    <a:pt x="1148" y="11819"/>
                    <a:pt x="1183" y="11819"/>
                    <a:pt x="1183" y="11411"/>
                  </a:cubicBezTo>
                  <a:cubicBezTo>
                    <a:pt x="1183" y="11004"/>
                    <a:pt x="1217" y="11004"/>
                    <a:pt x="1217" y="10596"/>
                  </a:cubicBezTo>
                  <a:cubicBezTo>
                    <a:pt x="1252" y="10189"/>
                    <a:pt x="1287" y="10189"/>
                    <a:pt x="1287" y="10189"/>
                  </a:cubicBezTo>
                  <a:cubicBezTo>
                    <a:pt x="1322" y="9781"/>
                    <a:pt x="1357" y="9781"/>
                    <a:pt x="1391" y="9781"/>
                  </a:cubicBezTo>
                  <a:lnTo>
                    <a:pt x="1635" y="13857"/>
                  </a:lnTo>
                  <a:close/>
                  <a:moveTo>
                    <a:pt x="1739" y="4483"/>
                  </a:moveTo>
                  <a:cubicBezTo>
                    <a:pt x="1739" y="4891"/>
                    <a:pt x="1704" y="4891"/>
                    <a:pt x="1704" y="5298"/>
                  </a:cubicBezTo>
                  <a:cubicBezTo>
                    <a:pt x="1670" y="5706"/>
                    <a:pt x="1670" y="5706"/>
                    <a:pt x="1635" y="6113"/>
                  </a:cubicBezTo>
                  <a:cubicBezTo>
                    <a:pt x="1635" y="6113"/>
                    <a:pt x="1600" y="6521"/>
                    <a:pt x="1565" y="6521"/>
                  </a:cubicBezTo>
                  <a:cubicBezTo>
                    <a:pt x="1530" y="6521"/>
                    <a:pt x="1530" y="6928"/>
                    <a:pt x="1496" y="6928"/>
                  </a:cubicBezTo>
                  <a:cubicBezTo>
                    <a:pt x="1496" y="6521"/>
                    <a:pt x="1461" y="6521"/>
                    <a:pt x="1461" y="6113"/>
                  </a:cubicBezTo>
                  <a:cubicBezTo>
                    <a:pt x="1461" y="6113"/>
                    <a:pt x="1426" y="5706"/>
                    <a:pt x="1426" y="5706"/>
                  </a:cubicBezTo>
                  <a:cubicBezTo>
                    <a:pt x="1426" y="5298"/>
                    <a:pt x="1426" y="4891"/>
                    <a:pt x="1426" y="4891"/>
                  </a:cubicBezTo>
                  <a:cubicBezTo>
                    <a:pt x="1426" y="4483"/>
                    <a:pt x="1426" y="4075"/>
                    <a:pt x="1461" y="3668"/>
                  </a:cubicBezTo>
                  <a:cubicBezTo>
                    <a:pt x="1461" y="3668"/>
                    <a:pt x="1496" y="3260"/>
                    <a:pt x="1496" y="3260"/>
                  </a:cubicBezTo>
                  <a:cubicBezTo>
                    <a:pt x="1530" y="3260"/>
                    <a:pt x="1565" y="2853"/>
                    <a:pt x="1600" y="2853"/>
                  </a:cubicBezTo>
                  <a:cubicBezTo>
                    <a:pt x="1600" y="2853"/>
                    <a:pt x="1635" y="2853"/>
                    <a:pt x="1670" y="3260"/>
                  </a:cubicBezTo>
                  <a:cubicBezTo>
                    <a:pt x="1670" y="3260"/>
                    <a:pt x="1704" y="3260"/>
                    <a:pt x="1704" y="3668"/>
                  </a:cubicBezTo>
                  <a:cubicBezTo>
                    <a:pt x="1704" y="3668"/>
                    <a:pt x="1739" y="4075"/>
                    <a:pt x="1739" y="4483"/>
                  </a:cubicBezTo>
                  <a:moveTo>
                    <a:pt x="2157" y="3668"/>
                  </a:moveTo>
                  <a:cubicBezTo>
                    <a:pt x="2539" y="3668"/>
                    <a:pt x="2539" y="3668"/>
                    <a:pt x="2539" y="3668"/>
                  </a:cubicBezTo>
                  <a:cubicBezTo>
                    <a:pt x="2296" y="16709"/>
                    <a:pt x="2296" y="16709"/>
                    <a:pt x="2296" y="16709"/>
                  </a:cubicBezTo>
                  <a:cubicBezTo>
                    <a:pt x="2574" y="16709"/>
                    <a:pt x="2574" y="16709"/>
                    <a:pt x="2574" y="16709"/>
                  </a:cubicBezTo>
                  <a:cubicBezTo>
                    <a:pt x="2817" y="3668"/>
                    <a:pt x="2817" y="3668"/>
                    <a:pt x="2817" y="3668"/>
                  </a:cubicBezTo>
                  <a:cubicBezTo>
                    <a:pt x="3200" y="3668"/>
                    <a:pt x="3200" y="3668"/>
                    <a:pt x="3200" y="3668"/>
                  </a:cubicBezTo>
                  <a:cubicBezTo>
                    <a:pt x="3235" y="1223"/>
                    <a:pt x="3235" y="1223"/>
                    <a:pt x="3235" y="1223"/>
                  </a:cubicBezTo>
                  <a:cubicBezTo>
                    <a:pt x="2226" y="1223"/>
                    <a:pt x="2226" y="1223"/>
                    <a:pt x="2226" y="1223"/>
                  </a:cubicBezTo>
                  <a:lnTo>
                    <a:pt x="2157" y="3668"/>
                  </a:lnTo>
                  <a:close/>
                  <a:moveTo>
                    <a:pt x="3791" y="3668"/>
                  </a:moveTo>
                  <a:cubicBezTo>
                    <a:pt x="4174" y="3668"/>
                    <a:pt x="4174" y="3668"/>
                    <a:pt x="4174" y="3668"/>
                  </a:cubicBezTo>
                  <a:cubicBezTo>
                    <a:pt x="3930" y="16709"/>
                    <a:pt x="3930" y="16709"/>
                    <a:pt x="3930" y="16709"/>
                  </a:cubicBezTo>
                  <a:cubicBezTo>
                    <a:pt x="4209" y="16709"/>
                    <a:pt x="4209" y="16709"/>
                    <a:pt x="4209" y="16709"/>
                  </a:cubicBezTo>
                  <a:cubicBezTo>
                    <a:pt x="4452" y="3668"/>
                    <a:pt x="4452" y="3668"/>
                    <a:pt x="4452" y="3668"/>
                  </a:cubicBezTo>
                  <a:cubicBezTo>
                    <a:pt x="4835" y="3668"/>
                    <a:pt x="4835" y="3668"/>
                    <a:pt x="4835" y="3668"/>
                  </a:cubicBezTo>
                  <a:cubicBezTo>
                    <a:pt x="4870" y="1223"/>
                    <a:pt x="4870" y="1223"/>
                    <a:pt x="4870" y="1223"/>
                  </a:cubicBezTo>
                  <a:cubicBezTo>
                    <a:pt x="3861" y="1223"/>
                    <a:pt x="3861" y="1223"/>
                    <a:pt x="3861" y="1223"/>
                  </a:cubicBezTo>
                  <a:lnTo>
                    <a:pt x="3791" y="3668"/>
                  </a:lnTo>
                  <a:close/>
                  <a:moveTo>
                    <a:pt x="5565" y="11819"/>
                  </a:moveTo>
                  <a:cubicBezTo>
                    <a:pt x="5565" y="11411"/>
                    <a:pt x="5565" y="11004"/>
                    <a:pt x="5565" y="10596"/>
                  </a:cubicBezTo>
                  <a:cubicBezTo>
                    <a:pt x="5565" y="10189"/>
                    <a:pt x="5565" y="9781"/>
                    <a:pt x="5565" y="9374"/>
                  </a:cubicBezTo>
                  <a:cubicBezTo>
                    <a:pt x="5565" y="8151"/>
                    <a:pt x="5565" y="7336"/>
                    <a:pt x="5530" y="6928"/>
                  </a:cubicBezTo>
                  <a:cubicBezTo>
                    <a:pt x="5496" y="6113"/>
                    <a:pt x="5461" y="5706"/>
                    <a:pt x="5391" y="5298"/>
                  </a:cubicBezTo>
                  <a:cubicBezTo>
                    <a:pt x="5322" y="4891"/>
                    <a:pt x="5252" y="4891"/>
                    <a:pt x="5183" y="4891"/>
                  </a:cubicBezTo>
                  <a:cubicBezTo>
                    <a:pt x="5113" y="4891"/>
                    <a:pt x="5043" y="4891"/>
                    <a:pt x="5009" y="5298"/>
                  </a:cubicBezTo>
                  <a:cubicBezTo>
                    <a:pt x="4939" y="5706"/>
                    <a:pt x="4904" y="5706"/>
                    <a:pt x="4835" y="6521"/>
                  </a:cubicBezTo>
                  <a:cubicBezTo>
                    <a:pt x="4800" y="6928"/>
                    <a:pt x="4765" y="7336"/>
                    <a:pt x="4730" y="7743"/>
                  </a:cubicBezTo>
                  <a:cubicBezTo>
                    <a:pt x="4696" y="8558"/>
                    <a:pt x="4661" y="8966"/>
                    <a:pt x="4661" y="9781"/>
                  </a:cubicBezTo>
                  <a:cubicBezTo>
                    <a:pt x="4626" y="10596"/>
                    <a:pt x="4626" y="11004"/>
                    <a:pt x="4626" y="11819"/>
                  </a:cubicBezTo>
                  <a:cubicBezTo>
                    <a:pt x="4626" y="12634"/>
                    <a:pt x="4626" y="13449"/>
                    <a:pt x="4661" y="14264"/>
                  </a:cubicBezTo>
                  <a:cubicBezTo>
                    <a:pt x="4661" y="14672"/>
                    <a:pt x="4696" y="15487"/>
                    <a:pt x="4765" y="15894"/>
                  </a:cubicBezTo>
                  <a:cubicBezTo>
                    <a:pt x="4800" y="16302"/>
                    <a:pt x="4835" y="16302"/>
                    <a:pt x="4904" y="16709"/>
                  </a:cubicBezTo>
                  <a:cubicBezTo>
                    <a:pt x="4974" y="16709"/>
                    <a:pt x="5009" y="17117"/>
                    <a:pt x="5078" y="17117"/>
                  </a:cubicBezTo>
                  <a:cubicBezTo>
                    <a:pt x="5148" y="17117"/>
                    <a:pt x="5183" y="16709"/>
                    <a:pt x="5252" y="16709"/>
                  </a:cubicBezTo>
                  <a:cubicBezTo>
                    <a:pt x="5322" y="16709"/>
                    <a:pt x="5357" y="16302"/>
                    <a:pt x="5391" y="16302"/>
                  </a:cubicBezTo>
                  <a:cubicBezTo>
                    <a:pt x="5426" y="13857"/>
                    <a:pt x="5426" y="13857"/>
                    <a:pt x="5426" y="13857"/>
                  </a:cubicBezTo>
                  <a:cubicBezTo>
                    <a:pt x="5391" y="14264"/>
                    <a:pt x="5357" y="14264"/>
                    <a:pt x="5287" y="14672"/>
                  </a:cubicBezTo>
                  <a:cubicBezTo>
                    <a:pt x="5252" y="14672"/>
                    <a:pt x="5183" y="14672"/>
                    <a:pt x="5148" y="14672"/>
                  </a:cubicBezTo>
                  <a:cubicBezTo>
                    <a:pt x="5078" y="14672"/>
                    <a:pt x="5043" y="14672"/>
                    <a:pt x="4974" y="14672"/>
                  </a:cubicBezTo>
                  <a:cubicBezTo>
                    <a:pt x="4939" y="14264"/>
                    <a:pt x="4904" y="13857"/>
                    <a:pt x="4904" y="13449"/>
                  </a:cubicBezTo>
                  <a:cubicBezTo>
                    <a:pt x="4870" y="13042"/>
                    <a:pt x="4870" y="12634"/>
                    <a:pt x="4870" y="11819"/>
                  </a:cubicBezTo>
                  <a:lnTo>
                    <a:pt x="5565" y="11819"/>
                  </a:lnTo>
                  <a:close/>
                  <a:moveTo>
                    <a:pt x="4904" y="9781"/>
                  </a:moveTo>
                  <a:cubicBezTo>
                    <a:pt x="4904" y="9374"/>
                    <a:pt x="4939" y="8966"/>
                    <a:pt x="4974" y="8558"/>
                  </a:cubicBezTo>
                  <a:cubicBezTo>
                    <a:pt x="4974" y="8151"/>
                    <a:pt x="5009" y="7743"/>
                    <a:pt x="5043" y="7336"/>
                  </a:cubicBezTo>
                  <a:cubicBezTo>
                    <a:pt x="5078" y="7336"/>
                    <a:pt x="5113" y="6928"/>
                    <a:pt x="5183" y="6928"/>
                  </a:cubicBezTo>
                  <a:cubicBezTo>
                    <a:pt x="5217" y="6928"/>
                    <a:pt x="5252" y="7336"/>
                    <a:pt x="5287" y="7743"/>
                  </a:cubicBezTo>
                  <a:cubicBezTo>
                    <a:pt x="5322" y="7743"/>
                    <a:pt x="5322" y="8558"/>
                    <a:pt x="5322" y="8966"/>
                  </a:cubicBezTo>
                  <a:cubicBezTo>
                    <a:pt x="5322" y="8966"/>
                    <a:pt x="5322" y="9374"/>
                    <a:pt x="5322" y="9374"/>
                  </a:cubicBezTo>
                  <a:cubicBezTo>
                    <a:pt x="5322" y="9374"/>
                    <a:pt x="5322" y="9781"/>
                    <a:pt x="5322" y="9781"/>
                  </a:cubicBezTo>
                  <a:lnTo>
                    <a:pt x="4904" y="9781"/>
                  </a:lnTo>
                  <a:close/>
                  <a:moveTo>
                    <a:pt x="6539" y="5298"/>
                  </a:moveTo>
                  <a:cubicBezTo>
                    <a:pt x="6504" y="5298"/>
                    <a:pt x="6470" y="5298"/>
                    <a:pt x="6400" y="4891"/>
                  </a:cubicBezTo>
                  <a:cubicBezTo>
                    <a:pt x="6365" y="4891"/>
                    <a:pt x="6330" y="4891"/>
                    <a:pt x="6261" y="4891"/>
                  </a:cubicBezTo>
                  <a:cubicBezTo>
                    <a:pt x="6191" y="4891"/>
                    <a:pt x="6122" y="4891"/>
                    <a:pt x="6052" y="5298"/>
                  </a:cubicBezTo>
                  <a:cubicBezTo>
                    <a:pt x="5983" y="5706"/>
                    <a:pt x="5913" y="6113"/>
                    <a:pt x="5843" y="6928"/>
                  </a:cubicBezTo>
                  <a:cubicBezTo>
                    <a:pt x="5809" y="7743"/>
                    <a:pt x="5774" y="8151"/>
                    <a:pt x="5739" y="9374"/>
                  </a:cubicBezTo>
                  <a:cubicBezTo>
                    <a:pt x="5704" y="10189"/>
                    <a:pt x="5704" y="11004"/>
                    <a:pt x="5704" y="11819"/>
                  </a:cubicBezTo>
                  <a:cubicBezTo>
                    <a:pt x="5704" y="13042"/>
                    <a:pt x="5704" y="13857"/>
                    <a:pt x="5739" y="14672"/>
                  </a:cubicBezTo>
                  <a:cubicBezTo>
                    <a:pt x="5774" y="15487"/>
                    <a:pt x="5843" y="15894"/>
                    <a:pt x="5878" y="16302"/>
                  </a:cubicBezTo>
                  <a:cubicBezTo>
                    <a:pt x="5948" y="16709"/>
                    <a:pt x="6017" y="17117"/>
                    <a:pt x="6122" y="17117"/>
                  </a:cubicBezTo>
                  <a:cubicBezTo>
                    <a:pt x="6157" y="17117"/>
                    <a:pt x="6191" y="16709"/>
                    <a:pt x="6226" y="16709"/>
                  </a:cubicBezTo>
                  <a:cubicBezTo>
                    <a:pt x="6296" y="16709"/>
                    <a:pt x="6330" y="16709"/>
                    <a:pt x="6365" y="16302"/>
                  </a:cubicBezTo>
                  <a:cubicBezTo>
                    <a:pt x="6400" y="13857"/>
                    <a:pt x="6400" y="13857"/>
                    <a:pt x="6400" y="13857"/>
                  </a:cubicBezTo>
                  <a:cubicBezTo>
                    <a:pt x="6365" y="14264"/>
                    <a:pt x="6330" y="14264"/>
                    <a:pt x="6330" y="14264"/>
                  </a:cubicBezTo>
                  <a:cubicBezTo>
                    <a:pt x="6296" y="14264"/>
                    <a:pt x="6261" y="14672"/>
                    <a:pt x="6261" y="14672"/>
                  </a:cubicBezTo>
                  <a:cubicBezTo>
                    <a:pt x="6226" y="14672"/>
                    <a:pt x="6191" y="14672"/>
                    <a:pt x="6191" y="14672"/>
                  </a:cubicBezTo>
                  <a:cubicBezTo>
                    <a:pt x="6122" y="14672"/>
                    <a:pt x="6087" y="14672"/>
                    <a:pt x="6087" y="14264"/>
                  </a:cubicBezTo>
                  <a:cubicBezTo>
                    <a:pt x="6052" y="14264"/>
                    <a:pt x="6017" y="13857"/>
                    <a:pt x="6017" y="13857"/>
                  </a:cubicBezTo>
                  <a:cubicBezTo>
                    <a:pt x="5983" y="13449"/>
                    <a:pt x="5983" y="13042"/>
                    <a:pt x="5983" y="12634"/>
                  </a:cubicBezTo>
                  <a:cubicBezTo>
                    <a:pt x="5983" y="12226"/>
                    <a:pt x="5948" y="11819"/>
                    <a:pt x="5948" y="11819"/>
                  </a:cubicBezTo>
                  <a:cubicBezTo>
                    <a:pt x="5948" y="11004"/>
                    <a:pt x="5983" y="10596"/>
                    <a:pt x="5983" y="10189"/>
                  </a:cubicBezTo>
                  <a:cubicBezTo>
                    <a:pt x="5983" y="9374"/>
                    <a:pt x="6017" y="8966"/>
                    <a:pt x="6052" y="8558"/>
                  </a:cubicBezTo>
                  <a:cubicBezTo>
                    <a:pt x="6087" y="8151"/>
                    <a:pt x="6122" y="7743"/>
                    <a:pt x="6157" y="7743"/>
                  </a:cubicBezTo>
                  <a:cubicBezTo>
                    <a:pt x="6191" y="7336"/>
                    <a:pt x="6226" y="7336"/>
                    <a:pt x="6296" y="7336"/>
                  </a:cubicBezTo>
                  <a:cubicBezTo>
                    <a:pt x="6330" y="7336"/>
                    <a:pt x="6365" y="7336"/>
                    <a:pt x="6400" y="7336"/>
                  </a:cubicBezTo>
                  <a:cubicBezTo>
                    <a:pt x="6400" y="7336"/>
                    <a:pt x="6435" y="7743"/>
                    <a:pt x="6470" y="7743"/>
                  </a:cubicBezTo>
                  <a:lnTo>
                    <a:pt x="6539" y="5298"/>
                  </a:lnTo>
                  <a:close/>
                  <a:moveTo>
                    <a:pt x="6504" y="16709"/>
                  </a:moveTo>
                  <a:cubicBezTo>
                    <a:pt x="6748" y="16709"/>
                    <a:pt x="6748" y="16709"/>
                    <a:pt x="6748" y="16709"/>
                  </a:cubicBezTo>
                  <a:cubicBezTo>
                    <a:pt x="6852" y="11004"/>
                    <a:pt x="6852" y="11004"/>
                    <a:pt x="6852" y="11004"/>
                  </a:cubicBezTo>
                  <a:cubicBezTo>
                    <a:pt x="6887" y="10596"/>
                    <a:pt x="6887" y="10189"/>
                    <a:pt x="6887" y="9781"/>
                  </a:cubicBezTo>
                  <a:cubicBezTo>
                    <a:pt x="6922" y="8966"/>
                    <a:pt x="6922" y="8966"/>
                    <a:pt x="6957" y="8558"/>
                  </a:cubicBezTo>
                  <a:cubicBezTo>
                    <a:pt x="6957" y="8151"/>
                    <a:pt x="6991" y="7743"/>
                    <a:pt x="7026" y="7743"/>
                  </a:cubicBezTo>
                  <a:cubicBezTo>
                    <a:pt x="7061" y="7336"/>
                    <a:pt x="7096" y="7336"/>
                    <a:pt x="7130" y="7336"/>
                  </a:cubicBezTo>
                  <a:cubicBezTo>
                    <a:pt x="7165" y="7336"/>
                    <a:pt x="7200" y="7336"/>
                    <a:pt x="7200" y="7336"/>
                  </a:cubicBezTo>
                  <a:cubicBezTo>
                    <a:pt x="7235" y="7743"/>
                    <a:pt x="7235" y="7743"/>
                    <a:pt x="7270" y="8151"/>
                  </a:cubicBezTo>
                  <a:cubicBezTo>
                    <a:pt x="7270" y="8151"/>
                    <a:pt x="7270" y="8558"/>
                    <a:pt x="7270" y="8966"/>
                  </a:cubicBezTo>
                  <a:cubicBezTo>
                    <a:pt x="7270" y="9374"/>
                    <a:pt x="7270" y="9781"/>
                    <a:pt x="7270" y="10189"/>
                  </a:cubicBezTo>
                  <a:cubicBezTo>
                    <a:pt x="7270" y="10596"/>
                    <a:pt x="7270" y="11004"/>
                    <a:pt x="7235" y="11411"/>
                  </a:cubicBezTo>
                  <a:cubicBezTo>
                    <a:pt x="7165" y="16709"/>
                    <a:pt x="7165" y="16709"/>
                    <a:pt x="7165" y="16709"/>
                  </a:cubicBezTo>
                  <a:cubicBezTo>
                    <a:pt x="7409" y="16709"/>
                    <a:pt x="7409" y="16709"/>
                    <a:pt x="7409" y="16709"/>
                  </a:cubicBezTo>
                  <a:cubicBezTo>
                    <a:pt x="7513" y="11004"/>
                    <a:pt x="7513" y="11004"/>
                    <a:pt x="7513" y="11004"/>
                  </a:cubicBezTo>
                  <a:cubicBezTo>
                    <a:pt x="7513" y="10596"/>
                    <a:pt x="7513" y="10189"/>
                    <a:pt x="7548" y="9781"/>
                  </a:cubicBezTo>
                  <a:cubicBezTo>
                    <a:pt x="7548" y="9374"/>
                    <a:pt x="7548" y="8966"/>
                    <a:pt x="7548" y="8558"/>
                  </a:cubicBezTo>
                  <a:cubicBezTo>
                    <a:pt x="7548" y="7743"/>
                    <a:pt x="7548" y="7336"/>
                    <a:pt x="7513" y="6521"/>
                  </a:cubicBezTo>
                  <a:cubicBezTo>
                    <a:pt x="7478" y="6113"/>
                    <a:pt x="7443" y="5706"/>
                    <a:pt x="7409" y="5298"/>
                  </a:cubicBezTo>
                  <a:cubicBezTo>
                    <a:pt x="7339" y="4891"/>
                    <a:pt x="7304" y="4891"/>
                    <a:pt x="7235" y="4891"/>
                  </a:cubicBezTo>
                  <a:cubicBezTo>
                    <a:pt x="7200" y="4891"/>
                    <a:pt x="7165" y="4891"/>
                    <a:pt x="7130" y="5298"/>
                  </a:cubicBezTo>
                  <a:cubicBezTo>
                    <a:pt x="7096" y="5298"/>
                    <a:pt x="7061" y="5298"/>
                    <a:pt x="7026" y="5706"/>
                  </a:cubicBezTo>
                  <a:cubicBezTo>
                    <a:pt x="6991" y="5706"/>
                    <a:pt x="6957" y="6113"/>
                    <a:pt x="6957" y="6113"/>
                  </a:cubicBezTo>
                  <a:cubicBezTo>
                    <a:pt x="6957" y="6113"/>
                    <a:pt x="6957" y="6113"/>
                    <a:pt x="6957" y="6113"/>
                  </a:cubicBezTo>
                  <a:cubicBezTo>
                    <a:pt x="7061" y="0"/>
                    <a:pt x="7061" y="0"/>
                    <a:pt x="7061" y="0"/>
                  </a:cubicBezTo>
                  <a:cubicBezTo>
                    <a:pt x="6817" y="0"/>
                    <a:pt x="6817" y="0"/>
                    <a:pt x="6817" y="0"/>
                  </a:cubicBezTo>
                  <a:lnTo>
                    <a:pt x="6504" y="16709"/>
                  </a:lnTo>
                  <a:close/>
                  <a:moveTo>
                    <a:pt x="7687" y="16709"/>
                  </a:moveTo>
                  <a:cubicBezTo>
                    <a:pt x="7930" y="16709"/>
                    <a:pt x="7930" y="16709"/>
                    <a:pt x="7930" y="16709"/>
                  </a:cubicBezTo>
                  <a:cubicBezTo>
                    <a:pt x="8035" y="11004"/>
                    <a:pt x="8035" y="11004"/>
                    <a:pt x="8035" y="11004"/>
                  </a:cubicBezTo>
                  <a:cubicBezTo>
                    <a:pt x="8035" y="10596"/>
                    <a:pt x="8035" y="10189"/>
                    <a:pt x="8070" y="9781"/>
                  </a:cubicBezTo>
                  <a:cubicBezTo>
                    <a:pt x="8070" y="8966"/>
                    <a:pt x="8104" y="8966"/>
                    <a:pt x="8104" y="8558"/>
                  </a:cubicBezTo>
                  <a:cubicBezTo>
                    <a:pt x="8139" y="8151"/>
                    <a:pt x="8174" y="7743"/>
                    <a:pt x="8209" y="7743"/>
                  </a:cubicBezTo>
                  <a:cubicBezTo>
                    <a:pt x="8209" y="7336"/>
                    <a:pt x="8243" y="7336"/>
                    <a:pt x="8313" y="7336"/>
                  </a:cubicBezTo>
                  <a:cubicBezTo>
                    <a:pt x="8348" y="7336"/>
                    <a:pt x="8348" y="7336"/>
                    <a:pt x="8383" y="7336"/>
                  </a:cubicBezTo>
                  <a:cubicBezTo>
                    <a:pt x="8383" y="7743"/>
                    <a:pt x="8417" y="7743"/>
                    <a:pt x="8417" y="8151"/>
                  </a:cubicBezTo>
                  <a:cubicBezTo>
                    <a:pt x="8452" y="8151"/>
                    <a:pt x="8452" y="8558"/>
                    <a:pt x="8452" y="8966"/>
                  </a:cubicBezTo>
                  <a:cubicBezTo>
                    <a:pt x="8452" y="9374"/>
                    <a:pt x="8452" y="9781"/>
                    <a:pt x="8417" y="10189"/>
                  </a:cubicBezTo>
                  <a:cubicBezTo>
                    <a:pt x="8417" y="10596"/>
                    <a:pt x="8417" y="11004"/>
                    <a:pt x="8417" y="11411"/>
                  </a:cubicBezTo>
                  <a:cubicBezTo>
                    <a:pt x="8313" y="16709"/>
                    <a:pt x="8313" y="16709"/>
                    <a:pt x="8313" y="16709"/>
                  </a:cubicBezTo>
                  <a:cubicBezTo>
                    <a:pt x="8591" y="16709"/>
                    <a:pt x="8591" y="16709"/>
                    <a:pt x="8591" y="16709"/>
                  </a:cubicBezTo>
                  <a:cubicBezTo>
                    <a:pt x="8661" y="11004"/>
                    <a:pt x="8661" y="11004"/>
                    <a:pt x="8661" y="11004"/>
                  </a:cubicBezTo>
                  <a:cubicBezTo>
                    <a:pt x="8696" y="10596"/>
                    <a:pt x="8696" y="10189"/>
                    <a:pt x="8696" y="9781"/>
                  </a:cubicBezTo>
                  <a:cubicBezTo>
                    <a:pt x="8696" y="9374"/>
                    <a:pt x="8696" y="8966"/>
                    <a:pt x="8696" y="8558"/>
                  </a:cubicBezTo>
                  <a:cubicBezTo>
                    <a:pt x="8696" y="7743"/>
                    <a:pt x="8696" y="7336"/>
                    <a:pt x="8661" y="6521"/>
                  </a:cubicBezTo>
                  <a:cubicBezTo>
                    <a:pt x="8661" y="6113"/>
                    <a:pt x="8591" y="5706"/>
                    <a:pt x="8557" y="5298"/>
                  </a:cubicBezTo>
                  <a:cubicBezTo>
                    <a:pt x="8522" y="4891"/>
                    <a:pt x="8452" y="4891"/>
                    <a:pt x="8383" y="4891"/>
                  </a:cubicBezTo>
                  <a:cubicBezTo>
                    <a:pt x="8348" y="4891"/>
                    <a:pt x="8313" y="4891"/>
                    <a:pt x="8278" y="5298"/>
                  </a:cubicBezTo>
                  <a:cubicBezTo>
                    <a:pt x="8243" y="5298"/>
                    <a:pt x="8209" y="5298"/>
                    <a:pt x="8174" y="5706"/>
                  </a:cubicBezTo>
                  <a:cubicBezTo>
                    <a:pt x="8174" y="5706"/>
                    <a:pt x="8139" y="6113"/>
                    <a:pt x="8104" y="6113"/>
                  </a:cubicBezTo>
                  <a:cubicBezTo>
                    <a:pt x="8104" y="6113"/>
                    <a:pt x="8104" y="6113"/>
                    <a:pt x="8104" y="6113"/>
                  </a:cubicBezTo>
                  <a:cubicBezTo>
                    <a:pt x="8139" y="5298"/>
                    <a:pt x="8139" y="5298"/>
                    <a:pt x="8139" y="5298"/>
                  </a:cubicBezTo>
                  <a:cubicBezTo>
                    <a:pt x="7861" y="5298"/>
                    <a:pt x="7861" y="5298"/>
                    <a:pt x="7861" y="5298"/>
                  </a:cubicBezTo>
                  <a:cubicBezTo>
                    <a:pt x="7861" y="5298"/>
                    <a:pt x="7861" y="5706"/>
                    <a:pt x="7861" y="5706"/>
                  </a:cubicBezTo>
                  <a:cubicBezTo>
                    <a:pt x="7861" y="6113"/>
                    <a:pt x="7861" y="6521"/>
                    <a:pt x="7861" y="6928"/>
                  </a:cubicBezTo>
                  <a:lnTo>
                    <a:pt x="7687" y="16709"/>
                  </a:lnTo>
                  <a:close/>
                  <a:moveTo>
                    <a:pt x="9357" y="14672"/>
                  </a:moveTo>
                  <a:cubicBezTo>
                    <a:pt x="9287" y="14672"/>
                    <a:pt x="9252" y="14672"/>
                    <a:pt x="9217" y="14264"/>
                  </a:cubicBezTo>
                  <a:cubicBezTo>
                    <a:pt x="9183" y="13857"/>
                    <a:pt x="9183" y="13857"/>
                    <a:pt x="9148" y="13449"/>
                  </a:cubicBezTo>
                  <a:cubicBezTo>
                    <a:pt x="9148" y="13042"/>
                    <a:pt x="9148" y="12226"/>
                    <a:pt x="9148" y="11819"/>
                  </a:cubicBezTo>
                  <a:cubicBezTo>
                    <a:pt x="9148" y="11411"/>
                    <a:pt x="9148" y="11004"/>
                    <a:pt x="9148" y="10596"/>
                  </a:cubicBezTo>
                  <a:cubicBezTo>
                    <a:pt x="9148" y="10189"/>
                    <a:pt x="9183" y="9781"/>
                    <a:pt x="9183" y="9374"/>
                  </a:cubicBezTo>
                  <a:cubicBezTo>
                    <a:pt x="9217" y="8966"/>
                    <a:pt x="9217" y="8558"/>
                    <a:pt x="9252" y="8151"/>
                  </a:cubicBezTo>
                  <a:cubicBezTo>
                    <a:pt x="9287" y="8151"/>
                    <a:pt x="9287" y="7743"/>
                    <a:pt x="9322" y="7336"/>
                  </a:cubicBezTo>
                  <a:cubicBezTo>
                    <a:pt x="9357" y="7336"/>
                    <a:pt x="9391" y="7336"/>
                    <a:pt x="9426" y="7336"/>
                  </a:cubicBezTo>
                  <a:cubicBezTo>
                    <a:pt x="9496" y="7336"/>
                    <a:pt x="9496" y="7336"/>
                    <a:pt x="9530" y="7336"/>
                  </a:cubicBezTo>
                  <a:cubicBezTo>
                    <a:pt x="9565" y="7743"/>
                    <a:pt x="9565" y="7743"/>
                    <a:pt x="9600" y="8151"/>
                  </a:cubicBezTo>
                  <a:cubicBezTo>
                    <a:pt x="9600" y="8151"/>
                    <a:pt x="9635" y="8558"/>
                    <a:pt x="9635" y="8966"/>
                  </a:cubicBezTo>
                  <a:cubicBezTo>
                    <a:pt x="9635" y="9374"/>
                    <a:pt x="9635" y="9781"/>
                    <a:pt x="9635" y="9781"/>
                  </a:cubicBezTo>
                  <a:cubicBezTo>
                    <a:pt x="9635" y="10189"/>
                    <a:pt x="9635" y="10596"/>
                    <a:pt x="9635" y="11411"/>
                  </a:cubicBezTo>
                  <a:cubicBezTo>
                    <a:pt x="9635" y="11819"/>
                    <a:pt x="9600" y="12226"/>
                    <a:pt x="9600" y="12634"/>
                  </a:cubicBezTo>
                  <a:cubicBezTo>
                    <a:pt x="9565" y="13042"/>
                    <a:pt x="9565" y="13042"/>
                    <a:pt x="9530" y="13449"/>
                  </a:cubicBezTo>
                  <a:cubicBezTo>
                    <a:pt x="9496" y="13857"/>
                    <a:pt x="9496" y="14264"/>
                    <a:pt x="9461" y="14264"/>
                  </a:cubicBezTo>
                  <a:cubicBezTo>
                    <a:pt x="9426" y="14672"/>
                    <a:pt x="9391" y="14672"/>
                    <a:pt x="9357" y="14672"/>
                  </a:cubicBezTo>
                  <a:moveTo>
                    <a:pt x="9461" y="4891"/>
                  </a:moveTo>
                  <a:cubicBezTo>
                    <a:pt x="9357" y="4891"/>
                    <a:pt x="9287" y="4891"/>
                    <a:pt x="9217" y="5298"/>
                  </a:cubicBezTo>
                  <a:cubicBezTo>
                    <a:pt x="9148" y="5706"/>
                    <a:pt x="9078" y="6113"/>
                    <a:pt x="9043" y="6928"/>
                  </a:cubicBezTo>
                  <a:cubicBezTo>
                    <a:pt x="8974" y="7336"/>
                    <a:pt x="8939" y="8151"/>
                    <a:pt x="8904" y="8966"/>
                  </a:cubicBezTo>
                  <a:cubicBezTo>
                    <a:pt x="8904" y="9781"/>
                    <a:pt x="8870" y="10596"/>
                    <a:pt x="8870" y="11819"/>
                  </a:cubicBezTo>
                  <a:cubicBezTo>
                    <a:pt x="8870" y="12634"/>
                    <a:pt x="8904" y="13857"/>
                    <a:pt x="8939" y="14672"/>
                  </a:cubicBezTo>
                  <a:cubicBezTo>
                    <a:pt x="8974" y="15079"/>
                    <a:pt x="9009" y="15894"/>
                    <a:pt x="9078" y="16302"/>
                  </a:cubicBezTo>
                  <a:cubicBezTo>
                    <a:pt x="9148" y="16709"/>
                    <a:pt x="9217" y="17117"/>
                    <a:pt x="9322" y="17117"/>
                  </a:cubicBezTo>
                  <a:cubicBezTo>
                    <a:pt x="9391" y="17117"/>
                    <a:pt x="9496" y="16709"/>
                    <a:pt x="9565" y="16302"/>
                  </a:cubicBezTo>
                  <a:cubicBezTo>
                    <a:pt x="9635" y="15894"/>
                    <a:pt x="9704" y="15487"/>
                    <a:pt x="9739" y="15079"/>
                  </a:cubicBezTo>
                  <a:cubicBezTo>
                    <a:pt x="9809" y="14264"/>
                    <a:pt x="9843" y="13449"/>
                    <a:pt x="9878" y="12634"/>
                  </a:cubicBezTo>
                  <a:cubicBezTo>
                    <a:pt x="9878" y="11819"/>
                    <a:pt x="9913" y="11004"/>
                    <a:pt x="9913" y="9781"/>
                  </a:cubicBezTo>
                  <a:cubicBezTo>
                    <a:pt x="9913" y="8966"/>
                    <a:pt x="9878" y="8558"/>
                    <a:pt x="9878" y="7743"/>
                  </a:cubicBezTo>
                  <a:cubicBezTo>
                    <a:pt x="9843" y="7336"/>
                    <a:pt x="9809" y="6521"/>
                    <a:pt x="9774" y="6113"/>
                  </a:cubicBezTo>
                  <a:cubicBezTo>
                    <a:pt x="9739" y="5706"/>
                    <a:pt x="9704" y="5298"/>
                    <a:pt x="9635" y="5298"/>
                  </a:cubicBezTo>
                  <a:cubicBezTo>
                    <a:pt x="9565" y="4891"/>
                    <a:pt x="9530" y="4891"/>
                    <a:pt x="9461" y="4891"/>
                  </a:cubicBezTo>
                  <a:moveTo>
                    <a:pt x="9983" y="16709"/>
                  </a:moveTo>
                  <a:cubicBezTo>
                    <a:pt x="10261" y="16709"/>
                    <a:pt x="10261" y="16709"/>
                    <a:pt x="10261" y="16709"/>
                  </a:cubicBezTo>
                  <a:cubicBezTo>
                    <a:pt x="10574" y="0"/>
                    <a:pt x="10574" y="0"/>
                    <a:pt x="10574" y="0"/>
                  </a:cubicBezTo>
                  <a:cubicBezTo>
                    <a:pt x="10296" y="0"/>
                    <a:pt x="10296" y="0"/>
                    <a:pt x="10296" y="0"/>
                  </a:cubicBezTo>
                  <a:lnTo>
                    <a:pt x="9983" y="16709"/>
                  </a:lnTo>
                  <a:close/>
                  <a:moveTo>
                    <a:pt x="11026" y="14672"/>
                  </a:moveTo>
                  <a:cubicBezTo>
                    <a:pt x="10991" y="14672"/>
                    <a:pt x="10957" y="14672"/>
                    <a:pt x="10922" y="14264"/>
                  </a:cubicBezTo>
                  <a:cubicBezTo>
                    <a:pt x="10887" y="13857"/>
                    <a:pt x="10852" y="13857"/>
                    <a:pt x="10852" y="13449"/>
                  </a:cubicBezTo>
                  <a:cubicBezTo>
                    <a:pt x="10852" y="13042"/>
                    <a:pt x="10817" y="12226"/>
                    <a:pt x="10817" y="11819"/>
                  </a:cubicBezTo>
                  <a:cubicBezTo>
                    <a:pt x="10817" y="11411"/>
                    <a:pt x="10852" y="11004"/>
                    <a:pt x="10852" y="10596"/>
                  </a:cubicBezTo>
                  <a:cubicBezTo>
                    <a:pt x="10852" y="10189"/>
                    <a:pt x="10852" y="9781"/>
                    <a:pt x="10887" y="9374"/>
                  </a:cubicBezTo>
                  <a:cubicBezTo>
                    <a:pt x="10887" y="8966"/>
                    <a:pt x="10922" y="8558"/>
                    <a:pt x="10957" y="8151"/>
                  </a:cubicBezTo>
                  <a:cubicBezTo>
                    <a:pt x="10957" y="8151"/>
                    <a:pt x="10991" y="7743"/>
                    <a:pt x="11026" y="7336"/>
                  </a:cubicBezTo>
                  <a:cubicBezTo>
                    <a:pt x="11061" y="7336"/>
                    <a:pt x="11096" y="7336"/>
                    <a:pt x="11130" y="7336"/>
                  </a:cubicBezTo>
                  <a:cubicBezTo>
                    <a:pt x="11165" y="7336"/>
                    <a:pt x="11200" y="7336"/>
                    <a:pt x="11235" y="7336"/>
                  </a:cubicBezTo>
                  <a:cubicBezTo>
                    <a:pt x="11270" y="7743"/>
                    <a:pt x="11270" y="7743"/>
                    <a:pt x="11304" y="8151"/>
                  </a:cubicBezTo>
                  <a:cubicBezTo>
                    <a:pt x="11304" y="8151"/>
                    <a:pt x="11304" y="8558"/>
                    <a:pt x="11339" y="8966"/>
                  </a:cubicBezTo>
                  <a:cubicBezTo>
                    <a:pt x="11339" y="9374"/>
                    <a:pt x="11339" y="9781"/>
                    <a:pt x="11339" y="9781"/>
                  </a:cubicBezTo>
                  <a:cubicBezTo>
                    <a:pt x="11339" y="10189"/>
                    <a:pt x="11339" y="10596"/>
                    <a:pt x="11304" y="11411"/>
                  </a:cubicBezTo>
                  <a:cubicBezTo>
                    <a:pt x="11304" y="11819"/>
                    <a:pt x="11304" y="12226"/>
                    <a:pt x="11270" y="12634"/>
                  </a:cubicBezTo>
                  <a:cubicBezTo>
                    <a:pt x="11270" y="13042"/>
                    <a:pt x="11235" y="13042"/>
                    <a:pt x="11235" y="13449"/>
                  </a:cubicBezTo>
                  <a:cubicBezTo>
                    <a:pt x="11200" y="13857"/>
                    <a:pt x="11165" y="14264"/>
                    <a:pt x="11130" y="14264"/>
                  </a:cubicBezTo>
                  <a:cubicBezTo>
                    <a:pt x="11096" y="14672"/>
                    <a:pt x="11061" y="14672"/>
                    <a:pt x="11026" y="14672"/>
                  </a:cubicBezTo>
                  <a:moveTo>
                    <a:pt x="11165" y="4891"/>
                  </a:moveTo>
                  <a:cubicBezTo>
                    <a:pt x="11061" y="4891"/>
                    <a:pt x="10991" y="4891"/>
                    <a:pt x="10922" y="5298"/>
                  </a:cubicBezTo>
                  <a:cubicBezTo>
                    <a:pt x="10852" y="5706"/>
                    <a:pt x="10783" y="6113"/>
                    <a:pt x="10748" y="6928"/>
                  </a:cubicBezTo>
                  <a:cubicBezTo>
                    <a:pt x="10678" y="7336"/>
                    <a:pt x="10643" y="8151"/>
                    <a:pt x="10609" y="8966"/>
                  </a:cubicBezTo>
                  <a:cubicBezTo>
                    <a:pt x="10574" y="9781"/>
                    <a:pt x="10574" y="10596"/>
                    <a:pt x="10574" y="11819"/>
                  </a:cubicBezTo>
                  <a:cubicBezTo>
                    <a:pt x="10574" y="12634"/>
                    <a:pt x="10574" y="13857"/>
                    <a:pt x="10609" y="14672"/>
                  </a:cubicBezTo>
                  <a:cubicBezTo>
                    <a:pt x="10643" y="15079"/>
                    <a:pt x="10713" y="15894"/>
                    <a:pt x="10783" y="16302"/>
                  </a:cubicBezTo>
                  <a:cubicBezTo>
                    <a:pt x="10852" y="16709"/>
                    <a:pt x="10922" y="17117"/>
                    <a:pt x="11026" y="17117"/>
                  </a:cubicBezTo>
                  <a:cubicBezTo>
                    <a:pt x="11096" y="17117"/>
                    <a:pt x="11165" y="16709"/>
                    <a:pt x="11235" y="16302"/>
                  </a:cubicBezTo>
                  <a:cubicBezTo>
                    <a:pt x="11339" y="15894"/>
                    <a:pt x="11374" y="15487"/>
                    <a:pt x="11443" y="15079"/>
                  </a:cubicBezTo>
                  <a:cubicBezTo>
                    <a:pt x="11478" y="14264"/>
                    <a:pt x="11513" y="13449"/>
                    <a:pt x="11548" y="12634"/>
                  </a:cubicBezTo>
                  <a:cubicBezTo>
                    <a:pt x="11583" y="11819"/>
                    <a:pt x="11583" y="11004"/>
                    <a:pt x="11583" y="9781"/>
                  </a:cubicBezTo>
                  <a:cubicBezTo>
                    <a:pt x="11583" y="8966"/>
                    <a:pt x="11583" y="8558"/>
                    <a:pt x="11548" y="7743"/>
                  </a:cubicBezTo>
                  <a:cubicBezTo>
                    <a:pt x="11548" y="7336"/>
                    <a:pt x="11513" y="6521"/>
                    <a:pt x="11478" y="6113"/>
                  </a:cubicBezTo>
                  <a:cubicBezTo>
                    <a:pt x="11443" y="5706"/>
                    <a:pt x="11374" y="5298"/>
                    <a:pt x="11339" y="5298"/>
                  </a:cubicBezTo>
                  <a:cubicBezTo>
                    <a:pt x="11270" y="4891"/>
                    <a:pt x="11200" y="4891"/>
                    <a:pt x="11165" y="4891"/>
                  </a:cubicBezTo>
                  <a:moveTo>
                    <a:pt x="11652" y="20785"/>
                  </a:moveTo>
                  <a:cubicBezTo>
                    <a:pt x="11722" y="21192"/>
                    <a:pt x="11791" y="21192"/>
                    <a:pt x="11861" y="21600"/>
                  </a:cubicBezTo>
                  <a:cubicBezTo>
                    <a:pt x="11930" y="21600"/>
                    <a:pt x="12000" y="21600"/>
                    <a:pt x="12070" y="21600"/>
                  </a:cubicBezTo>
                  <a:cubicBezTo>
                    <a:pt x="12139" y="21600"/>
                    <a:pt x="12209" y="21600"/>
                    <a:pt x="12278" y="21192"/>
                  </a:cubicBezTo>
                  <a:cubicBezTo>
                    <a:pt x="12348" y="20785"/>
                    <a:pt x="12417" y="20377"/>
                    <a:pt x="12452" y="19970"/>
                  </a:cubicBezTo>
                  <a:cubicBezTo>
                    <a:pt x="12487" y="19562"/>
                    <a:pt x="12522" y="18747"/>
                    <a:pt x="12557" y="17932"/>
                  </a:cubicBezTo>
                  <a:cubicBezTo>
                    <a:pt x="12591" y="17117"/>
                    <a:pt x="12591" y="16302"/>
                    <a:pt x="12626" y="15487"/>
                  </a:cubicBezTo>
                  <a:cubicBezTo>
                    <a:pt x="12765" y="6928"/>
                    <a:pt x="12765" y="6928"/>
                    <a:pt x="12765" y="6928"/>
                  </a:cubicBezTo>
                  <a:cubicBezTo>
                    <a:pt x="12765" y="6521"/>
                    <a:pt x="12800" y="6113"/>
                    <a:pt x="12800" y="5706"/>
                  </a:cubicBezTo>
                  <a:cubicBezTo>
                    <a:pt x="12800" y="5706"/>
                    <a:pt x="12800" y="5298"/>
                    <a:pt x="12800" y="5298"/>
                  </a:cubicBezTo>
                  <a:cubicBezTo>
                    <a:pt x="12557" y="5298"/>
                    <a:pt x="12557" y="5298"/>
                    <a:pt x="12557" y="5298"/>
                  </a:cubicBezTo>
                  <a:cubicBezTo>
                    <a:pt x="12522" y="6928"/>
                    <a:pt x="12522" y="6928"/>
                    <a:pt x="12522" y="6928"/>
                  </a:cubicBezTo>
                  <a:cubicBezTo>
                    <a:pt x="12522" y="6521"/>
                    <a:pt x="12487" y="6113"/>
                    <a:pt x="12452" y="5706"/>
                  </a:cubicBezTo>
                  <a:cubicBezTo>
                    <a:pt x="12417" y="5706"/>
                    <a:pt x="12383" y="5298"/>
                    <a:pt x="12348" y="5298"/>
                  </a:cubicBezTo>
                  <a:cubicBezTo>
                    <a:pt x="12313" y="4891"/>
                    <a:pt x="12278" y="4891"/>
                    <a:pt x="12243" y="4891"/>
                  </a:cubicBezTo>
                  <a:cubicBezTo>
                    <a:pt x="12174" y="4891"/>
                    <a:pt x="12104" y="4891"/>
                    <a:pt x="12070" y="5298"/>
                  </a:cubicBezTo>
                  <a:cubicBezTo>
                    <a:pt x="12000" y="5706"/>
                    <a:pt x="11965" y="5706"/>
                    <a:pt x="11930" y="6521"/>
                  </a:cubicBezTo>
                  <a:cubicBezTo>
                    <a:pt x="11861" y="6928"/>
                    <a:pt x="11861" y="7336"/>
                    <a:pt x="11826" y="7743"/>
                  </a:cubicBezTo>
                  <a:cubicBezTo>
                    <a:pt x="11791" y="8558"/>
                    <a:pt x="11757" y="8966"/>
                    <a:pt x="11757" y="9781"/>
                  </a:cubicBezTo>
                  <a:cubicBezTo>
                    <a:pt x="11757" y="10596"/>
                    <a:pt x="11722" y="11004"/>
                    <a:pt x="11722" y="11819"/>
                  </a:cubicBezTo>
                  <a:cubicBezTo>
                    <a:pt x="11722" y="12634"/>
                    <a:pt x="11757" y="13042"/>
                    <a:pt x="11757" y="13449"/>
                  </a:cubicBezTo>
                  <a:cubicBezTo>
                    <a:pt x="11757" y="14264"/>
                    <a:pt x="11791" y="14672"/>
                    <a:pt x="11826" y="15079"/>
                  </a:cubicBezTo>
                  <a:cubicBezTo>
                    <a:pt x="11826" y="15487"/>
                    <a:pt x="11861" y="15894"/>
                    <a:pt x="11930" y="16302"/>
                  </a:cubicBezTo>
                  <a:cubicBezTo>
                    <a:pt x="11965" y="16709"/>
                    <a:pt x="12000" y="16709"/>
                    <a:pt x="12070" y="16709"/>
                  </a:cubicBezTo>
                  <a:cubicBezTo>
                    <a:pt x="12139" y="16709"/>
                    <a:pt x="12174" y="16709"/>
                    <a:pt x="12209" y="16302"/>
                  </a:cubicBezTo>
                  <a:cubicBezTo>
                    <a:pt x="12243" y="16302"/>
                    <a:pt x="12278" y="15894"/>
                    <a:pt x="12313" y="15487"/>
                  </a:cubicBezTo>
                  <a:cubicBezTo>
                    <a:pt x="12348" y="15487"/>
                    <a:pt x="12383" y="15079"/>
                    <a:pt x="12417" y="14672"/>
                  </a:cubicBezTo>
                  <a:cubicBezTo>
                    <a:pt x="12417" y="14672"/>
                    <a:pt x="12417" y="14672"/>
                    <a:pt x="12417" y="14672"/>
                  </a:cubicBezTo>
                  <a:cubicBezTo>
                    <a:pt x="12383" y="15079"/>
                    <a:pt x="12383" y="15487"/>
                    <a:pt x="12383" y="15894"/>
                  </a:cubicBezTo>
                  <a:cubicBezTo>
                    <a:pt x="12348" y="16302"/>
                    <a:pt x="12348" y="16709"/>
                    <a:pt x="12313" y="17117"/>
                  </a:cubicBezTo>
                  <a:cubicBezTo>
                    <a:pt x="12313" y="17525"/>
                    <a:pt x="12278" y="17932"/>
                    <a:pt x="12278" y="18340"/>
                  </a:cubicBezTo>
                  <a:cubicBezTo>
                    <a:pt x="12243" y="18747"/>
                    <a:pt x="12209" y="18747"/>
                    <a:pt x="12174" y="19155"/>
                  </a:cubicBezTo>
                  <a:cubicBezTo>
                    <a:pt x="12139" y="19155"/>
                    <a:pt x="12104" y="19155"/>
                    <a:pt x="12035" y="19155"/>
                  </a:cubicBezTo>
                  <a:cubicBezTo>
                    <a:pt x="12000" y="19155"/>
                    <a:pt x="11965" y="19155"/>
                    <a:pt x="11930" y="19155"/>
                  </a:cubicBezTo>
                  <a:cubicBezTo>
                    <a:pt x="11896" y="19155"/>
                    <a:pt x="11861" y="19155"/>
                    <a:pt x="11826" y="18747"/>
                  </a:cubicBezTo>
                  <a:cubicBezTo>
                    <a:pt x="11791" y="18747"/>
                    <a:pt x="11757" y="18747"/>
                    <a:pt x="11722" y="18340"/>
                  </a:cubicBezTo>
                  <a:lnTo>
                    <a:pt x="11652" y="20785"/>
                  </a:lnTo>
                  <a:close/>
                  <a:moveTo>
                    <a:pt x="12452" y="9781"/>
                  </a:moveTo>
                  <a:cubicBezTo>
                    <a:pt x="12452" y="10189"/>
                    <a:pt x="12452" y="10596"/>
                    <a:pt x="12452" y="11004"/>
                  </a:cubicBezTo>
                  <a:cubicBezTo>
                    <a:pt x="12417" y="11411"/>
                    <a:pt x="12417" y="11819"/>
                    <a:pt x="12417" y="12226"/>
                  </a:cubicBezTo>
                  <a:cubicBezTo>
                    <a:pt x="12383" y="12634"/>
                    <a:pt x="12383" y="13042"/>
                    <a:pt x="12348" y="13449"/>
                  </a:cubicBezTo>
                  <a:cubicBezTo>
                    <a:pt x="12313" y="13449"/>
                    <a:pt x="12313" y="13857"/>
                    <a:pt x="12278" y="14264"/>
                  </a:cubicBezTo>
                  <a:cubicBezTo>
                    <a:pt x="12243" y="14264"/>
                    <a:pt x="12209" y="14264"/>
                    <a:pt x="12174" y="14264"/>
                  </a:cubicBezTo>
                  <a:cubicBezTo>
                    <a:pt x="12139" y="14264"/>
                    <a:pt x="12104" y="14264"/>
                    <a:pt x="12070" y="13857"/>
                  </a:cubicBezTo>
                  <a:cubicBezTo>
                    <a:pt x="12035" y="13857"/>
                    <a:pt x="12035" y="13449"/>
                    <a:pt x="12000" y="13042"/>
                  </a:cubicBezTo>
                  <a:cubicBezTo>
                    <a:pt x="12000" y="12634"/>
                    <a:pt x="12000" y="12226"/>
                    <a:pt x="12000" y="11819"/>
                  </a:cubicBezTo>
                  <a:cubicBezTo>
                    <a:pt x="12000" y="11411"/>
                    <a:pt x="12000" y="11004"/>
                    <a:pt x="12000" y="10596"/>
                  </a:cubicBezTo>
                  <a:cubicBezTo>
                    <a:pt x="12000" y="10189"/>
                    <a:pt x="12035" y="9781"/>
                    <a:pt x="12035" y="9374"/>
                  </a:cubicBezTo>
                  <a:cubicBezTo>
                    <a:pt x="12070" y="8966"/>
                    <a:pt x="12070" y="8558"/>
                    <a:pt x="12104" y="8151"/>
                  </a:cubicBezTo>
                  <a:cubicBezTo>
                    <a:pt x="12104" y="8151"/>
                    <a:pt x="12139" y="7743"/>
                    <a:pt x="12174" y="7336"/>
                  </a:cubicBezTo>
                  <a:cubicBezTo>
                    <a:pt x="12209" y="7336"/>
                    <a:pt x="12243" y="7336"/>
                    <a:pt x="12278" y="7336"/>
                  </a:cubicBezTo>
                  <a:cubicBezTo>
                    <a:pt x="12313" y="7336"/>
                    <a:pt x="12348" y="7336"/>
                    <a:pt x="12383" y="7743"/>
                  </a:cubicBezTo>
                  <a:cubicBezTo>
                    <a:pt x="12383" y="7743"/>
                    <a:pt x="12417" y="8151"/>
                    <a:pt x="12417" y="8558"/>
                  </a:cubicBezTo>
                  <a:cubicBezTo>
                    <a:pt x="12452" y="8966"/>
                    <a:pt x="12452" y="9374"/>
                    <a:pt x="12452" y="9781"/>
                  </a:cubicBezTo>
                  <a:moveTo>
                    <a:pt x="12939" y="5298"/>
                  </a:moveTo>
                  <a:cubicBezTo>
                    <a:pt x="13113" y="17117"/>
                    <a:pt x="13113" y="17117"/>
                    <a:pt x="13113" y="17117"/>
                  </a:cubicBezTo>
                  <a:cubicBezTo>
                    <a:pt x="13078" y="17932"/>
                    <a:pt x="13043" y="18340"/>
                    <a:pt x="13043" y="18340"/>
                  </a:cubicBezTo>
                  <a:cubicBezTo>
                    <a:pt x="13009" y="18747"/>
                    <a:pt x="12974" y="19155"/>
                    <a:pt x="12974" y="19155"/>
                  </a:cubicBezTo>
                  <a:cubicBezTo>
                    <a:pt x="12939" y="19155"/>
                    <a:pt x="12904" y="19155"/>
                    <a:pt x="12904" y="19155"/>
                  </a:cubicBezTo>
                  <a:cubicBezTo>
                    <a:pt x="12870" y="19155"/>
                    <a:pt x="12835" y="19155"/>
                    <a:pt x="12835" y="19155"/>
                  </a:cubicBezTo>
                  <a:cubicBezTo>
                    <a:pt x="12800" y="19155"/>
                    <a:pt x="12800" y="19155"/>
                    <a:pt x="12765" y="19155"/>
                  </a:cubicBezTo>
                  <a:cubicBezTo>
                    <a:pt x="12730" y="21192"/>
                    <a:pt x="12730" y="21192"/>
                    <a:pt x="12730" y="21192"/>
                  </a:cubicBezTo>
                  <a:cubicBezTo>
                    <a:pt x="12765" y="21600"/>
                    <a:pt x="12800" y="21600"/>
                    <a:pt x="12835" y="21600"/>
                  </a:cubicBezTo>
                  <a:cubicBezTo>
                    <a:pt x="12835" y="21600"/>
                    <a:pt x="12870" y="21600"/>
                    <a:pt x="12904" y="21600"/>
                  </a:cubicBezTo>
                  <a:cubicBezTo>
                    <a:pt x="12974" y="21600"/>
                    <a:pt x="13009" y="21600"/>
                    <a:pt x="13043" y="21192"/>
                  </a:cubicBezTo>
                  <a:cubicBezTo>
                    <a:pt x="13113" y="21192"/>
                    <a:pt x="13148" y="20785"/>
                    <a:pt x="13148" y="20785"/>
                  </a:cubicBezTo>
                  <a:cubicBezTo>
                    <a:pt x="13183" y="20377"/>
                    <a:pt x="13217" y="19970"/>
                    <a:pt x="13252" y="19562"/>
                  </a:cubicBezTo>
                  <a:cubicBezTo>
                    <a:pt x="13252" y="19155"/>
                    <a:pt x="13287" y="18747"/>
                    <a:pt x="13322" y="18340"/>
                  </a:cubicBezTo>
                  <a:cubicBezTo>
                    <a:pt x="13983" y="5298"/>
                    <a:pt x="13983" y="5298"/>
                    <a:pt x="13983" y="5298"/>
                  </a:cubicBezTo>
                  <a:cubicBezTo>
                    <a:pt x="13704" y="5298"/>
                    <a:pt x="13704" y="5298"/>
                    <a:pt x="13704" y="5298"/>
                  </a:cubicBezTo>
                  <a:cubicBezTo>
                    <a:pt x="13287" y="13857"/>
                    <a:pt x="13287" y="13857"/>
                    <a:pt x="13287" y="13857"/>
                  </a:cubicBezTo>
                  <a:cubicBezTo>
                    <a:pt x="13287" y="13857"/>
                    <a:pt x="13287" y="13857"/>
                    <a:pt x="13287" y="13857"/>
                  </a:cubicBezTo>
                  <a:cubicBezTo>
                    <a:pt x="13217" y="5298"/>
                    <a:pt x="13217" y="5298"/>
                    <a:pt x="13217" y="5298"/>
                  </a:cubicBezTo>
                  <a:lnTo>
                    <a:pt x="12939" y="5298"/>
                  </a:lnTo>
                  <a:close/>
                  <a:moveTo>
                    <a:pt x="15478" y="1630"/>
                  </a:moveTo>
                  <a:cubicBezTo>
                    <a:pt x="15409" y="1223"/>
                    <a:pt x="15339" y="1223"/>
                    <a:pt x="15304" y="815"/>
                  </a:cubicBezTo>
                  <a:cubicBezTo>
                    <a:pt x="15235" y="815"/>
                    <a:pt x="15165" y="815"/>
                    <a:pt x="15130" y="815"/>
                  </a:cubicBezTo>
                  <a:cubicBezTo>
                    <a:pt x="15061" y="815"/>
                    <a:pt x="15026" y="815"/>
                    <a:pt x="14957" y="815"/>
                  </a:cubicBezTo>
                  <a:cubicBezTo>
                    <a:pt x="14922" y="1223"/>
                    <a:pt x="14887" y="1223"/>
                    <a:pt x="14817" y="1630"/>
                  </a:cubicBezTo>
                  <a:cubicBezTo>
                    <a:pt x="14783" y="1630"/>
                    <a:pt x="14748" y="2038"/>
                    <a:pt x="14713" y="2445"/>
                  </a:cubicBezTo>
                  <a:cubicBezTo>
                    <a:pt x="14678" y="2853"/>
                    <a:pt x="14678" y="3260"/>
                    <a:pt x="14643" y="3668"/>
                  </a:cubicBezTo>
                  <a:cubicBezTo>
                    <a:pt x="14643" y="4483"/>
                    <a:pt x="14609" y="4891"/>
                    <a:pt x="14609" y="5706"/>
                  </a:cubicBezTo>
                  <a:cubicBezTo>
                    <a:pt x="14609" y="6113"/>
                    <a:pt x="14643" y="6521"/>
                    <a:pt x="14643" y="6928"/>
                  </a:cubicBezTo>
                  <a:cubicBezTo>
                    <a:pt x="14678" y="7336"/>
                    <a:pt x="14678" y="7743"/>
                    <a:pt x="14713" y="8151"/>
                  </a:cubicBezTo>
                  <a:cubicBezTo>
                    <a:pt x="14748" y="8558"/>
                    <a:pt x="14783" y="8558"/>
                    <a:pt x="14783" y="8966"/>
                  </a:cubicBezTo>
                  <a:cubicBezTo>
                    <a:pt x="14817" y="9374"/>
                    <a:pt x="14852" y="9374"/>
                    <a:pt x="14887" y="9781"/>
                  </a:cubicBezTo>
                  <a:cubicBezTo>
                    <a:pt x="14922" y="9781"/>
                    <a:pt x="14957" y="10189"/>
                    <a:pt x="14991" y="10189"/>
                  </a:cubicBezTo>
                  <a:cubicBezTo>
                    <a:pt x="15026" y="10596"/>
                    <a:pt x="15026" y="10596"/>
                    <a:pt x="15061" y="11004"/>
                  </a:cubicBezTo>
                  <a:cubicBezTo>
                    <a:pt x="15061" y="11411"/>
                    <a:pt x="15061" y="11819"/>
                    <a:pt x="15061" y="12226"/>
                  </a:cubicBezTo>
                  <a:cubicBezTo>
                    <a:pt x="15061" y="12634"/>
                    <a:pt x="15061" y="12634"/>
                    <a:pt x="15061" y="13042"/>
                  </a:cubicBezTo>
                  <a:cubicBezTo>
                    <a:pt x="15026" y="13449"/>
                    <a:pt x="15026" y="13857"/>
                    <a:pt x="14991" y="13857"/>
                  </a:cubicBezTo>
                  <a:cubicBezTo>
                    <a:pt x="14957" y="14264"/>
                    <a:pt x="14957" y="14264"/>
                    <a:pt x="14922" y="14264"/>
                  </a:cubicBezTo>
                  <a:cubicBezTo>
                    <a:pt x="14887" y="14264"/>
                    <a:pt x="14852" y="14672"/>
                    <a:pt x="14817" y="14672"/>
                  </a:cubicBezTo>
                  <a:cubicBezTo>
                    <a:pt x="14783" y="14672"/>
                    <a:pt x="14748" y="14264"/>
                    <a:pt x="14713" y="14264"/>
                  </a:cubicBezTo>
                  <a:cubicBezTo>
                    <a:pt x="14678" y="14264"/>
                    <a:pt x="14643" y="14264"/>
                    <a:pt x="14609" y="13857"/>
                  </a:cubicBezTo>
                  <a:cubicBezTo>
                    <a:pt x="14574" y="13857"/>
                    <a:pt x="14539" y="13449"/>
                    <a:pt x="14504" y="13449"/>
                  </a:cubicBezTo>
                  <a:cubicBezTo>
                    <a:pt x="14435" y="15894"/>
                    <a:pt x="14435" y="15894"/>
                    <a:pt x="14435" y="15894"/>
                  </a:cubicBezTo>
                  <a:cubicBezTo>
                    <a:pt x="14504" y="16302"/>
                    <a:pt x="14539" y="16709"/>
                    <a:pt x="14609" y="16709"/>
                  </a:cubicBezTo>
                  <a:cubicBezTo>
                    <a:pt x="14678" y="16709"/>
                    <a:pt x="14748" y="17117"/>
                    <a:pt x="14817" y="17117"/>
                  </a:cubicBezTo>
                  <a:cubicBezTo>
                    <a:pt x="14852" y="17117"/>
                    <a:pt x="14922" y="16709"/>
                    <a:pt x="14991" y="16709"/>
                  </a:cubicBezTo>
                  <a:cubicBezTo>
                    <a:pt x="15026" y="16709"/>
                    <a:pt x="15096" y="16302"/>
                    <a:pt x="15130" y="16302"/>
                  </a:cubicBezTo>
                  <a:cubicBezTo>
                    <a:pt x="15165" y="15894"/>
                    <a:pt x="15200" y="15487"/>
                    <a:pt x="15235" y="15079"/>
                  </a:cubicBezTo>
                  <a:cubicBezTo>
                    <a:pt x="15270" y="14672"/>
                    <a:pt x="15304" y="14264"/>
                    <a:pt x="15339" y="13857"/>
                  </a:cubicBezTo>
                  <a:cubicBezTo>
                    <a:pt x="15339" y="13042"/>
                    <a:pt x="15339" y="12634"/>
                    <a:pt x="15339" y="11819"/>
                  </a:cubicBezTo>
                  <a:cubicBezTo>
                    <a:pt x="15339" y="11004"/>
                    <a:pt x="15339" y="10596"/>
                    <a:pt x="15339" y="10189"/>
                  </a:cubicBezTo>
                  <a:cubicBezTo>
                    <a:pt x="15304" y="9781"/>
                    <a:pt x="15304" y="9374"/>
                    <a:pt x="15270" y="8966"/>
                  </a:cubicBezTo>
                  <a:cubicBezTo>
                    <a:pt x="15235" y="8558"/>
                    <a:pt x="15200" y="8151"/>
                    <a:pt x="15165" y="8151"/>
                  </a:cubicBezTo>
                  <a:cubicBezTo>
                    <a:pt x="15130" y="7743"/>
                    <a:pt x="15096" y="7743"/>
                    <a:pt x="15061" y="7336"/>
                  </a:cubicBezTo>
                  <a:cubicBezTo>
                    <a:pt x="15061" y="7336"/>
                    <a:pt x="15026" y="6928"/>
                    <a:pt x="14991" y="6521"/>
                  </a:cubicBezTo>
                  <a:cubicBezTo>
                    <a:pt x="14957" y="6521"/>
                    <a:pt x="14957" y="6113"/>
                    <a:pt x="14922" y="6113"/>
                  </a:cubicBezTo>
                  <a:cubicBezTo>
                    <a:pt x="14922" y="5706"/>
                    <a:pt x="14887" y="5298"/>
                    <a:pt x="14887" y="4891"/>
                  </a:cubicBezTo>
                  <a:cubicBezTo>
                    <a:pt x="14887" y="4891"/>
                    <a:pt x="14922" y="4483"/>
                    <a:pt x="14922" y="4075"/>
                  </a:cubicBezTo>
                  <a:cubicBezTo>
                    <a:pt x="14922" y="4075"/>
                    <a:pt x="14957" y="3668"/>
                    <a:pt x="14991" y="3668"/>
                  </a:cubicBezTo>
                  <a:cubicBezTo>
                    <a:pt x="14991" y="3668"/>
                    <a:pt x="15026" y="3260"/>
                    <a:pt x="15061" y="3260"/>
                  </a:cubicBezTo>
                  <a:cubicBezTo>
                    <a:pt x="15061" y="3260"/>
                    <a:pt x="15096" y="3260"/>
                    <a:pt x="15130" y="3260"/>
                  </a:cubicBezTo>
                  <a:cubicBezTo>
                    <a:pt x="15165" y="3260"/>
                    <a:pt x="15200" y="3260"/>
                    <a:pt x="15235" y="3260"/>
                  </a:cubicBezTo>
                  <a:cubicBezTo>
                    <a:pt x="15270" y="3260"/>
                    <a:pt x="15270" y="3668"/>
                    <a:pt x="15304" y="3668"/>
                  </a:cubicBezTo>
                  <a:cubicBezTo>
                    <a:pt x="15339" y="3668"/>
                    <a:pt x="15374" y="4075"/>
                    <a:pt x="15409" y="4075"/>
                  </a:cubicBezTo>
                  <a:lnTo>
                    <a:pt x="15478" y="1630"/>
                  </a:lnTo>
                  <a:close/>
                  <a:moveTo>
                    <a:pt x="16452" y="11819"/>
                  </a:moveTo>
                  <a:cubicBezTo>
                    <a:pt x="16487" y="11411"/>
                    <a:pt x="16487" y="11004"/>
                    <a:pt x="16487" y="10596"/>
                  </a:cubicBezTo>
                  <a:cubicBezTo>
                    <a:pt x="16487" y="10189"/>
                    <a:pt x="16487" y="9781"/>
                    <a:pt x="16487" y="9374"/>
                  </a:cubicBezTo>
                  <a:cubicBezTo>
                    <a:pt x="16487" y="8151"/>
                    <a:pt x="16487" y="7336"/>
                    <a:pt x="16452" y="6928"/>
                  </a:cubicBezTo>
                  <a:cubicBezTo>
                    <a:pt x="16417" y="6113"/>
                    <a:pt x="16348" y="5706"/>
                    <a:pt x="16313" y="5298"/>
                  </a:cubicBezTo>
                  <a:cubicBezTo>
                    <a:pt x="16243" y="4891"/>
                    <a:pt x="16174" y="4891"/>
                    <a:pt x="16070" y="4891"/>
                  </a:cubicBezTo>
                  <a:cubicBezTo>
                    <a:pt x="16035" y="4891"/>
                    <a:pt x="15965" y="4891"/>
                    <a:pt x="15896" y="5298"/>
                  </a:cubicBezTo>
                  <a:cubicBezTo>
                    <a:pt x="15861" y="5706"/>
                    <a:pt x="15791" y="5706"/>
                    <a:pt x="15757" y="6521"/>
                  </a:cubicBezTo>
                  <a:cubicBezTo>
                    <a:pt x="15722" y="6928"/>
                    <a:pt x="15652" y="7336"/>
                    <a:pt x="15617" y="7743"/>
                  </a:cubicBezTo>
                  <a:cubicBezTo>
                    <a:pt x="15583" y="8558"/>
                    <a:pt x="15583" y="8966"/>
                    <a:pt x="15548" y="9781"/>
                  </a:cubicBezTo>
                  <a:cubicBezTo>
                    <a:pt x="15548" y="10596"/>
                    <a:pt x="15513" y="11004"/>
                    <a:pt x="15513" y="11819"/>
                  </a:cubicBezTo>
                  <a:cubicBezTo>
                    <a:pt x="15513" y="12634"/>
                    <a:pt x="15548" y="13449"/>
                    <a:pt x="15548" y="14264"/>
                  </a:cubicBezTo>
                  <a:cubicBezTo>
                    <a:pt x="15583" y="14672"/>
                    <a:pt x="15617" y="15487"/>
                    <a:pt x="15652" y="15894"/>
                  </a:cubicBezTo>
                  <a:cubicBezTo>
                    <a:pt x="15687" y="16302"/>
                    <a:pt x="15757" y="16302"/>
                    <a:pt x="15791" y="16709"/>
                  </a:cubicBezTo>
                  <a:cubicBezTo>
                    <a:pt x="15861" y="16709"/>
                    <a:pt x="15930" y="17117"/>
                    <a:pt x="16000" y="17117"/>
                  </a:cubicBezTo>
                  <a:cubicBezTo>
                    <a:pt x="16070" y="17117"/>
                    <a:pt x="16104" y="16709"/>
                    <a:pt x="16174" y="16709"/>
                  </a:cubicBezTo>
                  <a:cubicBezTo>
                    <a:pt x="16209" y="16709"/>
                    <a:pt x="16278" y="16302"/>
                    <a:pt x="16313" y="16302"/>
                  </a:cubicBezTo>
                  <a:cubicBezTo>
                    <a:pt x="16348" y="13857"/>
                    <a:pt x="16348" y="13857"/>
                    <a:pt x="16348" y="13857"/>
                  </a:cubicBezTo>
                  <a:cubicBezTo>
                    <a:pt x="16313" y="14264"/>
                    <a:pt x="16243" y="14264"/>
                    <a:pt x="16209" y="14672"/>
                  </a:cubicBezTo>
                  <a:cubicBezTo>
                    <a:pt x="16139" y="14672"/>
                    <a:pt x="16104" y="14672"/>
                    <a:pt x="16035" y="14672"/>
                  </a:cubicBezTo>
                  <a:cubicBezTo>
                    <a:pt x="16000" y="14672"/>
                    <a:pt x="15930" y="14672"/>
                    <a:pt x="15896" y="14672"/>
                  </a:cubicBezTo>
                  <a:cubicBezTo>
                    <a:pt x="15861" y="14264"/>
                    <a:pt x="15826" y="13857"/>
                    <a:pt x="15791" y="13449"/>
                  </a:cubicBezTo>
                  <a:cubicBezTo>
                    <a:pt x="15791" y="13042"/>
                    <a:pt x="15757" y="12634"/>
                    <a:pt x="15757" y="11819"/>
                  </a:cubicBezTo>
                  <a:lnTo>
                    <a:pt x="16452" y="11819"/>
                  </a:lnTo>
                  <a:close/>
                  <a:moveTo>
                    <a:pt x="15791" y="9781"/>
                  </a:moveTo>
                  <a:cubicBezTo>
                    <a:pt x="15826" y="9374"/>
                    <a:pt x="15826" y="8966"/>
                    <a:pt x="15861" y="8558"/>
                  </a:cubicBezTo>
                  <a:cubicBezTo>
                    <a:pt x="15896" y="8151"/>
                    <a:pt x="15930" y="7743"/>
                    <a:pt x="15965" y="7336"/>
                  </a:cubicBezTo>
                  <a:cubicBezTo>
                    <a:pt x="16000" y="7336"/>
                    <a:pt x="16035" y="6928"/>
                    <a:pt x="16070" y="6928"/>
                  </a:cubicBezTo>
                  <a:cubicBezTo>
                    <a:pt x="16139" y="6928"/>
                    <a:pt x="16174" y="7336"/>
                    <a:pt x="16209" y="7743"/>
                  </a:cubicBezTo>
                  <a:cubicBezTo>
                    <a:pt x="16243" y="7743"/>
                    <a:pt x="16243" y="8558"/>
                    <a:pt x="16243" y="8966"/>
                  </a:cubicBezTo>
                  <a:cubicBezTo>
                    <a:pt x="16243" y="8966"/>
                    <a:pt x="16243" y="9374"/>
                    <a:pt x="16243" y="9374"/>
                  </a:cubicBezTo>
                  <a:cubicBezTo>
                    <a:pt x="16243" y="9374"/>
                    <a:pt x="16243" y="9781"/>
                    <a:pt x="16243" y="9781"/>
                  </a:cubicBezTo>
                  <a:lnTo>
                    <a:pt x="15791" y="9781"/>
                  </a:lnTo>
                  <a:close/>
                  <a:moveTo>
                    <a:pt x="16557" y="16709"/>
                  </a:moveTo>
                  <a:cubicBezTo>
                    <a:pt x="16835" y="16709"/>
                    <a:pt x="16835" y="16709"/>
                    <a:pt x="16835" y="16709"/>
                  </a:cubicBezTo>
                  <a:cubicBezTo>
                    <a:pt x="16904" y="11411"/>
                    <a:pt x="16904" y="11411"/>
                    <a:pt x="16904" y="11411"/>
                  </a:cubicBezTo>
                  <a:cubicBezTo>
                    <a:pt x="16939" y="11004"/>
                    <a:pt x="16939" y="10596"/>
                    <a:pt x="16939" y="10189"/>
                  </a:cubicBezTo>
                  <a:cubicBezTo>
                    <a:pt x="16974" y="9781"/>
                    <a:pt x="16974" y="9374"/>
                    <a:pt x="17009" y="8966"/>
                  </a:cubicBezTo>
                  <a:cubicBezTo>
                    <a:pt x="17043" y="8558"/>
                    <a:pt x="17078" y="8151"/>
                    <a:pt x="17113" y="8151"/>
                  </a:cubicBezTo>
                  <a:cubicBezTo>
                    <a:pt x="17113" y="7743"/>
                    <a:pt x="17183" y="7743"/>
                    <a:pt x="17217" y="7743"/>
                  </a:cubicBezTo>
                  <a:cubicBezTo>
                    <a:pt x="17217" y="7743"/>
                    <a:pt x="17252" y="7743"/>
                    <a:pt x="17252" y="7743"/>
                  </a:cubicBezTo>
                  <a:cubicBezTo>
                    <a:pt x="17287" y="7743"/>
                    <a:pt x="17287" y="7743"/>
                    <a:pt x="17322" y="7743"/>
                  </a:cubicBezTo>
                  <a:cubicBezTo>
                    <a:pt x="17357" y="4891"/>
                    <a:pt x="17357" y="4891"/>
                    <a:pt x="17357" y="4891"/>
                  </a:cubicBezTo>
                  <a:cubicBezTo>
                    <a:pt x="17357" y="4891"/>
                    <a:pt x="17322" y="4891"/>
                    <a:pt x="17322" y="4891"/>
                  </a:cubicBezTo>
                  <a:cubicBezTo>
                    <a:pt x="17287" y="4891"/>
                    <a:pt x="17287" y="4891"/>
                    <a:pt x="17252" y="4891"/>
                  </a:cubicBezTo>
                  <a:cubicBezTo>
                    <a:pt x="17252" y="4891"/>
                    <a:pt x="17217" y="4891"/>
                    <a:pt x="17183" y="5298"/>
                  </a:cubicBezTo>
                  <a:cubicBezTo>
                    <a:pt x="17148" y="5298"/>
                    <a:pt x="17113" y="5298"/>
                    <a:pt x="17113" y="5706"/>
                  </a:cubicBezTo>
                  <a:cubicBezTo>
                    <a:pt x="17078" y="5706"/>
                    <a:pt x="17043" y="6113"/>
                    <a:pt x="17043" y="6521"/>
                  </a:cubicBezTo>
                  <a:cubicBezTo>
                    <a:pt x="17009" y="6521"/>
                    <a:pt x="16974" y="6928"/>
                    <a:pt x="16974" y="7336"/>
                  </a:cubicBezTo>
                  <a:cubicBezTo>
                    <a:pt x="16974" y="7336"/>
                    <a:pt x="16974" y="7336"/>
                    <a:pt x="16974" y="7336"/>
                  </a:cubicBezTo>
                  <a:cubicBezTo>
                    <a:pt x="17009" y="5298"/>
                    <a:pt x="17009" y="5298"/>
                    <a:pt x="17009" y="5298"/>
                  </a:cubicBezTo>
                  <a:cubicBezTo>
                    <a:pt x="16765" y="5298"/>
                    <a:pt x="16765" y="5298"/>
                    <a:pt x="16765" y="5298"/>
                  </a:cubicBezTo>
                  <a:cubicBezTo>
                    <a:pt x="16765" y="5706"/>
                    <a:pt x="16765" y="6113"/>
                    <a:pt x="16730" y="6521"/>
                  </a:cubicBezTo>
                  <a:lnTo>
                    <a:pt x="16557" y="16709"/>
                  </a:lnTo>
                  <a:close/>
                  <a:moveTo>
                    <a:pt x="17565" y="16709"/>
                  </a:moveTo>
                  <a:cubicBezTo>
                    <a:pt x="17843" y="16709"/>
                    <a:pt x="17843" y="16709"/>
                    <a:pt x="17843" y="16709"/>
                  </a:cubicBezTo>
                  <a:cubicBezTo>
                    <a:pt x="18400" y="5298"/>
                    <a:pt x="18400" y="5298"/>
                    <a:pt x="18400" y="5298"/>
                  </a:cubicBezTo>
                  <a:cubicBezTo>
                    <a:pt x="18157" y="5298"/>
                    <a:pt x="18157" y="5298"/>
                    <a:pt x="18157" y="5298"/>
                  </a:cubicBezTo>
                  <a:cubicBezTo>
                    <a:pt x="17774" y="13449"/>
                    <a:pt x="17774" y="13449"/>
                    <a:pt x="17774" y="13449"/>
                  </a:cubicBezTo>
                  <a:cubicBezTo>
                    <a:pt x="17739" y="13449"/>
                    <a:pt x="17739" y="13449"/>
                    <a:pt x="17739" y="13449"/>
                  </a:cubicBezTo>
                  <a:cubicBezTo>
                    <a:pt x="17670" y="5298"/>
                    <a:pt x="17670" y="5298"/>
                    <a:pt x="17670" y="5298"/>
                  </a:cubicBezTo>
                  <a:cubicBezTo>
                    <a:pt x="17391" y="5298"/>
                    <a:pt x="17391" y="5298"/>
                    <a:pt x="17391" y="5298"/>
                  </a:cubicBezTo>
                  <a:lnTo>
                    <a:pt x="17565" y="16709"/>
                  </a:lnTo>
                  <a:close/>
                  <a:moveTo>
                    <a:pt x="18365" y="16709"/>
                  </a:moveTo>
                  <a:cubicBezTo>
                    <a:pt x="18609" y="16709"/>
                    <a:pt x="18609" y="16709"/>
                    <a:pt x="18609" y="16709"/>
                  </a:cubicBezTo>
                  <a:cubicBezTo>
                    <a:pt x="18817" y="5298"/>
                    <a:pt x="18817" y="5298"/>
                    <a:pt x="18817" y="5298"/>
                  </a:cubicBezTo>
                  <a:cubicBezTo>
                    <a:pt x="18574" y="5298"/>
                    <a:pt x="18574" y="5298"/>
                    <a:pt x="18574" y="5298"/>
                  </a:cubicBezTo>
                  <a:lnTo>
                    <a:pt x="18365" y="16709"/>
                  </a:lnTo>
                  <a:close/>
                  <a:moveTo>
                    <a:pt x="18609" y="3260"/>
                  </a:moveTo>
                  <a:cubicBezTo>
                    <a:pt x="18887" y="3260"/>
                    <a:pt x="18887" y="3260"/>
                    <a:pt x="18887" y="3260"/>
                  </a:cubicBezTo>
                  <a:cubicBezTo>
                    <a:pt x="18922" y="408"/>
                    <a:pt x="18922" y="408"/>
                    <a:pt x="18922" y="408"/>
                  </a:cubicBezTo>
                  <a:cubicBezTo>
                    <a:pt x="18678" y="408"/>
                    <a:pt x="18678" y="408"/>
                    <a:pt x="18678" y="408"/>
                  </a:cubicBezTo>
                  <a:lnTo>
                    <a:pt x="18609" y="3260"/>
                  </a:lnTo>
                  <a:close/>
                  <a:moveTo>
                    <a:pt x="19757" y="5298"/>
                  </a:moveTo>
                  <a:cubicBezTo>
                    <a:pt x="19722" y="5298"/>
                    <a:pt x="19687" y="5298"/>
                    <a:pt x="19652" y="4891"/>
                  </a:cubicBezTo>
                  <a:cubicBezTo>
                    <a:pt x="19617" y="4891"/>
                    <a:pt x="19548" y="4891"/>
                    <a:pt x="19513" y="4891"/>
                  </a:cubicBezTo>
                  <a:cubicBezTo>
                    <a:pt x="19443" y="4891"/>
                    <a:pt x="19339" y="4891"/>
                    <a:pt x="19270" y="5298"/>
                  </a:cubicBezTo>
                  <a:cubicBezTo>
                    <a:pt x="19200" y="5706"/>
                    <a:pt x="19130" y="6113"/>
                    <a:pt x="19096" y="6928"/>
                  </a:cubicBezTo>
                  <a:cubicBezTo>
                    <a:pt x="19026" y="7743"/>
                    <a:pt x="18991" y="8151"/>
                    <a:pt x="18991" y="9374"/>
                  </a:cubicBezTo>
                  <a:cubicBezTo>
                    <a:pt x="18957" y="10189"/>
                    <a:pt x="18922" y="11004"/>
                    <a:pt x="18922" y="11819"/>
                  </a:cubicBezTo>
                  <a:cubicBezTo>
                    <a:pt x="18922" y="13042"/>
                    <a:pt x="18957" y="13857"/>
                    <a:pt x="18991" y="14672"/>
                  </a:cubicBezTo>
                  <a:cubicBezTo>
                    <a:pt x="19026" y="15487"/>
                    <a:pt x="19061" y="15894"/>
                    <a:pt x="19130" y="16302"/>
                  </a:cubicBezTo>
                  <a:cubicBezTo>
                    <a:pt x="19200" y="16709"/>
                    <a:pt x="19270" y="17117"/>
                    <a:pt x="19339" y="17117"/>
                  </a:cubicBezTo>
                  <a:cubicBezTo>
                    <a:pt x="19409" y="17117"/>
                    <a:pt x="19443" y="16709"/>
                    <a:pt x="19478" y="16709"/>
                  </a:cubicBezTo>
                  <a:cubicBezTo>
                    <a:pt x="19513" y="16709"/>
                    <a:pt x="19548" y="16709"/>
                    <a:pt x="19583" y="16302"/>
                  </a:cubicBezTo>
                  <a:cubicBezTo>
                    <a:pt x="19617" y="13857"/>
                    <a:pt x="19617" y="13857"/>
                    <a:pt x="19617" y="13857"/>
                  </a:cubicBezTo>
                  <a:cubicBezTo>
                    <a:pt x="19617" y="14264"/>
                    <a:pt x="19583" y="14264"/>
                    <a:pt x="19548" y="14264"/>
                  </a:cubicBezTo>
                  <a:cubicBezTo>
                    <a:pt x="19548" y="14264"/>
                    <a:pt x="19513" y="14672"/>
                    <a:pt x="19478" y="14672"/>
                  </a:cubicBezTo>
                  <a:cubicBezTo>
                    <a:pt x="19478" y="14672"/>
                    <a:pt x="19443" y="14672"/>
                    <a:pt x="19409" y="14672"/>
                  </a:cubicBezTo>
                  <a:cubicBezTo>
                    <a:pt x="19374" y="14672"/>
                    <a:pt x="19339" y="14672"/>
                    <a:pt x="19304" y="14264"/>
                  </a:cubicBezTo>
                  <a:cubicBezTo>
                    <a:pt x="19270" y="14264"/>
                    <a:pt x="19270" y="13857"/>
                    <a:pt x="19235" y="13857"/>
                  </a:cubicBezTo>
                  <a:cubicBezTo>
                    <a:pt x="19235" y="13449"/>
                    <a:pt x="19235" y="13042"/>
                    <a:pt x="19200" y="12634"/>
                  </a:cubicBezTo>
                  <a:cubicBezTo>
                    <a:pt x="19200" y="12226"/>
                    <a:pt x="19200" y="11819"/>
                    <a:pt x="19200" y="11819"/>
                  </a:cubicBezTo>
                  <a:cubicBezTo>
                    <a:pt x="19200" y="11004"/>
                    <a:pt x="19200" y="10596"/>
                    <a:pt x="19235" y="10189"/>
                  </a:cubicBezTo>
                  <a:cubicBezTo>
                    <a:pt x="19235" y="9374"/>
                    <a:pt x="19270" y="8966"/>
                    <a:pt x="19270" y="8558"/>
                  </a:cubicBezTo>
                  <a:cubicBezTo>
                    <a:pt x="19304" y="8151"/>
                    <a:pt x="19339" y="7743"/>
                    <a:pt x="19374" y="7743"/>
                  </a:cubicBezTo>
                  <a:cubicBezTo>
                    <a:pt x="19409" y="7336"/>
                    <a:pt x="19478" y="7336"/>
                    <a:pt x="19513" y="7336"/>
                  </a:cubicBezTo>
                  <a:cubicBezTo>
                    <a:pt x="19548" y="7336"/>
                    <a:pt x="19583" y="7336"/>
                    <a:pt x="19617" y="7336"/>
                  </a:cubicBezTo>
                  <a:cubicBezTo>
                    <a:pt x="19652" y="7336"/>
                    <a:pt x="19687" y="7743"/>
                    <a:pt x="19722" y="7743"/>
                  </a:cubicBezTo>
                  <a:lnTo>
                    <a:pt x="19757" y="5298"/>
                  </a:lnTo>
                  <a:close/>
                  <a:moveTo>
                    <a:pt x="20696" y="11819"/>
                  </a:moveTo>
                  <a:cubicBezTo>
                    <a:pt x="20696" y="11411"/>
                    <a:pt x="20730" y="11004"/>
                    <a:pt x="20730" y="10596"/>
                  </a:cubicBezTo>
                  <a:cubicBezTo>
                    <a:pt x="20730" y="10189"/>
                    <a:pt x="20730" y="9781"/>
                    <a:pt x="20730" y="9374"/>
                  </a:cubicBezTo>
                  <a:cubicBezTo>
                    <a:pt x="20730" y="8151"/>
                    <a:pt x="20696" y="7336"/>
                    <a:pt x="20661" y="6928"/>
                  </a:cubicBezTo>
                  <a:cubicBezTo>
                    <a:pt x="20626" y="6113"/>
                    <a:pt x="20591" y="5706"/>
                    <a:pt x="20522" y="5298"/>
                  </a:cubicBezTo>
                  <a:cubicBezTo>
                    <a:pt x="20487" y="4891"/>
                    <a:pt x="20417" y="4891"/>
                    <a:pt x="20313" y="4891"/>
                  </a:cubicBezTo>
                  <a:cubicBezTo>
                    <a:pt x="20243" y="4891"/>
                    <a:pt x="20209" y="4891"/>
                    <a:pt x="20139" y="5298"/>
                  </a:cubicBezTo>
                  <a:cubicBezTo>
                    <a:pt x="20070" y="5706"/>
                    <a:pt x="20035" y="5706"/>
                    <a:pt x="20000" y="6521"/>
                  </a:cubicBezTo>
                  <a:cubicBezTo>
                    <a:pt x="19930" y="6928"/>
                    <a:pt x="19896" y="7336"/>
                    <a:pt x="19861" y="7743"/>
                  </a:cubicBezTo>
                  <a:cubicBezTo>
                    <a:pt x="19826" y="8558"/>
                    <a:pt x="19826" y="8966"/>
                    <a:pt x="19791" y="9781"/>
                  </a:cubicBezTo>
                  <a:cubicBezTo>
                    <a:pt x="19791" y="10596"/>
                    <a:pt x="19757" y="11004"/>
                    <a:pt x="19757" y="11819"/>
                  </a:cubicBezTo>
                  <a:cubicBezTo>
                    <a:pt x="19757" y="12634"/>
                    <a:pt x="19791" y="13449"/>
                    <a:pt x="19791" y="14264"/>
                  </a:cubicBezTo>
                  <a:cubicBezTo>
                    <a:pt x="19826" y="14672"/>
                    <a:pt x="19861" y="15487"/>
                    <a:pt x="19896" y="15894"/>
                  </a:cubicBezTo>
                  <a:cubicBezTo>
                    <a:pt x="19930" y="16302"/>
                    <a:pt x="20000" y="16302"/>
                    <a:pt x="20035" y="16709"/>
                  </a:cubicBezTo>
                  <a:cubicBezTo>
                    <a:pt x="20104" y="16709"/>
                    <a:pt x="20174" y="17117"/>
                    <a:pt x="20243" y="17117"/>
                  </a:cubicBezTo>
                  <a:cubicBezTo>
                    <a:pt x="20278" y="17117"/>
                    <a:pt x="20348" y="16709"/>
                    <a:pt x="20383" y="16709"/>
                  </a:cubicBezTo>
                  <a:cubicBezTo>
                    <a:pt x="20452" y="16709"/>
                    <a:pt x="20487" y="16302"/>
                    <a:pt x="20557" y="16302"/>
                  </a:cubicBezTo>
                  <a:cubicBezTo>
                    <a:pt x="20591" y="13857"/>
                    <a:pt x="20591" y="13857"/>
                    <a:pt x="20591" y="13857"/>
                  </a:cubicBezTo>
                  <a:cubicBezTo>
                    <a:pt x="20522" y="14264"/>
                    <a:pt x="20487" y="14264"/>
                    <a:pt x="20452" y="14672"/>
                  </a:cubicBezTo>
                  <a:cubicBezTo>
                    <a:pt x="20383" y="14672"/>
                    <a:pt x="20348" y="14672"/>
                    <a:pt x="20278" y="14672"/>
                  </a:cubicBezTo>
                  <a:cubicBezTo>
                    <a:pt x="20209" y="14672"/>
                    <a:pt x="20174" y="14672"/>
                    <a:pt x="20139" y="14672"/>
                  </a:cubicBezTo>
                  <a:cubicBezTo>
                    <a:pt x="20104" y="14264"/>
                    <a:pt x="20070" y="13857"/>
                    <a:pt x="20035" y="13449"/>
                  </a:cubicBezTo>
                  <a:cubicBezTo>
                    <a:pt x="20035" y="13042"/>
                    <a:pt x="20000" y="12634"/>
                    <a:pt x="20000" y="11819"/>
                  </a:cubicBezTo>
                  <a:lnTo>
                    <a:pt x="20696" y="11819"/>
                  </a:lnTo>
                  <a:close/>
                  <a:moveTo>
                    <a:pt x="20035" y="9781"/>
                  </a:moveTo>
                  <a:cubicBezTo>
                    <a:pt x="20070" y="9374"/>
                    <a:pt x="20070" y="8966"/>
                    <a:pt x="20104" y="8558"/>
                  </a:cubicBezTo>
                  <a:cubicBezTo>
                    <a:pt x="20139" y="8151"/>
                    <a:pt x="20139" y="7743"/>
                    <a:pt x="20174" y="7336"/>
                  </a:cubicBezTo>
                  <a:cubicBezTo>
                    <a:pt x="20209" y="7336"/>
                    <a:pt x="20278" y="6928"/>
                    <a:pt x="20313" y="6928"/>
                  </a:cubicBezTo>
                  <a:cubicBezTo>
                    <a:pt x="20383" y="6928"/>
                    <a:pt x="20417" y="7336"/>
                    <a:pt x="20452" y="7743"/>
                  </a:cubicBezTo>
                  <a:cubicBezTo>
                    <a:pt x="20452" y="7743"/>
                    <a:pt x="20487" y="8558"/>
                    <a:pt x="20487" y="8966"/>
                  </a:cubicBezTo>
                  <a:cubicBezTo>
                    <a:pt x="20487" y="8966"/>
                    <a:pt x="20487" y="9374"/>
                    <a:pt x="20487" y="9374"/>
                  </a:cubicBezTo>
                  <a:cubicBezTo>
                    <a:pt x="20487" y="9374"/>
                    <a:pt x="20487" y="9781"/>
                    <a:pt x="20487" y="9781"/>
                  </a:cubicBezTo>
                  <a:lnTo>
                    <a:pt x="20035" y="9781"/>
                  </a:lnTo>
                  <a:close/>
                  <a:moveTo>
                    <a:pt x="21600" y="5298"/>
                  </a:moveTo>
                  <a:cubicBezTo>
                    <a:pt x="21565" y="5298"/>
                    <a:pt x="21530" y="5298"/>
                    <a:pt x="21461" y="4891"/>
                  </a:cubicBezTo>
                  <a:cubicBezTo>
                    <a:pt x="21426" y="4891"/>
                    <a:pt x="21391" y="4891"/>
                    <a:pt x="21322" y="4891"/>
                  </a:cubicBezTo>
                  <a:cubicBezTo>
                    <a:pt x="21287" y="4891"/>
                    <a:pt x="21252" y="4891"/>
                    <a:pt x="21217" y="4891"/>
                  </a:cubicBezTo>
                  <a:cubicBezTo>
                    <a:pt x="21183" y="5298"/>
                    <a:pt x="21113" y="5298"/>
                    <a:pt x="21078" y="5298"/>
                  </a:cubicBezTo>
                  <a:cubicBezTo>
                    <a:pt x="21043" y="5706"/>
                    <a:pt x="21009" y="5706"/>
                    <a:pt x="21009" y="6113"/>
                  </a:cubicBezTo>
                  <a:cubicBezTo>
                    <a:pt x="20974" y="6521"/>
                    <a:pt x="20939" y="6928"/>
                    <a:pt x="20939" y="7336"/>
                  </a:cubicBezTo>
                  <a:cubicBezTo>
                    <a:pt x="20904" y="7743"/>
                    <a:pt x="20904" y="8151"/>
                    <a:pt x="20904" y="8558"/>
                  </a:cubicBezTo>
                  <a:cubicBezTo>
                    <a:pt x="20904" y="8966"/>
                    <a:pt x="20904" y="9374"/>
                    <a:pt x="20939" y="9781"/>
                  </a:cubicBezTo>
                  <a:cubicBezTo>
                    <a:pt x="20939" y="10189"/>
                    <a:pt x="20974" y="10596"/>
                    <a:pt x="20974" y="10596"/>
                  </a:cubicBezTo>
                  <a:cubicBezTo>
                    <a:pt x="21009" y="11004"/>
                    <a:pt x="21043" y="11004"/>
                    <a:pt x="21078" y="11411"/>
                  </a:cubicBezTo>
                  <a:cubicBezTo>
                    <a:pt x="21113" y="11819"/>
                    <a:pt x="21113" y="11819"/>
                    <a:pt x="21148" y="11819"/>
                  </a:cubicBezTo>
                  <a:cubicBezTo>
                    <a:pt x="21183" y="12226"/>
                    <a:pt x="21183" y="12634"/>
                    <a:pt x="21217" y="12634"/>
                  </a:cubicBezTo>
                  <a:cubicBezTo>
                    <a:pt x="21217" y="13042"/>
                    <a:pt x="21217" y="13042"/>
                    <a:pt x="21217" y="13449"/>
                  </a:cubicBezTo>
                  <a:cubicBezTo>
                    <a:pt x="21217" y="13857"/>
                    <a:pt x="21217" y="13857"/>
                    <a:pt x="21217" y="14264"/>
                  </a:cubicBezTo>
                  <a:cubicBezTo>
                    <a:pt x="21217" y="14264"/>
                    <a:pt x="21183" y="14264"/>
                    <a:pt x="21183" y="14672"/>
                  </a:cubicBezTo>
                  <a:cubicBezTo>
                    <a:pt x="21148" y="14672"/>
                    <a:pt x="21148" y="14672"/>
                    <a:pt x="21113" y="14672"/>
                  </a:cubicBezTo>
                  <a:cubicBezTo>
                    <a:pt x="21113" y="14672"/>
                    <a:pt x="21078" y="14672"/>
                    <a:pt x="21043" y="14672"/>
                  </a:cubicBezTo>
                  <a:cubicBezTo>
                    <a:pt x="21043" y="14672"/>
                    <a:pt x="21009" y="14672"/>
                    <a:pt x="20974" y="14672"/>
                  </a:cubicBezTo>
                  <a:cubicBezTo>
                    <a:pt x="20939" y="14672"/>
                    <a:pt x="20904" y="14264"/>
                    <a:pt x="20904" y="14264"/>
                  </a:cubicBezTo>
                  <a:cubicBezTo>
                    <a:pt x="20870" y="14264"/>
                    <a:pt x="20835" y="13857"/>
                    <a:pt x="20800" y="13857"/>
                  </a:cubicBezTo>
                  <a:cubicBezTo>
                    <a:pt x="20765" y="16302"/>
                    <a:pt x="20765" y="16302"/>
                    <a:pt x="20765" y="16302"/>
                  </a:cubicBezTo>
                  <a:cubicBezTo>
                    <a:pt x="20800" y="16302"/>
                    <a:pt x="20870" y="16709"/>
                    <a:pt x="20904" y="16709"/>
                  </a:cubicBezTo>
                  <a:cubicBezTo>
                    <a:pt x="20974" y="16709"/>
                    <a:pt x="21009" y="17117"/>
                    <a:pt x="21043" y="17117"/>
                  </a:cubicBezTo>
                  <a:cubicBezTo>
                    <a:pt x="21113" y="17117"/>
                    <a:pt x="21148" y="16709"/>
                    <a:pt x="21183" y="16709"/>
                  </a:cubicBezTo>
                  <a:cubicBezTo>
                    <a:pt x="21217" y="16709"/>
                    <a:pt x="21287" y="16709"/>
                    <a:pt x="21322" y="16302"/>
                  </a:cubicBezTo>
                  <a:cubicBezTo>
                    <a:pt x="21357" y="16302"/>
                    <a:pt x="21391" y="15894"/>
                    <a:pt x="21426" y="15894"/>
                  </a:cubicBezTo>
                  <a:cubicBezTo>
                    <a:pt x="21426" y="15487"/>
                    <a:pt x="21461" y="15079"/>
                    <a:pt x="21461" y="14672"/>
                  </a:cubicBezTo>
                  <a:cubicBezTo>
                    <a:pt x="21496" y="14264"/>
                    <a:pt x="21496" y="13449"/>
                    <a:pt x="21496" y="13042"/>
                  </a:cubicBezTo>
                  <a:cubicBezTo>
                    <a:pt x="21496" y="12634"/>
                    <a:pt x="21496" y="12226"/>
                    <a:pt x="21461" y="11819"/>
                  </a:cubicBezTo>
                  <a:cubicBezTo>
                    <a:pt x="21461" y="11411"/>
                    <a:pt x="21426" y="11004"/>
                    <a:pt x="21426" y="11004"/>
                  </a:cubicBezTo>
                  <a:cubicBezTo>
                    <a:pt x="21391" y="10596"/>
                    <a:pt x="21357" y="10189"/>
                    <a:pt x="21322" y="10189"/>
                  </a:cubicBezTo>
                  <a:cubicBezTo>
                    <a:pt x="21322" y="9781"/>
                    <a:pt x="21287" y="9781"/>
                    <a:pt x="21252" y="9374"/>
                  </a:cubicBezTo>
                  <a:cubicBezTo>
                    <a:pt x="21217" y="9374"/>
                    <a:pt x="21217" y="8966"/>
                    <a:pt x="21183" y="8966"/>
                  </a:cubicBezTo>
                  <a:cubicBezTo>
                    <a:pt x="21183" y="8558"/>
                    <a:pt x="21183" y="8558"/>
                    <a:pt x="21183" y="8151"/>
                  </a:cubicBezTo>
                  <a:cubicBezTo>
                    <a:pt x="21183" y="8151"/>
                    <a:pt x="21183" y="7743"/>
                    <a:pt x="21183" y="7743"/>
                  </a:cubicBezTo>
                  <a:cubicBezTo>
                    <a:pt x="21183" y="7336"/>
                    <a:pt x="21217" y="7336"/>
                    <a:pt x="21217" y="7336"/>
                  </a:cubicBezTo>
                  <a:cubicBezTo>
                    <a:pt x="21252" y="7336"/>
                    <a:pt x="21252" y="7336"/>
                    <a:pt x="21287" y="7336"/>
                  </a:cubicBezTo>
                  <a:cubicBezTo>
                    <a:pt x="21287" y="6928"/>
                    <a:pt x="21322" y="6928"/>
                    <a:pt x="21357" y="6928"/>
                  </a:cubicBezTo>
                  <a:cubicBezTo>
                    <a:pt x="21391" y="6928"/>
                    <a:pt x="21426" y="7336"/>
                    <a:pt x="21461" y="7336"/>
                  </a:cubicBezTo>
                  <a:cubicBezTo>
                    <a:pt x="21496" y="7336"/>
                    <a:pt x="21530" y="7336"/>
                    <a:pt x="21565" y="7743"/>
                  </a:cubicBezTo>
                  <a:lnTo>
                    <a:pt x="21600" y="5298"/>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pic>
        <p:nvPicPr>
          <p:cNvPr id="589" name="Graphic 11" descr="Graphic 11"/>
          <p:cNvPicPr>
            <a:picLocks noChangeAspect="1"/>
          </p:cNvPicPr>
          <p:nvPr/>
        </p:nvPicPr>
        <p:blipFill>
          <a:blip r:embed="rId3">
            <a:extLst/>
          </a:blip>
          <a:stretch>
            <a:fillRect/>
          </a:stretch>
        </p:blipFill>
        <p:spPr>
          <a:xfrm>
            <a:off x="0" y="2600807"/>
            <a:ext cx="3106057" cy="572845"/>
          </a:xfrm>
          <a:prstGeom prst="rect">
            <a:avLst/>
          </a:prstGeom>
          <a:ln w="12700">
            <a:miter lim="400000"/>
          </a:ln>
        </p:spPr>
      </p:pic>
      <p:sp>
        <p:nvSpPr>
          <p:cNvPr id="590" name="Slide Number"/>
          <p:cNvSpPr txBox="1"/>
          <p:nvPr>
            <p:ph type="sldNum" sz="quarter" idx="2"/>
          </p:nvPr>
        </p:nvSpPr>
        <p:spPr>
          <a:xfrm>
            <a:off x="4419600" y="4627562"/>
            <a:ext cx="2133600" cy="279401"/>
          </a:xfrm>
          <a:prstGeom prst="rect">
            <a:avLst/>
          </a:prstGeom>
        </p:spPr>
        <p:txBody>
          <a:bodyPr lIns="45719" tIns="45719" rIns="45719" bIns="45719" anchor="ctr"/>
          <a:lstStyle>
            <a:lvl1pPr defTabSz="685800">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ontent Slide">
    <p:spTree>
      <p:nvGrpSpPr>
        <p:cNvPr id="1" name=""/>
        <p:cNvGrpSpPr/>
        <p:nvPr/>
      </p:nvGrpSpPr>
      <p:grpSpPr>
        <a:xfrm>
          <a:off x="0" y="0"/>
          <a:ext cx="0" cy="0"/>
          <a:chOff x="0" y="0"/>
          <a:chExt cx="0" cy="0"/>
        </a:xfrm>
      </p:grpSpPr>
      <p:sp>
        <p:nvSpPr>
          <p:cNvPr id="48"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49"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50"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51"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52" name="Picture 97" descr="Picture 97"/>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53" name="Body Level One…"/>
          <p:cNvSpPr txBox="1"/>
          <p:nvPr>
            <p:ph type="body" idx="1" hasCustomPrompt="1"/>
          </p:nvPr>
        </p:nvSpPr>
        <p:spPr>
          <a:xfrm>
            <a:off x="191885" y="853439"/>
            <a:ext cx="8808998" cy="4004311"/>
          </a:xfrm>
          <a:prstGeom prst="rect">
            <a:avLst/>
          </a:prstGeom>
        </p:spPr>
        <p:txBody>
          <a:bodyPr lIns="0" tIns="0" rIns="0" bIns="0"/>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Click to edit Master text styles</a:t>
            </a:r>
          </a:p>
          <a:p>
            <a:pPr lvl="1"/>
            <a:r>
              <a:t/>
            </a:r>
          </a:p>
          <a:p>
            <a:pPr lvl="2"/>
            <a:r>
              <a:t/>
            </a:r>
          </a:p>
          <a:p>
            <a:pPr lvl="3"/>
            <a:r>
              <a:t/>
            </a:r>
          </a:p>
          <a:p>
            <a:pPr lvl="4"/>
            <a:r>
              <a:t/>
            </a:r>
          </a:p>
        </p:txBody>
      </p:sp>
      <p:sp>
        <p:nvSpPr>
          <p:cNvPr id="54" name="Click to edit Title Text"/>
          <p:cNvSpPr txBox="1"/>
          <p:nvPr>
            <p:ph type="title" hasCustomPrompt="1"/>
          </p:nvPr>
        </p:nvSpPr>
        <p:spPr>
          <a:xfrm>
            <a:off x="191885" y="0"/>
            <a:ext cx="8802506" cy="632460"/>
          </a:xfrm>
          <a:prstGeom prst="rect">
            <a:avLst/>
          </a:prstGeom>
        </p:spPr>
        <p:txBody>
          <a:bodyPr lIns="0" tIns="0" rIns="0" bIns="0"/>
          <a:lstStyle/>
          <a:p>
            <a:pPr/>
            <a:r>
              <a:t>Click to edit Title Text</a:t>
            </a:r>
          </a:p>
        </p:txBody>
      </p:sp>
      <p:sp>
        <p:nvSpPr>
          <p:cNvPr id="55" name="Rectangle: Rounded Corners 9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lain Content Slide">
    <p:spTree>
      <p:nvGrpSpPr>
        <p:cNvPr id="1" name=""/>
        <p:cNvGrpSpPr/>
        <p:nvPr/>
      </p:nvGrpSpPr>
      <p:grpSpPr>
        <a:xfrm>
          <a:off x="0" y="0"/>
          <a:ext cx="0" cy="0"/>
          <a:chOff x="0" y="0"/>
          <a:chExt cx="0" cy="0"/>
        </a:xfrm>
      </p:grpSpPr>
      <p:sp>
        <p:nvSpPr>
          <p:cNvPr id="62"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63"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64"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65"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
        <p:nvSpPr>
          <p:cNvPr id="66" name="Body Level One…"/>
          <p:cNvSpPr txBox="1"/>
          <p:nvPr>
            <p:ph type="body" idx="1" hasCustomPrompt="1"/>
          </p:nvPr>
        </p:nvSpPr>
        <p:spPr>
          <a:xfrm>
            <a:off x="191885" y="853439"/>
            <a:ext cx="8808998" cy="4004311"/>
          </a:xfrm>
          <a:prstGeom prst="rect">
            <a:avLst/>
          </a:prstGeom>
        </p:spPr>
        <p:txBody>
          <a:bodyPr lIns="0" tIns="0" rIns="0" bIns="0"/>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Click to edit Master text styles</a:t>
            </a:r>
          </a:p>
          <a:p>
            <a:pPr lvl="1"/>
            <a:r>
              <a:t/>
            </a:r>
          </a:p>
          <a:p>
            <a:pPr lvl="2"/>
            <a:r>
              <a:t/>
            </a:r>
          </a:p>
          <a:p>
            <a:pPr lvl="3"/>
            <a:r>
              <a:t/>
            </a:r>
          </a:p>
          <a:p>
            <a:pPr lvl="4"/>
            <a:r>
              <a:t/>
            </a:r>
          </a:p>
        </p:txBody>
      </p:sp>
      <p:sp>
        <p:nvSpPr>
          <p:cNvPr id="67" name="Click to edit Title Text"/>
          <p:cNvSpPr txBox="1"/>
          <p:nvPr>
            <p:ph type="title" hasCustomPrompt="1"/>
          </p:nvPr>
        </p:nvSpPr>
        <p:spPr>
          <a:xfrm>
            <a:off x="191885" y="0"/>
            <a:ext cx="8802506" cy="632460"/>
          </a:xfrm>
          <a:prstGeom prst="rect">
            <a:avLst/>
          </a:prstGeom>
        </p:spPr>
        <p:txBody>
          <a:bodyPr lIns="0" tIns="0" rIns="0" bIns="0"/>
          <a:lstStyle/>
          <a:p>
            <a:pPr/>
            <a:r>
              <a:t>Click to edit Title Text</a:t>
            </a:r>
          </a:p>
        </p:txBody>
      </p:sp>
      <p:sp>
        <p:nvSpPr>
          <p:cNvPr id="68" name="Rectangle: Rounded Corners 9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otted Content Slide">
    <p:spTree>
      <p:nvGrpSpPr>
        <p:cNvPr id="1" name=""/>
        <p:cNvGrpSpPr/>
        <p:nvPr/>
      </p:nvGrpSpPr>
      <p:grpSpPr>
        <a:xfrm>
          <a:off x="0" y="0"/>
          <a:ext cx="0" cy="0"/>
          <a:chOff x="0" y="0"/>
          <a:chExt cx="0" cy="0"/>
        </a:xfrm>
      </p:grpSpPr>
      <p:sp>
        <p:nvSpPr>
          <p:cNvPr id="75"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76"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77"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78"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79" name="Picture 2" descr="Picture 2"/>
          <p:cNvPicPr>
            <a:picLocks noChangeAspect="1"/>
          </p:cNvPicPr>
          <p:nvPr/>
        </p:nvPicPr>
        <p:blipFill>
          <a:blip r:embed="rId2">
            <a:extLst/>
          </a:blip>
          <a:srcRect l="0" t="1517" r="0" b="0"/>
          <a:stretch>
            <a:fillRect/>
          </a:stretch>
        </p:blipFill>
        <p:spPr>
          <a:xfrm>
            <a:off x="93740" y="-1"/>
            <a:ext cx="9050260" cy="5065444"/>
          </a:xfrm>
          <a:prstGeom prst="rect">
            <a:avLst/>
          </a:prstGeom>
          <a:ln w="12700">
            <a:miter lim="400000"/>
          </a:ln>
        </p:spPr>
      </p:pic>
      <p:sp>
        <p:nvSpPr>
          <p:cNvPr id="80" name="Rectangle: Rounded Corners 9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
        <p:nvSpPr>
          <p:cNvPr id="81" name="TextBox 7"/>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82" name="TextBox 9"/>
          <p:cNvSpPr txBox="1"/>
          <p:nvPr/>
        </p:nvSpPr>
        <p:spPr>
          <a:xfrm>
            <a:off x="8612411" y="4936033"/>
            <a:ext cx="392368" cy="183053"/>
          </a:xfrm>
          <a:prstGeom prst="rect">
            <a:avLst/>
          </a:prstGeom>
          <a:ln w="12700">
            <a:miter lim="400000"/>
          </a:ln>
        </p:spPr>
        <p:txBody>
          <a:bodyPr lIns="34289" tIns="34289" rIns="34289" bIns="34289">
            <a:spAutoFit/>
          </a:bodyPr>
          <a:lstStyle/>
          <a:p>
            <a:pPr algn="r" defTabSz="685782">
              <a:defRPr sz="900">
                <a:solidFill>
                  <a:srgbClr val="404040"/>
                </a:solidFill>
              </a:defRPr>
            </a:pPr>
          </a:p>
        </p:txBody>
      </p:sp>
      <p:sp>
        <p:nvSpPr>
          <p:cNvPr id="83" name="Body Level One…"/>
          <p:cNvSpPr txBox="1"/>
          <p:nvPr>
            <p:ph type="body" idx="1" hasCustomPrompt="1"/>
          </p:nvPr>
        </p:nvSpPr>
        <p:spPr>
          <a:xfrm>
            <a:off x="191885" y="853439"/>
            <a:ext cx="8808998" cy="4004311"/>
          </a:xfrm>
          <a:prstGeom prst="rect">
            <a:avLst/>
          </a:prstGeom>
        </p:spPr>
        <p:txBody>
          <a:bodyPr lIns="0" tIns="0" rIns="0" bIns="0"/>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Click to edit Master text styles</a:t>
            </a:r>
          </a:p>
          <a:p>
            <a:pPr lvl="1"/>
            <a:r>
              <a:t/>
            </a:r>
          </a:p>
          <a:p>
            <a:pPr lvl="2"/>
            <a:r>
              <a:t/>
            </a:r>
          </a:p>
          <a:p>
            <a:pPr lvl="3"/>
            <a:r>
              <a:t/>
            </a:r>
          </a:p>
          <a:p>
            <a:pPr lvl="4"/>
            <a:r>
              <a:t/>
            </a:r>
          </a:p>
        </p:txBody>
      </p:sp>
      <p:sp>
        <p:nvSpPr>
          <p:cNvPr id="84" name="Click to edit Title Text"/>
          <p:cNvSpPr txBox="1"/>
          <p:nvPr>
            <p:ph type="title" hasCustomPrompt="1"/>
          </p:nvPr>
        </p:nvSpPr>
        <p:spPr>
          <a:xfrm>
            <a:off x="191885" y="0"/>
            <a:ext cx="8802506" cy="632460"/>
          </a:xfrm>
          <a:prstGeom prst="rect">
            <a:avLst/>
          </a:prstGeom>
        </p:spPr>
        <p:txBody>
          <a:bodyPr lIns="0" tIns="0" rIns="0" bIns="0"/>
          <a:lstStyle/>
          <a:p>
            <a:pPr/>
            <a:r>
              <a:t>Click to edit Title Text</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otted Content Slide">
    <p:spTree>
      <p:nvGrpSpPr>
        <p:cNvPr id="1" name=""/>
        <p:cNvGrpSpPr/>
        <p:nvPr/>
      </p:nvGrpSpPr>
      <p:grpSpPr>
        <a:xfrm>
          <a:off x="0" y="0"/>
          <a:ext cx="0" cy="0"/>
          <a:chOff x="0" y="0"/>
          <a:chExt cx="0" cy="0"/>
        </a:xfrm>
      </p:grpSpPr>
      <p:sp>
        <p:nvSpPr>
          <p:cNvPr id="91"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92"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93"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94"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95" name="Picture 2" descr="Picture 2"/>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96" name="TextBox 7"/>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97" name="TextBox 9"/>
          <p:cNvSpPr txBox="1"/>
          <p:nvPr/>
        </p:nvSpPr>
        <p:spPr>
          <a:xfrm>
            <a:off x="8612411" y="4936033"/>
            <a:ext cx="392368" cy="183053"/>
          </a:xfrm>
          <a:prstGeom prst="rect">
            <a:avLst/>
          </a:prstGeom>
          <a:ln w="12700">
            <a:miter lim="400000"/>
          </a:ln>
        </p:spPr>
        <p:txBody>
          <a:bodyPr lIns="34289" tIns="34289" rIns="34289" bIns="34289">
            <a:spAutoFit/>
          </a:bodyPr>
          <a:lstStyle/>
          <a:p>
            <a:pPr algn="r" defTabSz="685782">
              <a:defRPr sz="900">
                <a:solidFill>
                  <a:srgbClr val="404040"/>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Content Slide">
    <p:spTree>
      <p:nvGrpSpPr>
        <p:cNvPr id="1" name=""/>
        <p:cNvGrpSpPr/>
        <p:nvPr/>
      </p:nvGrpSpPr>
      <p:grpSpPr>
        <a:xfrm>
          <a:off x="0" y="0"/>
          <a:ext cx="0" cy="0"/>
          <a:chOff x="0" y="0"/>
          <a:chExt cx="0" cy="0"/>
        </a:xfrm>
      </p:grpSpPr>
      <p:sp>
        <p:nvSpPr>
          <p:cNvPr id="104"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105"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
        <p:nvSpPr>
          <p:cNvPr id="106"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107"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108" name="Picture 94" descr="Picture 94"/>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109" name="Click to edit Title Text"/>
          <p:cNvSpPr txBox="1"/>
          <p:nvPr>
            <p:ph type="title" hasCustomPrompt="1"/>
          </p:nvPr>
        </p:nvSpPr>
        <p:spPr>
          <a:prstGeom prst="rect">
            <a:avLst/>
          </a:prstGeom>
        </p:spPr>
        <p:txBody>
          <a:bodyPr/>
          <a:lstStyle/>
          <a:p>
            <a:pPr/>
            <a:r>
              <a:t>Click to edit Title Text</a:t>
            </a:r>
          </a:p>
        </p:txBody>
      </p:sp>
      <p:sp>
        <p:nvSpPr>
          <p:cNvPr id="110" name="Body Level One…"/>
          <p:cNvSpPr txBox="1"/>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 Full Grid">
    <p:spTree>
      <p:nvGrpSpPr>
        <p:cNvPr id="1" name=""/>
        <p:cNvGrpSpPr/>
        <p:nvPr/>
      </p:nvGrpSpPr>
      <p:grpSpPr>
        <a:xfrm>
          <a:off x="0" y="0"/>
          <a:ext cx="0" cy="0"/>
          <a:chOff x="0" y="0"/>
          <a:chExt cx="0" cy="0"/>
        </a:xfrm>
      </p:grpSpPr>
      <p:pic>
        <p:nvPicPr>
          <p:cNvPr id="117" name="Picture 99" descr="Picture 99"/>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118" name="Body Level One…"/>
          <p:cNvSpPr txBox="1"/>
          <p:nvPr>
            <p:ph type="body" idx="1"/>
          </p:nvPr>
        </p:nvSpPr>
        <p:spPr>
          <a:xfrm>
            <a:off x="311150" y="279400"/>
            <a:ext cx="8496300" cy="4254500"/>
          </a:xfrm>
          <a:prstGeom prst="rect">
            <a:avLst/>
          </a:prstGeom>
        </p:spPr>
        <p:txBody>
          <a:bodyPr lIns="45719" tIns="45719" rIns="45719" bIns="45719"/>
          <a:lstStyle>
            <a:lvl1pPr>
              <a:buBlip>
                <a:blip r:embed="rId3"/>
              </a:buBlip>
              <a:defRPr sz="2100"/>
            </a:lvl1pPr>
            <a:lvl2pPr marL="542911" indent="-200020">
              <a:buBlip>
                <a:blip r:embed="rId3"/>
              </a:buBlip>
              <a:defRPr sz="2100"/>
            </a:lvl2pPr>
            <a:lvl3pPr marL="925806" indent="-240024">
              <a:buBlip>
                <a:blip r:embed="rId3"/>
              </a:buBlip>
              <a:defRPr sz="2100"/>
            </a:lvl3pPr>
            <a:lvl4pPr>
              <a:buBlip>
                <a:blip r:embed="rId3"/>
              </a:buBlip>
              <a:defRPr sz="2100"/>
            </a:lvl4pPr>
            <a:lvl5pPr marL="1628735" indent="-257169">
              <a:buBlip>
                <a:blip r:embed="rId3"/>
              </a:buBlip>
              <a:defRPr sz="2100"/>
            </a:lvl5pPr>
          </a:lstStyle>
          <a:p>
            <a:pPr/>
            <a:r>
              <a:t>Body Level One</a:t>
            </a:r>
          </a:p>
          <a:p>
            <a:pPr lvl="1"/>
            <a:r>
              <a:t>Body Level Two</a:t>
            </a:r>
          </a:p>
          <a:p>
            <a:pPr lvl="2"/>
            <a:r>
              <a:t>Body Level Three</a:t>
            </a:r>
          </a:p>
          <a:p>
            <a:pPr lvl="3"/>
            <a:r>
              <a:t>Body Level Four</a:t>
            </a:r>
          </a:p>
          <a:p>
            <a:pPr lvl="4"/>
            <a:r>
              <a:t>Body Level Five</a:t>
            </a:r>
          </a:p>
        </p:txBody>
      </p:sp>
      <p:sp>
        <p:nvSpPr>
          <p:cNvPr id="119" name="TextBox 97"/>
          <p:cNvSpPr txBox="1"/>
          <p:nvPr/>
        </p:nvSpPr>
        <p:spPr>
          <a:xfrm>
            <a:off x="3025317"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120"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 No Grid">
    <p:spTree>
      <p:nvGrpSpPr>
        <p:cNvPr id="1" name=""/>
        <p:cNvGrpSpPr/>
        <p:nvPr/>
      </p:nvGrpSpPr>
      <p:grpSpPr>
        <a:xfrm>
          <a:off x="0" y="0"/>
          <a:ext cx="0" cy="0"/>
          <a:chOff x="0" y="0"/>
          <a:chExt cx="0" cy="0"/>
        </a:xfrm>
      </p:grpSpPr>
      <p:sp>
        <p:nvSpPr>
          <p:cNvPr id="127" name="Body Level One…"/>
          <p:cNvSpPr txBox="1"/>
          <p:nvPr>
            <p:ph type="body" idx="1"/>
          </p:nvPr>
        </p:nvSpPr>
        <p:spPr>
          <a:xfrm>
            <a:off x="311150" y="279400"/>
            <a:ext cx="8496300" cy="4254500"/>
          </a:xfrm>
          <a:prstGeom prst="rect">
            <a:avLst/>
          </a:prstGeom>
        </p:spPr>
        <p:txBody>
          <a:bodyPr lIns="45719" tIns="45719" rIns="45719" bIns="45719"/>
          <a:lstStyle>
            <a:lvl1pPr>
              <a:buBlip>
                <a:blip r:embed="rId2"/>
              </a:buBlip>
              <a:defRPr sz="2100"/>
            </a:lvl1pPr>
            <a:lvl2pPr marL="542911" indent="-200020">
              <a:buBlip>
                <a:blip r:embed="rId2"/>
              </a:buBlip>
              <a:defRPr sz="2100"/>
            </a:lvl2pPr>
            <a:lvl3pPr marL="925806" indent="-240024">
              <a:buBlip>
                <a:blip r:embed="rId2"/>
              </a:buBlip>
              <a:defRPr sz="2100"/>
            </a:lvl3pPr>
            <a:lvl4pPr>
              <a:buBlip>
                <a:blip r:embed="rId2"/>
              </a:buBlip>
              <a:defRPr sz="2100"/>
            </a:lvl4pPr>
            <a:lvl5pPr marL="1628735" indent="-257169">
              <a:buBlip>
                <a:blip r:embed="rId2"/>
              </a:buBlip>
              <a:defRPr sz="2100"/>
            </a:lvl5pPr>
          </a:lstStyle>
          <a:p>
            <a:pPr/>
            <a:r>
              <a:t>Body Level One</a:t>
            </a:r>
          </a:p>
          <a:p>
            <a:pPr lvl="1"/>
            <a:r>
              <a:t>Body Level Two</a:t>
            </a:r>
          </a:p>
          <a:p>
            <a:pPr lvl="2"/>
            <a:r>
              <a:t>Body Level Three</a:t>
            </a:r>
          </a:p>
          <a:p>
            <a:pPr lvl="3"/>
            <a:r>
              <a:t>Body Level Four</a:t>
            </a:r>
          </a:p>
          <a:p>
            <a:pPr lvl="4"/>
            <a:r>
              <a:t>Body Level Five</a:t>
            </a:r>
          </a:p>
        </p:txBody>
      </p:sp>
      <p:sp>
        <p:nvSpPr>
          <p:cNvPr id="128" name="TextBox 97"/>
          <p:cNvSpPr txBox="1"/>
          <p:nvPr/>
        </p:nvSpPr>
        <p:spPr>
          <a:xfrm>
            <a:off x="2764431" y="4936035"/>
            <a:ext cx="3637638"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www.LntTechservices.com</a:t>
            </a:r>
          </a:p>
        </p:txBody>
      </p:sp>
      <p:sp>
        <p:nvSpPr>
          <p:cNvPr id="129" name="Slide Number"/>
          <p:cNvSpPr txBox="1"/>
          <p:nvPr>
            <p:ph type="sldNum" sz="quarter" idx="2"/>
          </p:nvPr>
        </p:nvSpPr>
        <p:spPr>
          <a:xfrm>
            <a:off x="8841927" y="4936033"/>
            <a:ext cx="197142" cy="1830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Box 8"/>
          <p:cNvSpPr txBox="1"/>
          <p:nvPr/>
        </p:nvSpPr>
        <p:spPr>
          <a:xfrm>
            <a:off x="3025319" y="4936035"/>
            <a:ext cx="3115866" cy="183052"/>
          </a:xfrm>
          <a:prstGeom prst="rect">
            <a:avLst/>
          </a:prstGeom>
          <a:ln w="12700">
            <a:miter lim="400000"/>
          </a:ln>
          <a:extLst>
            <a:ext uri="{C572A759-6A51-4108-AA02-DFA0A04FC94B}">
              <ma14:wrappingTextBoxFlag xmlns:ma14="http://schemas.microsoft.com/office/mac/drawingml/2011/main" val="1"/>
            </a:ext>
          </a:extLst>
        </p:spPr>
        <p:txBody>
          <a:bodyPr wrap="none" lIns="34289" tIns="34289" rIns="34289" bIns="34289">
            <a:spAutoFit/>
          </a:bodyPr>
          <a:lstStyle>
            <a:lvl1pPr algn="ctr" defTabSz="685782">
              <a:defRPr sz="900">
                <a:solidFill>
                  <a:srgbClr val="404040"/>
                </a:solidFill>
              </a:defRPr>
            </a:lvl1pPr>
          </a:lstStyle>
          <a:p>
            <a:pPr/>
            <a:r>
              <a:t>Restricted Circulation | L&amp;T Technology Services | www.LTTS.com</a:t>
            </a:r>
          </a:p>
        </p:txBody>
      </p:sp>
      <p:sp>
        <p:nvSpPr>
          <p:cNvPr id="3" name="Slide Number"/>
          <p:cNvSpPr txBox="1"/>
          <p:nvPr>
            <p:ph type="sldNum" sz="quarter" idx="2"/>
          </p:nvPr>
        </p:nvSpPr>
        <p:spPr>
          <a:xfrm>
            <a:off x="8841927" y="4936033"/>
            <a:ext cx="197142" cy="183053"/>
          </a:xfrm>
          <a:prstGeom prst="rect">
            <a:avLst/>
          </a:prstGeom>
          <a:ln w="12700">
            <a:miter lim="400000"/>
          </a:ln>
        </p:spPr>
        <p:txBody>
          <a:bodyPr wrap="none" lIns="34289" tIns="34289" rIns="34289" bIns="34289">
            <a:spAutoFit/>
          </a:bodyPr>
          <a:lstStyle>
            <a:lvl1pPr algn="r" defTabSz="685782">
              <a:defRPr sz="900">
                <a:solidFill>
                  <a:srgbClr val="404040"/>
                </a:solidFill>
              </a:defRPr>
            </a:lvl1pPr>
          </a:lstStyle>
          <a:p>
            <a:pPr/>
            <a:fld id="{86CB4B4D-7CA3-9044-876B-883B54F8677D}" type="slidenum"/>
          </a:p>
        </p:txBody>
      </p:sp>
      <p:sp>
        <p:nvSpPr>
          <p:cNvPr id="4" name="Title 1"/>
          <p:cNvSpPr txBox="1"/>
          <p:nvPr/>
        </p:nvSpPr>
        <p:spPr>
          <a:xfrm>
            <a:off x="191884" y="45720"/>
            <a:ext cx="8802507" cy="54102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685782">
              <a:lnSpc>
                <a:spcPct val="90000"/>
              </a:lnSpc>
              <a:defRPr b="1" sz="2400">
                <a:solidFill>
                  <a:srgbClr val="404040"/>
                </a:solidFill>
              </a:defRPr>
            </a:lvl1pPr>
          </a:lstStyle>
          <a:p>
            <a:pPr/>
            <a:r>
              <a:t>Click to edit Title Text</a:t>
            </a:r>
          </a:p>
        </p:txBody>
      </p:sp>
      <p:sp>
        <p:nvSpPr>
          <p:cNvPr id="5" name="Rectangle: Rounded Corners 16"/>
          <p:cNvSpPr/>
          <p:nvPr/>
        </p:nvSpPr>
        <p:spPr>
          <a:xfrm>
            <a:off x="191885" y="637992"/>
            <a:ext cx="1045029"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pic>
        <p:nvPicPr>
          <p:cNvPr id="6" name="Picture 95" descr="Picture 95"/>
          <p:cNvPicPr>
            <a:picLocks noChangeAspect="1"/>
          </p:cNvPicPr>
          <p:nvPr/>
        </p:nvPicPr>
        <p:blipFill>
          <a:blip r:embed="rId2">
            <a:extLst/>
          </a:blip>
          <a:srcRect l="0" t="1517" r="0" b="0"/>
          <a:stretch>
            <a:fillRect/>
          </a:stretch>
        </p:blipFill>
        <p:spPr>
          <a:xfrm>
            <a:off x="46870" y="39029"/>
            <a:ext cx="9050260" cy="5065444"/>
          </a:xfrm>
          <a:prstGeom prst="rect">
            <a:avLst/>
          </a:prstGeom>
          <a:ln w="12700">
            <a:miter lim="400000"/>
          </a:ln>
        </p:spPr>
      </p:pic>
      <p:sp>
        <p:nvSpPr>
          <p:cNvPr id="7" name="Click to edit Title Text"/>
          <p:cNvSpPr txBox="1"/>
          <p:nvPr>
            <p:ph type="title" hasCustomPrompt="1"/>
          </p:nvPr>
        </p:nvSpPr>
        <p:spPr>
          <a:xfrm>
            <a:off x="348000" y="0"/>
            <a:ext cx="8534401" cy="8784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Click to edit Title Text</a:t>
            </a:r>
          </a:p>
        </p:txBody>
      </p:sp>
      <p:sp>
        <p:nvSpPr>
          <p:cNvPr id="8" name="Body Level One…"/>
          <p:cNvSpPr txBox="1"/>
          <p:nvPr>
            <p:ph type="body" idx="1"/>
          </p:nvPr>
        </p:nvSpPr>
        <p:spPr>
          <a:xfrm>
            <a:off x="348000" y="1051199"/>
            <a:ext cx="8534401" cy="3806551"/>
          </a:xfrm>
          <a:prstGeom prst="rect">
            <a:avLst/>
          </a:prstGeom>
          <a:ln w="12700">
            <a:miter lim="400000"/>
          </a:ln>
          <a:extLst>
            <a:ext uri="{C572A759-6A51-4108-AA02-DFA0A04FC94B}">
              <ma14:wrappingTextBoxFlag xmlns:ma14="http://schemas.microsoft.com/office/mac/drawingml/2011/main" val="1"/>
            </a:ext>
          </a:extLst>
        </p:spPr>
        <p:txBody>
          <a:bodyPr lIns="34289" tIns="34289" rIns="34289" bIns="34289">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9" name="Rectangle: Rounded Corners 97"/>
          <p:cNvSpPr/>
          <p:nvPr/>
        </p:nvSpPr>
        <p:spPr>
          <a:xfrm>
            <a:off x="442971" y="858971"/>
            <a:ext cx="1045028" cy="36577"/>
          </a:xfrm>
          <a:prstGeom prst="roundRect">
            <a:avLst>
              <a:gd name="adj" fmla="val 16667"/>
            </a:avLst>
          </a:prstGeom>
          <a:solidFill>
            <a:schemeClr val="accent3"/>
          </a:solidFill>
          <a:ln w="12700">
            <a:miter lim="400000"/>
          </a:ln>
        </p:spPr>
        <p:txBody>
          <a:bodyPr lIns="45719" rIns="45719" anchor="ctr"/>
          <a:lstStyle/>
          <a:p>
            <a:pPr algn="ctr">
              <a:defRPr>
                <a:solidFill>
                  <a:srgbClr val="FFFFFF"/>
                </a:solidFill>
              </a:defRPr>
            </a:pP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Lst>
  <p:transition xmlns:p14="http://schemas.microsoft.com/office/powerpoint/2010/main" spd="med" advClick="1"/>
  <p:txStyles>
    <p:titleStyle>
      <a:lvl1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1pPr>
      <a:lvl2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2pPr>
      <a:lvl3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3pPr>
      <a:lvl4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4pPr>
      <a:lvl5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5pPr>
      <a:lvl6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6pPr>
      <a:lvl7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7pPr>
      <a:lvl8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8pPr>
      <a:lvl9pPr marL="0" marR="0" indent="0" algn="l" defTabSz="685782" rtl="0" latinLnBrk="0">
        <a:lnSpc>
          <a:spcPct val="90000"/>
        </a:lnSpc>
        <a:spcBef>
          <a:spcPts val="0"/>
        </a:spcBef>
        <a:spcAft>
          <a:spcPts val="0"/>
        </a:spcAft>
        <a:buClrTx/>
        <a:buSzTx/>
        <a:buFontTx/>
        <a:buNone/>
        <a:tabLst/>
        <a:defRPr b="1" baseline="0" cap="none" i="0" spc="0" strike="noStrike" sz="2400" u="none">
          <a:solidFill>
            <a:srgbClr val="404040"/>
          </a:solidFill>
          <a:uFillTx/>
          <a:latin typeface="+mj-lt"/>
          <a:ea typeface="+mj-ea"/>
          <a:cs typeface="+mj-cs"/>
          <a:sym typeface="Calibri"/>
        </a:defRPr>
      </a:lvl9pPr>
    </p:titleStyle>
    <p:bodyStyle>
      <a:lvl1pPr marL="171446" marR="0" indent="-171446" algn="l" defTabSz="685782" rtl="0" latinLnBrk="0">
        <a:lnSpc>
          <a:spcPct val="90000"/>
        </a:lnSpc>
        <a:spcBef>
          <a:spcPts val="700"/>
        </a:spcBef>
        <a:spcAft>
          <a:spcPts val="0"/>
        </a:spcAft>
        <a:buClrTx/>
        <a:buSzPct val="100000"/>
        <a:buFontTx/>
        <a:buBlip>
          <a:blip r:embed="rId3"/>
        </a:buBlip>
        <a:tabLst/>
        <a:defRPr b="0" baseline="0" cap="none" i="0" spc="0" strike="noStrike" sz="1800" u="none">
          <a:solidFill>
            <a:srgbClr val="1F1A17"/>
          </a:solidFill>
          <a:uFillTx/>
          <a:latin typeface="+mj-lt"/>
          <a:ea typeface="+mj-ea"/>
          <a:cs typeface="+mj-cs"/>
          <a:sym typeface="Calibri"/>
        </a:defRPr>
      </a:lvl1pPr>
      <a:lvl2pPr marL="535767" marR="0" indent="-192876" algn="l" defTabSz="685782" rtl="0" latinLnBrk="0">
        <a:lnSpc>
          <a:spcPct val="90000"/>
        </a:lnSpc>
        <a:spcBef>
          <a:spcPts val="700"/>
        </a:spcBef>
        <a:spcAft>
          <a:spcPts val="0"/>
        </a:spcAft>
        <a:buClrTx/>
        <a:buSzPct val="100000"/>
        <a:buFontTx/>
        <a:buBlip>
          <a:blip r:embed="rId3"/>
        </a:buBlip>
        <a:tabLst/>
        <a:defRPr b="0" baseline="0" cap="none" i="0" spc="0" strike="noStrike" sz="1800" u="none">
          <a:solidFill>
            <a:srgbClr val="1F1A17"/>
          </a:solidFill>
          <a:uFillTx/>
          <a:latin typeface="+mj-lt"/>
          <a:ea typeface="+mj-ea"/>
          <a:cs typeface="+mj-cs"/>
          <a:sym typeface="Calibri"/>
        </a:defRPr>
      </a:lvl2pPr>
      <a:lvl3pPr marL="906212" marR="0" indent="-220430" algn="l" defTabSz="685782" rtl="0" latinLnBrk="0">
        <a:lnSpc>
          <a:spcPct val="90000"/>
        </a:lnSpc>
        <a:spcBef>
          <a:spcPts val="700"/>
        </a:spcBef>
        <a:spcAft>
          <a:spcPts val="0"/>
        </a:spcAft>
        <a:buClrTx/>
        <a:buSzPct val="100000"/>
        <a:buFontTx/>
        <a:buBlip>
          <a:blip r:embed="rId3"/>
        </a:buBlip>
        <a:tabLst/>
        <a:defRPr b="0" baseline="0" cap="none" i="0" spc="0" strike="noStrike" sz="1800" u="none">
          <a:solidFill>
            <a:srgbClr val="1F1A17"/>
          </a:solidFill>
          <a:uFillTx/>
          <a:latin typeface="+mj-lt"/>
          <a:ea typeface="+mj-ea"/>
          <a:cs typeface="+mj-cs"/>
          <a:sym typeface="Calibri"/>
        </a:defRPr>
      </a:lvl3pPr>
      <a:lvl4pPr marL="1285843" marR="0" indent="-257169" algn="l" defTabSz="685782" rtl="0" latinLnBrk="0">
        <a:lnSpc>
          <a:spcPct val="90000"/>
        </a:lnSpc>
        <a:spcBef>
          <a:spcPts val="700"/>
        </a:spcBef>
        <a:spcAft>
          <a:spcPts val="0"/>
        </a:spcAft>
        <a:buClrTx/>
        <a:buSzPct val="100000"/>
        <a:buFontTx/>
        <a:buBlip>
          <a:blip r:embed="rId3"/>
        </a:buBlip>
        <a:tabLst/>
        <a:defRPr b="0" baseline="0" cap="none" i="0" spc="0" strike="noStrike" sz="1800" u="none">
          <a:solidFill>
            <a:srgbClr val="1F1A17"/>
          </a:solidFill>
          <a:uFillTx/>
          <a:latin typeface="+mj-lt"/>
          <a:ea typeface="+mj-ea"/>
          <a:cs typeface="+mj-cs"/>
          <a:sym typeface="Calibri"/>
        </a:defRPr>
      </a:lvl4pPr>
      <a:lvl5pPr marL="1652114" marR="0" indent="-280548" algn="l" defTabSz="685782" rtl="0" latinLnBrk="0">
        <a:lnSpc>
          <a:spcPct val="90000"/>
        </a:lnSpc>
        <a:spcBef>
          <a:spcPts val="700"/>
        </a:spcBef>
        <a:spcAft>
          <a:spcPts val="0"/>
        </a:spcAft>
        <a:buClrTx/>
        <a:buSzPct val="100000"/>
        <a:buFontTx/>
        <a:buBlip>
          <a:blip r:embed="rId3"/>
        </a:buBlip>
        <a:tabLst/>
        <a:defRPr b="0" baseline="0" cap="none" i="0" spc="0" strike="noStrike" sz="1800" u="none">
          <a:solidFill>
            <a:srgbClr val="1F1A17"/>
          </a:solidFill>
          <a:uFillTx/>
          <a:latin typeface="+mj-lt"/>
          <a:ea typeface="+mj-ea"/>
          <a:cs typeface="+mj-cs"/>
          <a:sym typeface="Calibri"/>
        </a:defRPr>
      </a:lvl5pPr>
      <a:lvl6pPr marL="1934887" marR="0" indent="-220430" algn="l" defTabSz="685782" rtl="0" latinLnBrk="0">
        <a:lnSpc>
          <a:spcPct val="90000"/>
        </a:lnSpc>
        <a:spcBef>
          <a:spcPts val="700"/>
        </a:spcBef>
        <a:spcAft>
          <a:spcPts val="0"/>
        </a:spcAft>
        <a:buClrTx/>
        <a:buSzPct val="100000"/>
        <a:buFontTx/>
        <a:buChar char="•"/>
        <a:tabLst/>
        <a:defRPr b="0" baseline="0" cap="none" i="0" spc="0" strike="noStrike" sz="1800" u="none">
          <a:solidFill>
            <a:srgbClr val="1F1A17"/>
          </a:solidFill>
          <a:uFillTx/>
          <a:latin typeface="+mj-lt"/>
          <a:ea typeface="+mj-ea"/>
          <a:cs typeface="+mj-cs"/>
          <a:sym typeface="Calibri"/>
        </a:defRPr>
      </a:lvl6pPr>
      <a:lvl7pPr marL="2277779" marR="0" indent="-220430" algn="l" defTabSz="685782" rtl="0" latinLnBrk="0">
        <a:lnSpc>
          <a:spcPct val="90000"/>
        </a:lnSpc>
        <a:spcBef>
          <a:spcPts val="700"/>
        </a:spcBef>
        <a:spcAft>
          <a:spcPts val="0"/>
        </a:spcAft>
        <a:buClrTx/>
        <a:buSzPct val="100000"/>
        <a:buFontTx/>
        <a:buChar char="•"/>
        <a:tabLst/>
        <a:defRPr b="0" baseline="0" cap="none" i="0" spc="0" strike="noStrike" sz="1800" u="none">
          <a:solidFill>
            <a:srgbClr val="1F1A17"/>
          </a:solidFill>
          <a:uFillTx/>
          <a:latin typeface="+mj-lt"/>
          <a:ea typeface="+mj-ea"/>
          <a:cs typeface="+mj-cs"/>
          <a:sym typeface="Calibri"/>
        </a:defRPr>
      </a:lvl7pPr>
      <a:lvl8pPr marL="2620670" marR="0" indent="-220430" algn="l" defTabSz="685782" rtl="0" latinLnBrk="0">
        <a:lnSpc>
          <a:spcPct val="90000"/>
        </a:lnSpc>
        <a:spcBef>
          <a:spcPts val="700"/>
        </a:spcBef>
        <a:spcAft>
          <a:spcPts val="0"/>
        </a:spcAft>
        <a:buClrTx/>
        <a:buSzPct val="100000"/>
        <a:buFontTx/>
        <a:buChar char="•"/>
        <a:tabLst/>
        <a:defRPr b="0" baseline="0" cap="none" i="0" spc="0" strike="noStrike" sz="1800" u="none">
          <a:solidFill>
            <a:srgbClr val="1F1A17"/>
          </a:solidFill>
          <a:uFillTx/>
          <a:latin typeface="+mj-lt"/>
          <a:ea typeface="+mj-ea"/>
          <a:cs typeface="+mj-cs"/>
          <a:sym typeface="Calibri"/>
        </a:defRPr>
      </a:lvl8pPr>
      <a:lvl9pPr marL="2963561" marR="0" indent="-220430" algn="l" defTabSz="685782" rtl="0" latinLnBrk="0">
        <a:lnSpc>
          <a:spcPct val="90000"/>
        </a:lnSpc>
        <a:spcBef>
          <a:spcPts val="700"/>
        </a:spcBef>
        <a:spcAft>
          <a:spcPts val="0"/>
        </a:spcAft>
        <a:buClrTx/>
        <a:buSzPct val="100000"/>
        <a:buFontTx/>
        <a:buChar char="•"/>
        <a:tabLst/>
        <a:defRPr b="0" baseline="0" cap="none" i="0" spc="0" strike="noStrike" sz="1800" u="none">
          <a:solidFill>
            <a:srgbClr val="1F1A17"/>
          </a:solidFill>
          <a:uFillTx/>
          <a:latin typeface="+mj-lt"/>
          <a:ea typeface="+mj-ea"/>
          <a:cs typeface="+mj-cs"/>
          <a:sym typeface="Calibri"/>
        </a:defRPr>
      </a:lvl9pPr>
    </p:bodyStyle>
    <p:otherStyle>
      <a:lvl1pPr marL="0" marR="0" indent="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3429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6858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10287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13716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17145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20574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24003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2743200" algn="r" defTabSz="685782"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eeexplore.ieee.org/document/9338571/figures#figures" TargetMode="External"/><Relationship Id="rId3" Type="http://schemas.openxmlformats.org/officeDocument/2006/relationships/hyperlink" Target="https://www.mathworks.com/help/ident/ug/modeling-a-vehicle-dynamics-system.html" TargetMode="External"/><Relationship Id="rId4" Type="http://schemas.openxmlformats.org/officeDocument/2006/relationships/hyperlink" Target="https://www.researchgate.net/figure/Compensation-torque-calculation-process-with-a-certain-accelerator-pedal-opening_fig11_284546618" TargetMode="External"/><Relationship Id="rId5" Type="http://schemas.openxmlformats.org/officeDocument/2006/relationships/hyperlink" Target="https://journals.sagepub.com/doi/abs/10.1177/09544070221085384" TargetMode="External"/><Relationship Id="rId6" Type="http://schemas.openxmlformats.org/officeDocument/2006/relationships/hyperlink" Target="https://www.mechanics-industry.org/articles/meca/full_html/2021/01/mi200249/mi200249.html"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image" Target="../media/image9.png"/><Relationship Id="rId5"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Title 1"/>
          <p:cNvSpPr txBox="1"/>
          <p:nvPr>
            <p:ph type="ctrTitle"/>
          </p:nvPr>
        </p:nvSpPr>
        <p:spPr>
          <a:xfrm>
            <a:off x="230266" y="1108399"/>
            <a:ext cx="5352325" cy="1216150"/>
          </a:xfrm>
          <a:prstGeom prst="rect">
            <a:avLst/>
          </a:prstGeom>
        </p:spPr>
        <p:txBody>
          <a:bodyPr/>
          <a:lstStyle>
            <a:lvl1pPr defTabSz="603489">
              <a:defRPr sz="2816"/>
            </a:lvl1pPr>
          </a:lstStyle>
          <a:p>
            <a:pPr/>
            <a:r>
              <a:t>AI-powered Traction Control and Torque Compensation System for EV</a:t>
            </a:r>
          </a:p>
        </p:txBody>
      </p:sp>
      <p:pic>
        <p:nvPicPr>
          <p:cNvPr id="600" name="Picture Placeholder 2" descr="Picture Placeholder 2"/>
          <p:cNvPicPr>
            <a:picLocks noChangeAspect="1"/>
          </p:cNvPicPr>
          <p:nvPr>
            <p:ph type="pic" idx="21"/>
          </p:nvPr>
        </p:nvPicPr>
        <p:blipFill>
          <a:blip r:embed="rId2">
            <a:extLst/>
          </a:blip>
          <a:srcRect l="0" t="0" r="0" b="0"/>
          <a:stretch>
            <a:fillRect/>
          </a:stretch>
        </p:blipFill>
        <p:spPr>
          <a:xfrm>
            <a:off x="4379512" y="-2"/>
            <a:ext cx="4764486" cy="4917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05" y="0"/>
                </a:moveTo>
                <a:lnTo>
                  <a:pt x="0" y="21600"/>
                </a:lnTo>
                <a:lnTo>
                  <a:pt x="21600" y="21600"/>
                </a:lnTo>
                <a:lnTo>
                  <a:pt x="21600" y="13287"/>
                </a:lnTo>
                <a:lnTo>
                  <a:pt x="21580" y="13287"/>
                </a:lnTo>
                <a:lnTo>
                  <a:pt x="21580" y="0"/>
                </a:lnTo>
                <a:lnTo>
                  <a:pt x="12805" y="0"/>
                </a:lnTo>
                <a:close/>
              </a:path>
            </a:pathLst>
          </a:custGeom>
        </p:spPr>
      </p:pic>
      <p:sp>
        <p:nvSpPr>
          <p:cNvPr id="601" name="Text Placeholder 3"/>
          <p:cNvSpPr txBox="1"/>
          <p:nvPr>
            <p:ph type="subTitle" sz="quarter" idx="1"/>
          </p:nvPr>
        </p:nvSpPr>
        <p:spPr>
          <a:xfrm>
            <a:off x="279956" y="3973331"/>
            <a:ext cx="852056" cy="349512"/>
          </a:xfrm>
          <a:prstGeom prst="rect">
            <a:avLst/>
          </a:prstGeom>
        </p:spPr>
        <p:txBody>
          <a:bodyPr/>
          <a:lstStyle>
            <a:lvl1pPr>
              <a:lnSpc>
                <a:spcPct val="81000"/>
              </a:lnSpc>
              <a:defRPr sz="900"/>
            </a:lvl1pPr>
          </a:lstStyle>
          <a:p>
            <a:pPr/>
            <a:r>
              <a:t>Kinjal Bhattacharyya</a:t>
            </a:r>
          </a:p>
        </p:txBody>
      </p:sp>
      <p:sp>
        <p:nvSpPr>
          <p:cNvPr id="602" name="Text Placeholder 4"/>
          <p:cNvSpPr/>
          <p:nvPr>
            <p:ph type="body" idx="22"/>
          </p:nvPr>
        </p:nvSpPr>
        <p:spPr>
          <a:xfrm>
            <a:off x="135468" y="4457703"/>
            <a:ext cx="2765968" cy="228601"/>
          </a:xfrm>
          <a:prstGeom prst="rect">
            <a:avLst/>
          </a:prstGeom>
          <a:extLst>
            <a:ext uri="{C572A759-6A51-4108-AA02-DFA0A04FC94B}">
              <ma14:wrappingTextBoxFlag xmlns:ma14="http://schemas.microsoft.com/office/mac/drawingml/2011/main" val="1"/>
            </a:ext>
          </a:extLst>
        </p:spPr>
        <p:txBody>
          <a:bodyPr/>
          <a:lstStyle>
            <a:lvl1pPr defTabSz="644635">
              <a:lnSpc>
                <a:spcPct val="72000"/>
              </a:lnSpc>
              <a:defRPr sz="1128"/>
            </a:lvl1pPr>
          </a:lstStyle>
          <a:p>
            <a:pPr/>
            <a:r>
              <a:t>National Institute of Technology, Rourkela</a:t>
            </a:r>
          </a:p>
        </p:txBody>
      </p:sp>
      <p:sp>
        <p:nvSpPr>
          <p:cNvPr id="603" name="Text Placeholder 5"/>
          <p:cNvSpPr/>
          <p:nvPr>
            <p:ph type="body" idx="23"/>
          </p:nvPr>
        </p:nvSpPr>
        <p:spPr>
          <a:xfrm>
            <a:off x="3255617" y="3973331"/>
            <a:ext cx="852057" cy="349512"/>
          </a:xfrm>
          <a:prstGeom prst="rect">
            <a:avLst/>
          </a:prstGeom>
          <a:extLst>
            <a:ext uri="{C572A759-6A51-4108-AA02-DFA0A04FC94B}">
              <ma14:wrappingTextBoxFlag xmlns:ma14="http://schemas.microsoft.com/office/mac/drawingml/2011/main" val="1"/>
            </a:ext>
          </a:extLst>
        </p:spPr>
        <p:txBody>
          <a:bodyPr/>
          <a:lstStyle>
            <a:lvl1pPr defTabSz="678925">
              <a:lnSpc>
                <a:spcPct val="81000"/>
              </a:lnSpc>
            </a:lvl1pPr>
          </a:lstStyle>
          <a:p>
            <a:pPr/>
            <a:r>
              <a:t>Mokshyada Mishra</a:t>
            </a:r>
          </a:p>
        </p:txBody>
      </p:sp>
      <p:sp>
        <p:nvSpPr>
          <p:cNvPr id="604" name="Text Placeholder 6"/>
          <p:cNvSpPr/>
          <p:nvPr>
            <p:ph type="body" idx="24"/>
          </p:nvPr>
        </p:nvSpPr>
        <p:spPr>
          <a:prstGeom prst="rect">
            <a:avLst/>
          </a:prstGeom>
          <a:extLst>
            <a:ext uri="{C572A759-6A51-4108-AA02-DFA0A04FC94B}">
              <ma14:wrappingTextBoxFlag xmlns:ma14="http://schemas.microsoft.com/office/mac/drawingml/2011/main" val="1"/>
            </a:ext>
          </a:extLst>
        </p:spPr>
        <p:txBody>
          <a:bodyPr/>
          <a:lstStyle>
            <a:lvl1pPr defTabSz="678925">
              <a:lnSpc>
                <a:spcPct val="81000"/>
              </a:lnSpc>
            </a:lvl1pPr>
          </a:lstStyle>
          <a:p>
            <a:pPr/>
            <a:r>
              <a:t>Sharmistha Pattnaik</a:t>
            </a:r>
          </a:p>
        </p:txBody>
      </p:sp>
      <p:sp>
        <p:nvSpPr>
          <p:cNvPr id="605" name="Text Placeholder 7"/>
          <p:cNvSpPr/>
          <p:nvPr>
            <p:ph type="body" idx="25"/>
          </p:nvPr>
        </p:nvSpPr>
        <p:spPr>
          <a:xfrm>
            <a:off x="1233091" y="4001039"/>
            <a:ext cx="852057" cy="349512"/>
          </a:xfrm>
          <a:prstGeom prst="rect">
            <a:avLst/>
          </a:prstGeom>
          <a:extLst>
            <a:ext uri="{C572A759-6A51-4108-AA02-DFA0A04FC94B}">
              <ma14:wrappingTextBoxFlag xmlns:ma14="http://schemas.microsoft.com/office/mac/drawingml/2011/main" val="1"/>
            </a:ext>
          </a:extLst>
        </p:spPr>
        <p:txBody>
          <a:bodyPr/>
          <a:lstStyle>
            <a:lvl1pPr defTabSz="678925">
              <a:lnSpc>
                <a:spcPct val="81000"/>
              </a:lnSpc>
            </a:lvl1pPr>
          </a:lstStyle>
          <a:p>
            <a:pPr/>
            <a:r>
              <a:t>Pradeepta Behera</a:t>
            </a:r>
          </a:p>
        </p:txBody>
      </p:sp>
      <p:sp>
        <p:nvSpPr>
          <p:cNvPr id="606" name="Text Placeholder 8"/>
          <p:cNvSpPr/>
          <p:nvPr>
            <p:ph type="body" idx="26"/>
          </p:nvPr>
        </p:nvSpPr>
        <p:spPr>
          <a:xfrm>
            <a:off x="138931" y="4640805"/>
            <a:ext cx="2759043" cy="200893"/>
          </a:xfrm>
          <a:prstGeom prst="rect">
            <a:avLst/>
          </a:prstGeom>
          <a:extLst>
            <a:ext uri="{C572A759-6A51-4108-AA02-DFA0A04FC94B}">
              <ma14:wrappingTextBoxFlag xmlns:ma14="http://schemas.microsoft.com/office/mac/drawingml/2011/main" val="1"/>
            </a:ext>
          </a:extLst>
        </p:spPr>
        <p:txBody>
          <a:bodyPr/>
          <a:lstStyle>
            <a:lvl1pPr defTabSz="678925">
              <a:spcBef>
                <a:spcPts val="600"/>
              </a:spcBef>
              <a:defRPr sz="989"/>
            </a:lvl1pPr>
          </a:lstStyle>
          <a:p>
            <a:pPr/>
            <a:r>
              <a:t>Rourkela, Odisha</a:t>
            </a:r>
          </a:p>
        </p:txBody>
      </p:sp>
      <p:sp>
        <p:nvSpPr>
          <p:cNvPr id="607" name="Text Placeholder 9"/>
          <p:cNvSpPr/>
          <p:nvPr>
            <p:ph type="body" idx="27"/>
          </p:nvPr>
        </p:nvSpPr>
        <p:spPr>
          <a:xfrm>
            <a:off x="138931" y="4841697"/>
            <a:ext cx="2759043" cy="200893"/>
          </a:xfrm>
          <a:prstGeom prst="rect">
            <a:avLst/>
          </a:prstGeom>
          <a:extLst>
            <a:ext uri="{C572A759-6A51-4108-AA02-DFA0A04FC94B}">
              <ma14:wrappingTextBoxFlag xmlns:ma14="http://schemas.microsoft.com/office/mac/drawingml/2011/main" val="1"/>
            </a:ext>
          </a:extLst>
        </p:spPr>
        <p:txBody>
          <a:bodyPr/>
          <a:lstStyle>
            <a:lvl1pPr defTabSz="678925">
              <a:spcBef>
                <a:spcPts val="600"/>
              </a:spcBef>
              <a:defRPr sz="989"/>
            </a:lvl1pPr>
          </a:lstStyle>
          <a:p>
            <a:pPr/>
            <a:r>
              <a:t>Mentor Name:- Jogesh Chandra Dash</a:t>
            </a:r>
          </a:p>
        </p:txBody>
      </p:sp>
      <p:sp>
        <p:nvSpPr>
          <p:cNvPr id="608" name="Rectangle 10"/>
          <p:cNvSpPr/>
          <p:nvPr/>
        </p:nvSpPr>
        <p:spPr>
          <a:xfrm>
            <a:off x="344744" y="3072023"/>
            <a:ext cx="714279" cy="828464"/>
          </a:xfrm>
          <a:prstGeom prst="rect">
            <a:avLst/>
          </a:prstGeom>
          <a:blipFill>
            <a:blip r:embed="rId3"/>
            <a:stretch>
              <a:fillRect/>
            </a:stretch>
          </a:blipFill>
          <a:ln w="12700">
            <a:solidFill>
              <a:srgbClr val="043F96"/>
            </a:solidFill>
            <a:miter/>
          </a:ln>
        </p:spPr>
        <p:txBody>
          <a:bodyPr lIns="45719" rIns="45719" anchor="ctr"/>
          <a:lstStyle/>
          <a:p>
            <a:pPr algn="ctr">
              <a:defRPr>
                <a:solidFill>
                  <a:srgbClr val="FFFFFF"/>
                </a:solidFill>
              </a:defRPr>
            </a:pPr>
          </a:p>
        </p:txBody>
      </p:sp>
      <p:sp>
        <p:nvSpPr>
          <p:cNvPr id="609" name="Rectangle 11"/>
          <p:cNvSpPr/>
          <p:nvPr/>
        </p:nvSpPr>
        <p:spPr>
          <a:xfrm>
            <a:off x="3281603" y="3066380"/>
            <a:ext cx="714279" cy="828464"/>
          </a:xfrm>
          <a:prstGeom prst="rect">
            <a:avLst/>
          </a:prstGeom>
          <a:blipFill>
            <a:blip r:embed="rId4"/>
            <a:stretch>
              <a:fillRect/>
            </a:stretch>
          </a:blipFill>
          <a:ln w="12700">
            <a:solidFill>
              <a:srgbClr val="043F96"/>
            </a:solidFill>
            <a:miter/>
          </a:ln>
        </p:spPr>
        <p:txBody>
          <a:bodyPr lIns="45719" rIns="45719" anchor="ctr"/>
          <a:lstStyle/>
          <a:p>
            <a:pPr algn="ctr">
              <a:defRPr>
                <a:solidFill>
                  <a:srgbClr val="FFFFFF"/>
                </a:solidFill>
              </a:defRPr>
            </a:pPr>
          </a:p>
        </p:txBody>
      </p:sp>
      <p:sp>
        <p:nvSpPr>
          <p:cNvPr id="610" name="Rectangle 12"/>
          <p:cNvSpPr/>
          <p:nvPr/>
        </p:nvSpPr>
        <p:spPr>
          <a:xfrm>
            <a:off x="2269500" y="3066381"/>
            <a:ext cx="714279" cy="839751"/>
          </a:xfrm>
          <a:prstGeom prst="rect">
            <a:avLst/>
          </a:prstGeom>
          <a:blipFill>
            <a:blip r:embed="rId5"/>
            <a:stretch>
              <a:fillRect/>
            </a:stretch>
          </a:blipFill>
          <a:ln w="12700">
            <a:solidFill>
              <a:srgbClr val="043F96"/>
            </a:solidFill>
            <a:miter/>
          </a:ln>
        </p:spPr>
        <p:txBody>
          <a:bodyPr lIns="45719" rIns="45719" anchor="ctr"/>
          <a:lstStyle/>
          <a:p>
            <a:pPr algn="ctr">
              <a:defRPr>
                <a:solidFill>
                  <a:srgbClr val="FFFFFF"/>
                </a:solidFill>
              </a:defRPr>
            </a:pPr>
          </a:p>
        </p:txBody>
      </p:sp>
      <p:sp>
        <p:nvSpPr>
          <p:cNvPr id="611" name="Rectangle 13"/>
          <p:cNvSpPr/>
          <p:nvPr/>
        </p:nvSpPr>
        <p:spPr>
          <a:xfrm>
            <a:off x="1301980" y="3055092"/>
            <a:ext cx="714280" cy="851040"/>
          </a:xfrm>
          <a:prstGeom prst="rect">
            <a:avLst/>
          </a:prstGeom>
          <a:blipFill>
            <a:blip r:embed="rId6"/>
            <a:stretch>
              <a:fillRect/>
            </a:stretch>
          </a:blipFill>
          <a:ln w="12700">
            <a:solidFill>
              <a:srgbClr val="043F96"/>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TextBox 9"/>
          <p:cNvSpPr txBox="1"/>
          <p:nvPr>
            <p:ph type="sldNum" sz="quarter" idx="2"/>
          </p:nvPr>
        </p:nvSpPr>
        <p:spPr>
          <a:xfrm>
            <a:off x="8841927" y="4936033"/>
            <a:ext cx="197142"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5" name="Title 1"/>
          <p:cNvSpPr txBox="1"/>
          <p:nvPr>
            <p:ph type="title"/>
          </p:nvPr>
        </p:nvSpPr>
        <p:spPr>
          <a:xfrm>
            <a:off x="348000" y="0"/>
            <a:ext cx="8534401" cy="878399"/>
          </a:xfrm>
          <a:prstGeom prst="rect">
            <a:avLst/>
          </a:prstGeom>
        </p:spPr>
        <p:txBody>
          <a:bodyPr/>
          <a:lstStyle/>
          <a:p>
            <a:pPr/>
            <a:r>
              <a:t>Cost Estimate</a:t>
            </a:r>
          </a:p>
        </p:txBody>
      </p:sp>
      <p:graphicFrame>
        <p:nvGraphicFramePr>
          <p:cNvPr id="656" name="Table 1"/>
          <p:cNvGraphicFramePr/>
          <p:nvPr/>
        </p:nvGraphicFramePr>
        <p:xfrm>
          <a:off x="457056" y="1763860"/>
          <a:ext cx="7243388" cy="2455297"/>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1270000"/>
                <a:gridCol w="1848147"/>
                <a:gridCol w="1752137"/>
                <a:gridCol w="1638955"/>
                <a:gridCol w="1301706"/>
              </a:tblGrid>
              <a:tr h="508000">
                <a:tc>
                  <a:txBody>
                    <a:bodyPr/>
                    <a:lstStyle/>
                    <a:p>
                      <a:pPr algn="l">
                        <a:defRPr b="0" sz="1800">
                          <a:solidFill>
                            <a:srgbClr val="000000"/>
                          </a:solidFill>
                        </a:defRPr>
                      </a:pPr>
                      <a:r>
                        <a:rPr b="1" sz="1400"/>
                        <a:t>Items</a:t>
                      </a:r>
                    </a:p>
                  </a:txBody>
                  <a:tcPr marL="0" marR="0" marT="0" marB="0" anchor="t" anchorCtr="0" horzOverflow="overflow">
                    <a:lnL w="12700">
                      <a:solidFill>
                        <a:srgbClr val="000000"/>
                      </a:solidFill>
                    </a:lnL>
                    <a:lnT w="12700">
                      <a:solidFill>
                        <a:srgbClr val="000000"/>
                      </a:solidFill>
                    </a:lnT>
                  </a:tcPr>
                </a:tc>
                <a:tc>
                  <a:txBody>
                    <a:bodyPr/>
                    <a:lstStyle/>
                    <a:p>
                      <a:pPr algn="l">
                        <a:defRPr b="0" sz="1800">
                          <a:solidFill>
                            <a:srgbClr val="000000"/>
                          </a:solidFill>
                        </a:defRPr>
                      </a:pPr>
                      <a:r>
                        <a:rPr b="1" sz="1400"/>
                        <a:t>Specifications</a:t>
                      </a:r>
                    </a:p>
                  </a:txBody>
                  <a:tcPr marL="0" marR="0" marT="0" marB="0" anchor="t" anchorCtr="0" horzOverflow="overflow">
                    <a:lnT w="12700">
                      <a:solidFill>
                        <a:srgbClr val="000000"/>
                      </a:solidFill>
                    </a:lnT>
                    <a:lnB w="38100">
                      <a:solidFill>
                        <a:schemeClr val="accent6">
                          <a:satOff val="-25342"/>
                          <a:lumOff val="28627"/>
                        </a:schemeClr>
                      </a:solidFill>
                    </a:lnB>
                  </a:tcPr>
                </a:tc>
                <a:tc>
                  <a:txBody>
                    <a:bodyPr/>
                    <a:lstStyle/>
                    <a:p>
                      <a:pPr algn="l">
                        <a:defRPr b="0" sz="1800">
                          <a:solidFill>
                            <a:srgbClr val="000000"/>
                          </a:solidFill>
                        </a:defRPr>
                      </a:pPr>
                      <a:r>
                        <a:rPr b="1" sz="1400"/>
                        <a:t>Subtotal(₹)</a:t>
                      </a:r>
                    </a:p>
                  </a:txBody>
                  <a:tcPr marL="0" marR="0" marT="0" marB="0" anchor="t" anchorCtr="0" horzOverflow="overflow">
                    <a:lnT w="12700">
                      <a:solidFill>
                        <a:srgbClr val="000000"/>
                      </a:solidFill>
                    </a:lnT>
                    <a:lnB w="38100">
                      <a:solidFill>
                        <a:schemeClr val="accent6">
                          <a:satOff val="-25342"/>
                          <a:lumOff val="28627"/>
                        </a:schemeClr>
                      </a:solidFill>
                    </a:lnB>
                  </a:tcPr>
                </a:tc>
                <a:tc>
                  <a:txBody>
                    <a:bodyPr/>
                    <a:lstStyle/>
                    <a:p>
                      <a:pPr algn="l">
                        <a:defRPr b="0" sz="1800">
                          <a:solidFill>
                            <a:srgbClr val="000000"/>
                          </a:solidFill>
                        </a:defRPr>
                      </a:pPr>
                      <a:r>
                        <a:rPr b="1" sz="1400"/>
                        <a:t>Total(₹)</a:t>
                      </a:r>
                    </a:p>
                  </a:txBody>
                  <a:tcPr marL="0" marR="0" marT="0" marB="0" anchor="t" anchorCtr="0" horzOverflow="overflow">
                    <a:lnT w="12700">
                      <a:solidFill>
                        <a:srgbClr val="000000"/>
                      </a:solidFill>
                    </a:lnT>
                    <a:lnB w="38100">
                      <a:solidFill>
                        <a:schemeClr val="accent6">
                          <a:satOff val="-25342"/>
                          <a:lumOff val="28627"/>
                        </a:schemeClr>
                      </a:solidFill>
                    </a:lnB>
                  </a:tcPr>
                </a:tc>
                <a:tc>
                  <a:txBody>
                    <a:bodyPr/>
                    <a:lstStyle/>
                    <a:p>
                      <a:pPr algn="l">
                        <a:defRPr b="0" sz="1800">
                          <a:solidFill>
                            <a:srgbClr val="000000"/>
                          </a:solidFill>
                        </a:defRPr>
                      </a:pPr>
                      <a:r>
                        <a:rPr b="1" sz="1400"/>
                        <a:t>Percentage of Total Cost</a:t>
                      </a:r>
                    </a:p>
                  </a:txBody>
                  <a:tcPr marL="0" marR="0" marT="0" marB="0" anchor="t" anchorCtr="0" horzOverflow="overflow">
                    <a:lnR w="12700">
                      <a:solidFill>
                        <a:srgbClr val="000000"/>
                      </a:solidFill>
                    </a:lnR>
                    <a:lnT w="12700">
                      <a:solidFill>
                        <a:srgbClr val="000000"/>
                      </a:solidFill>
                    </a:lnT>
                    <a:lnB w="38100">
                      <a:solidFill>
                        <a:schemeClr val="accent6">
                          <a:satOff val="-25342"/>
                          <a:lumOff val="28627"/>
                        </a:schemeClr>
                      </a:solidFill>
                    </a:lnB>
                  </a:tcPr>
                </a:tc>
              </a:tr>
              <a:tr h="563264">
                <a:tc rowSpan="2">
                  <a:txBody>
                    <a:bodyPr/>
                    <a:lstStyle/>
                    <a:p>
                      <a:pPr algn="l">
                        <a:defRPr b="0" sz="1800">
                          <a:solidFill>
                            <a:srgbClr val="000000"/>
                          </a:solidFill>
                        </a:defRPr>
                      </a:pPr>
                      <a:r>
                        <a:rPr b="1" sz="1200"/>
                        <a:t>Hardware</a:t>
                      </a:r>
                    </a:p>
                  </a:txBody>
                  <a:tcPr marL="0" marR="0" marT="0" marB="0" anchor="t" anchorCtr="0" horzOverflow="overflow">
                    <a:lnL w="12700">
                      <a:solidFill>
                        <a:srgbClr val="000000"/>
                      </a:solidFill>
                    </a:lnL>
                    <a:lnR w="12700">
                      <a:solidFill>
                        <a:schemeClr val="accent6">
                          <a:satOff val="-25342"/>
                          <a:lumOff val="28627"/>
                        </a:schemeClr>
                      </a:solidFill>
                    </a:lnR>
                  </a:tcPr>
                </a:tc>
                <a:tc>
                  <a:txBody>
                    <a:bodyPr/>
                    <a:lstStyle/>
                    <a:p>
                      <a:pPr algn="l">
                        <a:defRPr sz="1800"/>
                      </a:pPr>
                      <a:r>
                        <a:rPr sz="1200"/>
                        <a:t>Microcontroller With Neural Network accelerator and WiFi module.</a:t>
                      </a:r>
                    </a:p>
                  </a:txBody>
                  <a:tcPr marL="0" marR="0" marT="0" marB="0" anchor="t" anchorCtr="0" horzOverflow="overflow">
                    <a:lnL w="12700">
                      <a:solidFill>
                        <a:schemeClr val="accent6">
                          <a:satOff val="-25342"/>
                          <a:lumOff val="28627"/>
                        </a:schemeClr>
                      </a:solidFill>
                    </a:lnL>
                    <a:lnT w="38100">
                      <a:solidFill>
                        <a:schemeClr val="accent6">
                          <a:satOff val="-25342"/>
                          <a:lumOff val="28627"/>
                        </a:schemeClr>
                      </a:solidFill>
                    </a:lnT>
                  </a:tcPr>
                </a:tc>
                <a:tc>
                  <a:txBody>
                    <a:bodyPr/>
                    <a:lstStyle/>
                    <a:p>
                      <a:pPr defTabSz="457200">
                        <a:defRPr sz="1800"/>
                      </a:pPr>
                      <a:r>
                        <a:rPr sz="1200">
                          <a:latin typeface="Arial"/>
                          <a:ea typeface="Arial"/>
                          <a:cs typeface="Arial"/>
                          <a:sym typeface="Arial"/>
                        </a:rPr>
                        <a:t>17000</a:t>
                      </a:r>
                    </a:p>
                  </a:txBody>
                  <a:tcPr marL="0" marR="0" marT="0" marB="0" anchor="t" anchorCtr="0" horzOverflow="overflow">
                    <a:lnT w="38100">
                      <a:solidFill>
                        <a:schemeClr val="accent6">
                          <a:satOff val="-25342"/>
                          <a:lumOff val="28627"/>
                        </a:schemeClr>
                      </a:solidFill>
                    </a:lnT>
                  </a:tcPr>
                </a:tc>
                <a:tc rowSpan="2">
                  <a:txBody>
                    <a:bodyPr/>
                    <a:lstStyle/>
                    <a:p>
                      <a:pPr defTabSz="457200">
                        <a:defRPr sz="1800"/>
                      </a:pPr>
                      <a:r>
                        <a:rPr sz="1200">
                          <a:latin typeface="Arial"/>
                          <a:ea typeface="Arial"/>
                          <a:cs typeface="Arial"/>
                          <a:sym typeface="Arial"/>
                        </a:rPr>
                        <a:t>20000</a:t>
                      </a:r>
                    </a:p>
                  </a:txBody>
                  <a:tcPr marL="0" marR="0" marT="0" marB="0" anchor="t" anchorCtr="0" horzOverflow="overflow">
                    <a:lnT w="38100">
                      <a:solidFill>
                        <a:schemeClr val="accent6">
                          <a:satOff val="-25342"/>
                          <a:lumOff val="28627"/>
                        </a:schemeClr>
                      </a:solidFill>
                    </a:lnT>
                  </a:tcPr>
                </a:tc>
                <a:tc rowSpan="2">
                  <a:txBody>
                    <a:bodyPr/>
                    <a:lstStyle/>
                    <a:p>
                      <a:pPr>
                        <a:defRPr sz="1800"/>
                      </a:pPr>
                      <a:r>
                        <a:rPr sz="1200"/>
                        <a:t>34.2%</a:t>
                      </a:r>
                    </a:p>
                  </a:txBody>
                  <a:tcPr marL="0" marR="0" marT="0" marB="0" anchor="t" anchorCtr="0" horzOverflow="overflow">
                    <a:lnR w="12700">
                      <a:solidFill>
                        <a:schemeClr val="accent6">
                          <a:satOff val="-25342"/>
                          <a:lumOff val="28627"/>
                        </a:schemeClr>
                      </a:solidFill>
                    </a:lnR>
                    <a:lnT w="38100">
                      <a:solidFill>
                        <a:schemeClr val="accent6">
                          <a:satOff val="-25342"/>
                          <a:lumOff val="28627"/>
                        </a:schemeClr>
                      </a:solidFill>
                    </a:lnT>
                  </a:tcPr>
                </a:tc>
              </a:tr>
              <a:tr h="550564">
                <a:tc vMerge="1">
                  <a:tcPr/>
                </a:tc>
                <a:tc>
                  <a:txBody>
                    <a:bodyPr/>
                    <a:lstStyle/>
                    <a:p>
                      <a:pPr algn="l">
                        <a:defRPr sz="1800"/>
                      </a:pPr>
                      <a:r>
                        <a:rPr sz="1200"/>
                        <a:t>Sensors ( Gyroscope, Camera module, Wheel speed sensor etc. )</a:t>
                      </a:r>
                    </a:p>
                  </a:txBody>
                  <a:tcPr marL="0" marR="0" marT="0" marB="0" anchor="t" anchorCtr="0" horzOverflow="overflow">
                    <a:lnL w="12700">
                      <a:solidFill>
                        <a:schemeClr val="accent6">
                          <a:satOff val="-25342"/>
                          <a:lumOff val="28627"/>
                        </a:schemeClr>
                      </a:solidFill>
                    </a:lnL>
                  </a:tcPr>
                </a:tc>
                <a:tc>
                  <a:txBody>
                    <a:bodyPr/>
                    <a:lstStyle/>
                    <a:p>
                      <a:pPr defTabSz="457200">
                        <a:defRPr sz="1800"/>
                      </a:pPr>
                      <a:r>
                        <a:rPr sz="1200">
                          <a:latin typeface="Arial"/>
                          <a:ea typeface="Arial"/>
                          <a:cs typeface="Arial"/>
                          <a:sym typeface="Arial"/>
                        </a:rPr>
                        <a:t>3000</a:t>
                      </a:r>
                    </a:p>
                  </a:txBody>
                  <a:tcPr marL="0" marR="0" marT="0" marB="0" anchor="t" anchorCtr="0" horzOverflow="overflow"/>
                </a:tc>
                <a:tc vMerge="1">
                  <a:tcPr/>
                </a:tc>
                <a:tc vMerge="1">
                  <a:tcPr/>
                </a:tc>
              </a:tr>
              <a:tr h="550564">
                <a:tc>
                  <a:txBody>
                    <a:bodyPr/>
                    <a:lstStyle/>
                    <a:p>
                      <a:pPr algn="l">
                        <a:defRPr b="0" sz="1800">
                          <a:solidFill>
                            <a:srgbClr val="000000"/>
                          </a:solidFill>
                        </a:defRPr>
                      </a:pPr>
                      <a:r>
                        <a:rPr b="1" sz="1200"/>
                        <a:t>Software</a:t>
                      </a:r>
                    </a:p>
                  </a:txBody>
                  <a:tcPr marL="0" marR="0" marT="0" marB="0" anchor="t" anchorCtr="0" horzOverflow="overflow">
                    <a:lnL w="12700">
                      <a:solidFill>
                        <a:srgbClr val="000000"/>
                      </a:solidFill>
                    </a:lnL>
                  </a:tcPr>
                </a:tc>
                <a:tc>
                  <a:txBody>
                    <a:bodyPr/>
                    <a:lstStyle/>
                    <a:p>
                      <a:pPr algn="l">
                        <a:defRPr sz="1800"/>
                      </a:pPr>
                      <a:r>
                        <a:rPr sz="1200"/>
                        <a:t>Cloud computing Servers with ML capabilities ( per year)</a:t>
                      </a:r>
                    </a:p>
                  </a:txBody>
                  <a:tcPr marL="0" marR="0" marT="0" marB="0" anchor="t" anchorCtr="0" horzOverflow="overflow"/>
                </a:tc>
                <a:tc>
                  <a:txBody>
                    <a:bodyPr/>
                    <a:lstStyle/>
                    <a:p>
                      <a:pPr defTabSz="457200">
                        <a:defRPr sz="1800"/>
                      </a:pPr>
                      <a:r>
                        <a:rPr sz="1200">
                          <a:latin typeface="Arial"/>
                          <a:ea typeface="Arial"/>
                          <a:cs typeface="Arial"/>
                          <a:sym typeface="Arial"/>
                        </a:rPr>
                        <a:t>38,477</a:t>
                      </a:r>
                    </a:p>
                  </a:txBody>
                  <a:tcPr marL="0" marR="0" marT="0" marB="0" anchor="t" anchorCtr="0" horzOverflow="overflow"/>
                </a:tc>
                <a:tc>
                  <a:txBody>
                    <a:bodyPr/>
                    <a:lstStyle/>
                    <a:p>
                      <a:pPr defTabSz="457200">
                        <a:defRPr sz="1800"/>
                      </a:pPr>
                      <a:r>
                        <a:rPr sz="1200">
                          <a:latin typeface="Arial"/>
                          <a:ea typeface="Arial"/>
                          <a:cs typeface="Arial"/>
                          <a:sym typeface="Arial"/>
                        </a:rPr>
                        <a:t>38,477</a:t>
                      </a:r>
                    </a:p>
                  </a:txBody>
                  <a:tcPr marL="0" marR="0" marT="0" marB="0" anchor="t" anchorCtr="0" horzOverflow="overflow"/>
                </a:tc>
                <a:tc>
                  <a:txBody>
                    <a:bodyPr/>
                    <a:lstStyle/>
                    <a:p>
                      <a:pPr>
                        <a:defRPr sz="1800"/>
                      </a:pPr>
                      <a:r>
                        <a:rPr sz="1200"/>
                        <a:t>65.8%</a:t>
                      </a:r>
                    </a:p>
                  </a:txBody>
                  <a:tcPr marL="0" marR="0" marT="0" marB="0" anchor="t" anchorCtr="0" horzOverflow="overflow">
                    <a:lnR w="12700">
                      <a:solidFill>
                        <a:srgbClr val="000000"/>
                      </a:solidFill>
                    </a:lnR>
                  </a:tcPr>
                </a:tc>
              </a:tr>
              <a:tr h="508000">
                <a:tc>
                  <a:txBody>
                    <a:bodyPr/>
                    <a:lstStyle/>
                    <a:p>
                      <a:pPr algn="l">
                        <a:defRPr b="0" sz="1800">
                          <a:solidFill>
                            <a:srgbClr val="000000"/>
                          </a:solidFill>
                        </a:defRPr>
                      </a:pPr>
                      <a:r>
                        <a:rPr b="1" sz="1200"/>
                        <a:t>Total Cost</a:t>
                      </a:r>
                    </a:p>
                  </a:txBody>
                  <a:tcPr marL="0" marR="0" marT="0" marB="0" anchor="t" anchorCtr="0" horzOverflow="overflow">
                    <a:lnL w="12700">
                      <a:solidFill>
                        <a:srgbClr val="000000"/>
                      </a:solidFill>
                    </a:lnL>
                    <a:lnB w="12700">
                      <a:solidFill>
                        <a:srgbClr val="000000"/>
                      </a:solidFill>
                    </a:lnB>
                  </a:tcPr>
                </a:tc>
                <a:tc gridSpan="2">
                  <a:txBody>
                    <a:bodyPr/>
                    <a:lstStyle/>
                    <a:p>
                      <a:pPr algn="l">
                        <a:defRPr sz="1200"/>
                      </a:pPr>
                    </a:p>
                  </a:txBody>
                  <a:tcPr marL="0" marR="0" marT="0" marB="0" anchor="t" anchorCtr="0" horzOverflow="overflow">
                    <a:lnB w="12700">
                      <a:solidFill>
                        <a:srgbClr val="000000"/>
                      </a:solidFill>
                    </a:lnB>
                  </a:tcPr>
                </a:tc>
                <a:tc hMerge="1">
                  <a:tcPr/>
                </a:tc>
                <a:tc>
                  <a:txBody>
                    <a:bodyPr/>
                    <a:lstStyle/>
                    <a:p>
                      <a:pPr>
                        <a:defRPr sz="1800"/>
                      </a:pPr>
                      <a:r>
                        <a:rPr sz="1200"/>
                        <a:t>58477</a:t>
                      </a:r>
                    </a:p>
                  </a:txBody>
                  <a:tcPr marL="0" marR="0" marT="0" marB="0" anchor="t" anchorCtr="0" horzOverflow="overflow">
                    <a:lnB w="12700">
                      <a:solidFill>
                        <a:srgbClr val="000000"/>
                      </a:solidFill>
                    </a:lnB>
                  </a:tcPr>
                </a:tc>
                <a:tc>
                  <a:txBody>
                    <a:bodyPr/>
                    <a:lstStyle/>
                    <a:p>
                      <a:pPr algn="l">
                        <a:defRPr sz="1200"/>
                      </a:pPr>
                    </a:p>
                  </a:txBody>
                  <a:tcPr marL="0" marR="0" marT="0" marB="0" anchor="t" anchorCtr="0" horzOverflow="overflow">
                    <a:lnR w="12700">
                      <a:solidFill>
                        <a:srgbClr val="000000"/>
                      </a:solidFill>
                    </a:lnR>
                    <a:lnB w="12700">
                      <a:solidFill>
                        <a:srgbClr val="000000"/>
                      </a:solidFill>
                    </a:lnB>
                  </a:tcPr>
                </a:tc>
              </a:tr>
            </a:tbl>
          </a:graphicData>
        </a:graphic>
      </p:graphicFrame>
      <p:sp>
        <p:nvSpPr>
          <p:cNvPr id="657" name="Content Placeholder 2"/>
          <p:cNvSpPr txBox="1"/>
          <p:nvPr>
            <p:ph type="body" sz="quarter" idx="1"/>
          </p:nvPr>
        </p:nvSpPr>
        <p:spPr>
          <a:xfrm>
            <a:off x="348000" y="1051199"/>
            <a:ext cx="7533927" cy="641677"/>
          </a:xfrm>
          <a:prstGeom prst="rect">
            <a:avLst/>
          </a:prstGeom>
        </p:spPr>
        <p:txBody>
          <a:bodyPr/>
          <a:lstStyle>
            <a:lvl1pPr>
              <a:buBlip>
                <a:blip r:embed="rId2"/>
              </a:buBlip>
              <a:defRPr sz="1600"/>
            </a:lvl1pPr>
          </a:lstStyle>
          <a:p>
            <a:pPr/>
            <a:r>
              <a:t>The Cost estimate is done by taking into account the Hardware and Server Costs pertaining to a single vehicle equipped with the system installed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TextBox 9"/>
          <p:cNvSpPr txBox="1"/>
          <p:nvPr>
            <p:ph type="sldNum" sz="quarter" idx="2"/>
          </p:nvPr>
        </p:nvSpPr>
        <p:spPr>
          <a:xfrm>
            <a:off x="8841927" y="4936033"/>
            <a:ext cx="197142"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0" name="Title 1"/>
          <p:cNvSpPr txBox="1"/>
          <p:nvPr>
            <p:ph type="title"/>
          </p:nvPr>
        </p:nvSpPr>
        <p:spPr>
          <a:xfrm>
            <a:off x="348000" y="0"/>
            <a:ext cx="8534401" cy="878399"/>
          </a:xfrm>
          <a:prstGeom prst="rect">
            <a:avLst/>
          </a:prstGeom>
        </p:spPr>
        <p:txBody>
          <a:bodyPr/>
          <a:lstStyle/>
          <a:p>
            <a:pPr/>
            <a:r>
              <a:t>Assumptions</a:t>
            </a:r>
          </a:p>
        </p:txBody>
      </p:sp>
      <p:sp>
        <p:nvSpPr>
          <p:cNvPr id="661" name="Content Placeholder 2"/>
          <p:cNvSpPr txBox="1"/>
          <p:nvPr>
            <p:ph type="body" idx="1"/>
          </p:nvPr>
        </p:nvSpPr>
        <p:spPr>
          <a:xfrm>
            <a:off x="230769" y="1513932"/>
            <a:ext cx="8534401" cy="2494911"/>
          </a:xfrm>
          <a:prstGeom prst="rect">
            <a:avLst/>
          </a:prstGeom>
        </p:spPr>
        <p:txBody>
          <a:bodyPr/>
          <a:lstStyle/>
          <a:p>
            <a:pPr>
              <a:buBlip>
                <a:blip r:embed="rId2"/>
              </a:buBlip>
            </a:pPr>
            <a:r>
              <a:t> The modelled electric vehicle assumes an </a:t>
            </a:r>
            <a:r>
              <a:rPr b="1"/>
              <a:t>automatic gear-shifting mechanism</a:t>
            </a:r>
            <a:r>
              <a:t>, unlike many personal electric vehicles that utilize single-speed transmissions.</a:t>
            </a:r>
          </a:p>
          <a:p>
            <a:pPr>
              <a:buBlip>
                <a:blip r:embed="rId2"/>
              </a:buBlip>
            </a:pPr>
            <a:r>
              <a:t>Standard sensors such as the </a:t>
            </a:r>
            <a:r>
              <a:rPr b="1"/>
              <a:t>throttle position sensor</a:t>
            </a:r>
            <a:r>
              <a:t>, </a:t>
            </a:r>
            <a:r>
              <a:rPr b="1"/>
              <a:t>brake pressure sensor</a:t>
            </a:r>
            <a:r>
              <a:t>, and </a:t>
            </a:r>
            <a:r>
              <a:rPr b="1"/>
              <a:t>GPS locator</a:t>
            </a:r>
            <a:r>
              <a:t> are widely included in most electric vehicles, so their installation costs are excluded from the estimate.</a:t>
            </a:r>
          </a:p>
          <a:p>
            <a:pPr>
              <a:buBlip>
                <a:blip r:embed="rId2"/>
              </a:buBlip>
            </a:pPr>
            <a:r>
              <a:t> </a:t>
            </a:r>
            <a:r>
              <a:rPr b="1"/>
              <a:t>Internet connectivity</a:t>
            </a:r>
            <a:r>
              <a:t> is assumed to be provided via the driver’s mobile device, avoiding the need for additional external hardware.</a:t>
            </a:r>
          </a:p>
          <a:p>
            <a:pPr>
              <a:buBlip>
                <a:blip r:embed="rId2"/>
              </a:buBlip>
            </a:pPr>
            <a:r>
              <a:t> </a:t>
            </a:r>
            <a:r>
              <a:rPr b="1"/>
              <a:t>Maintenance and licensing costs</a:t>
            </a:r>
            <a:r>
              <a:t> are not factored into this cost estimation.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3" name="TextBox 9"/>
          <p:cNvSpPr txBox="1"/>
          <p:nvPr>
            <p:ph type="sldNum" sz="quarter" idx="2"/>
          </p:nvPr>
        </p:nvSpPr>
        <p:spPr>
          <a:xfrm>
            <a:off x="8841927" y="4936033"/>
            <a:ext cx="197142"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4" name="Title 1"/>
          <p:cNvSpPr txBox="1"/>
          <p:nvPr>
            <p:ph type="title"/>
          </p:nvPr>
        </p:nvSpPr>
        <p:spPr>
          <a:xfrm>
            <a:off x="348000" y="0"/>
            <a:ext cx="8534401" cy="878399"/>
          </a:xfrm>
          <a:prstGeom prst="rect">
            <a:avLst/>
          </a:prstGeom>
        </p:spPr>
        <p:txBody>
          <a:bodyPr/>
          <a:lstStyle/>
          <a:p>
            <a:pPr/>
            <a:r>
              <a:t>References</a:t>
            </a:r>
          </a:p>
        </p:txBody>
      </p:sp>
      <p:sp>
        <p:nvSpPr>
          <p:cNvPr id="665" name="Content Placeholder 2"/>
          <p:cNvSpPr txBox="1"/>
          <p:nvPr>
            <p:ph type="body" idx="1"/>
          </p:nvPr>
        </p:nvSpPr>
        <p:spPr>
          <a:xfrm>
            <a:off x="348000" y="1051199"/>
            <a:ext cx="8534401" cy="3806551"/>
          </a:xfrm>
          <a:prstGeom prst="rect">
            <a:avLst/>
          </a:prstGeom>
        </p:spPr>
        <p:txBody>
          <a:bodyPr/>
          <a:lstStyle/>
          <a:p>
            <a:pPr marL="342900" indent="-342900">
              <a:buAutoNum type="arabicPeriod" startAt="1"/>
              <a:defRPr sz="1400"/>
            </a:pPr>
            <a:r>
              <a:rPr u="sng">
                <a:solidFill>
                  <a:srgbClr val="7BD3F7"/>
                </a:solidFill>
                <a:uFill>
                  <a:solidFill>
                    <a:srgbClr val="7BD3F7"/>
                  </a:solidFill>
                </a:uFill>
                <a:hlinkClick r:id="rId2" invalidUrl="" action="" tgtFrame="" tooltip="" history="1" highlightClick="0" endSnd="0"/>
              </a:rPr>
              <a:t>https://ieeexplore.ieee.org/document/9338571/figures#figures</a:t>
            </a:r>
          </a:p>
          <a:p>
            <a:pPr marL="342900" indent="-342900">
              <a:buAutoNum type="arabicPeriod" startAt="1"/>
              <a:defRPr sz="1400"/>
            </a:pPr>
            <a:r>
              <a:rPr u="sng">
                <a:solidFill>
                  <a:srgbClr val="7BD3F7"/>
                </a:solidFill>
                <a:uFill>
                  <a:solidFill>
                    <a:srgbClr val="7BD3F7"/>
                  </a:solidFill>
                </a:uFill>
                <a:hlinkClick r:id="rId3" invalidUrl="" action="" tgtFrame="" tooltip="" history="1" highlightClick="0" endSnd="0"/>
              </a:rPr>
              <a:t>https://www.mathworks.com/help/ident/ug/modeling-a-vehicle-dynamics-system.html</a:t>
            </a:r>
          </a:p>
          <a:p>
            <a:pPr marL="342900" indent="-342900">
              <a:buAutoNum type="arabicPeriod" startAt="1"/>
              <a:defRPr sz="1400"/>
            </a:pPr>
            <a:r>
              <a:rPr u="sng">
                <a:solidFill>
                  <a:srgbClr val="7BD3F7"/>
                </a:solidFill>
                <a:uFill>
                  <a:solidFill>
                    <a:srgbClr val="7BD3F7"/>
                  </a:solidFill>
                </a:uFill>
                <a:hlinkClick r:id="rId4" invalidUrl="" action="" tgtFrame="" tooltip="" history="1" highlightClick="0" endSnd="0"/>
              </a:rPr>
              <a:t>https://www.researchgate.net/figure/Compensation-torque-calculation-process-with-a-certain-accelerator-pedal-opening_fig11_284546618</a:t>
            </a:r>
          </a:p>
          <a:p>
            <a:pPr marL="342900" indent="-342900">
              <a:buAutoNum type="arabicPeriod" startAt="1"/>
              <a:defRPr sz="1400"/>
            </a:pPr>
            <a:r>
              <a:rPr u="sng">
                <a:solidFill>
                  <a:srgbClr val="7BD3F7"/>
                </a:solidFill>
                <a:uFill>
                  <a:solidFill>
                    <a:srgbClr val="7BD3F7"/>
                  </a:solidFill>
                </a:uFill>
                <a:hlinkClick r:id="rId5" invalidUrl="" action="" tgtFrame="" tooltip="" history="1" highlightClick="0" endSnd="0"/>
              </a:rPr>
              <a:t>https://journals.sagepub.com/doi/abs/10.1177/09544070221085384</a:t>
            </a:r>
          </a:p>
          <a:p>
            <a:pPr marL="342900" indent="-342900">
              <a:buAutoNum type="arabicPeriod" startAt="1"/>
              <a:defRPr sz="1400"/>
            </a:pPr>
            <a:r>
              <a:rPr u="sng">
                <a:solidFill>
                  <a:srgbClr val="7BD3F7"/>
                </a:solidFill>
                <a:uFill>
                  <a:solidFill>
                    <a:srgbClr val="7BD3F7"/>
                  </a:solidFill>
                </a:uFill>
                <a:hlinkClick r:id="rId6" invalidUrl="" action="" tgtFrame="" tooltip="" history="1" highlightClick="0" endSnd="0"/>
              </a:rPr>
              <a:t>https://www.mechanics-industry.org/articles/meca/full_html/2021/01/mi200249/mi200249.html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67" name="Picture Placeholder 1" descr="Picture Placeholder 1"/>
          <p:cNvPicPr>
            <a:picLocks noChangeAspect="1"/>
          </p:cNvPicPr>
          <p:nvPr>
            <p:ph type="pic" idx="21"/>
          </p:nvPr>
        </p:nvPicPr>
        <p:blipFill>
          <a:blip r:embed="rId2">
            <a:extLst/>
          </a:blip>
          <a:srcRect l="0" t="0" r="0" b="0"/>
          <a:stretch>
            <a:fillRect/>
          </a:stretch>
        </p:blipFill>
        <p:spPr>
          <a:xfrm>
            <a:off x="4375506" y="1"/>
            <a:ext cx="4768455" cy="4913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05" y="0"/>
                </a:moveTo>
                <a:lnTo>
                  <a:pt x="0" y="21600"/>
                </a:lnTo>
                <a:lnTo>
                  <a:pt x="21600" y="21600"/>
                </a:lnTo>
                <a:lnTo>
                  <a:pt x="21600" y="13286"/>
                </a:lnTo>
                <a:lnTo>
                  <a:pt x="21580" y="13286"/>
                </a:lnTo>
                <a:lnTo>
                  <a:pt x="21580" y="0"/>
                </a:lnTo>
                <a:lnTo>
                  <a:pt x="12805" y="0"/>
                </a:lnTo>
                <a:close/>
              </a:path>
            </a:pathLst>
          </a:custGeom>
        </p:spPr>
      </p:pic>
      <p:sp>
        <p:nvSpPr>
          <p:cNvPr id="668" name="Title 2"/>
          <p:cNvSpPr txBox="1"/>
          <p:nvPr>
            <p:ph type="title"/>
          </p:nvPr>
        </p:nvSpPr>
        <p:spPr>
          <a:xfrm>
            <a:off x="229995" y="1428920"/>
            <a:ext cx="2646066" cy="994173"/>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4" name="Title 1"/>
          <p:cNvSpPr txBox="1"/>
          <p:nvPr>
            <p:ph type="title"/>
          </p:nvPr>
        </p:nvSpPr>
        <p:spPr>
          <a:xfrm>
            <a:off x="348000" y="0"/>
            <a:ext cx="8534401" cy="878399"/>
          </a:xfrm>
          <a:prstGeom prst="rect">
            <a:avLst/>
          </a:prstGeom>
        </p:spPr>
        <p:txBody>
          <a:bodyPr/>
          <a:lstStyle/>
          <a:p>
            <a:pPr/>
            <a:r>
              <a:t>Challenge Statement</a:t>
            </a:r>
          </a:p>
        </p:txBody>
      </p:sp>
      <p:sp>
        <p:nvSpPr>
          <p:cNvPr id="615" name="Content Placeholder 2"/>
          <p:cNvSpPr txBox="1"/>
          <p:nvPr>
            <p:ph type="body" idx="1"/>
          </p:nvPr>
        </p:nvSpPr>
        <p:spPr>
          <a:xfrm>
            <a:off x="348000" y="1051199"/>
            <a:ext cx="8534401" cy="3806551"/>
          </a:xfrm>
          <a:prstGeom prst="rect">
            <a:avLst/>
          </a:prstGeom>
        </p:spPr>
        <p:txBody>
          <a:bodyPr/>
          <a:lstStyle>
            <a:lvl1pPr>
              <a:buBlip>
                <a:blip r:embed="rId2"/>
              </a:buBlip>
            </a:lvl1pPr>
          </a:lstStyle>
          <a:p>
            <a:pPr/>
            <a:r>
              <a:t>Performance of Electric Vehicles is often compromised on rough terrains due to torque gaps, which occur during gear shifts or motor speed variations. These torque interruptions can affect vehicle stability, ride comfort, and overall driving experience, especially on challenging terrains.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8" name="Title 1"/>
          <p:cNvSpPr txBox="1"/>
          <p:nvPr>
            <p:ph type="title"/>
          </p:nvPr>
        </p:nvSpPr>
        <p:spPr>
          <a:xfrm>
            <a:off x="348000" y="0"/>
            <a:ext cx="8534401" cy="878399"/>
          </a:xfrm>
          <a:prstGeom prst="rect">
            <a:avLst/>
          </a:prstGeom>
        </p:spPr>
        <p:txBody>
          <a:bodyPr/>
          <a:lstStyle/>
          <a:p>
            <a:pPr/>
            <a:r>
              <a:t>Concept / Solution</a:t>
            </a:r>
          </a:p>
        </p:txBody>
      </p:sp>
      <p:sp>
        <p:nvSpPr>
          <p:cNvPr id="619" name="Content Placeholder 2"/>
          <p:cNvSpPr txBox="1"/>
          <p:nvPr>
            <p:ph type="body" idx="1"/>
          </p:nvPr>
        </p:nvSpPr>
        <p:spPr>
          <a:xfrm>
            <a:off x="348000" y="1051199"/>
            <a:ext cx="8534401" cy="3806551"/>
          </a:xfrm>
          <a:prstGeom prst="rect">
            <a:avLst/>
          </a:prstGeom>
        </p:spPr>
        <p:txBody>
          <a:bodyPr/>
          <a:lstStyle>
            <a:lvl1pPr>
              <a:buBlip>
                <a:blip r:embed="rId2"/>
              </a:buBlip>
              <a:defRPr sz="1600"/>
            </a:lvl1pPr>
          </a:lstStyle>
          <a:p>
            <a:pPr/>
            <a:r>
              <a:t>The solution focuses on developing an AI-powered Automatic Gear Shifting and Traction Control System to enhance vehicle stability on rough terrains and during speed variations. Real-time sensor data, including acceleration, gyroscope readings, brake pressure, and throttle position, will be integrated with GPS data to detect conditions like slopes, sharp turns, and rough patches. The AI model, based on a neural network architecture, will be trained using global data with continuous learning, allowing the system to adapt and improve over time. This model will be fine-tuned for specific locations or use cases using transfer learning, optimizing computation costs. Sensor and GPS mapping will enhance fault tolerance and improve terrain-specific decision-making. Implementation will involve edge computing for real-time processing without internet dependency, and cloud technology for large-scale data storage. Hardware components like Neural Network accelerators, on board cameras, IR sensors along with robust software using Python will work together to process sensor inputs, manage decision-making algorithms, and control the vehicle’s mechanics. The system will be simulated in MATLAB, where vehicle plane stability plots will be analyzed to refine performance. These simulations will aid in evaluating how the system responds to varying terrains and conditions, ensuring optimal ride comfort.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1"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2" name="Title 1"/>
          <p:cNvSpPr txBox="1"/>
          <p:nvPr>
            <p:ph type="title"/>
          </p:nvPr>
        </p:nvSpPr>
        <p:spPr>
          <a:xfrm>
            <a:off x="348000" y="0"/>
            <a:ext cx="8534401" cy="878399"/>
          </a:xfrm>
          <a:prstGeom prst="rect">
            <a:avLst/>
          </a:prstGeom>
        </p:spPr>
        <p:txBody>
          <a:bodyPr/>
          <a:lstStyle/>
          <a:p>
            <a:pPr/>
            <a:r>
              <a:t>Pros and Cons of the solution</a:t>
            </a:r>
          </a:p>
        </p:txBody>
      </p:sp>
      <p:sp>
        <p:nvSpPr>
          <p:cNvPr id="623" name="Content Placeholder 2"/>
          <p:cNvSpPr txBox="1"/>
          <p:nvPr>
            <p:ph type="body" idx="1"/>
          </p:nvPr>
        </p:nvSpPr>
        <p:spPr>
          <a:xfrm>
            <a:off x="348000" y="1051200"/>
            <a:ext cx="8534401" cy="4009898"/>
          </a:xfrm>
          <a:prstGeom prst="rect">
            <a:avLst/>
          </a:prstGeom>
        </p:spPr>
        <p:txBody>
          <a:bodyPr/>
          <a:lstStyle/>
          <a:p>
            <a:pPr marL="0" indent="0" defTabSz="678925">
              <a:lnSpc>
                <a:spcPct val="72000"/>
              </a:lnSpc>
              <a:spcBef>
                <a:spcPts val="600"/>
              </a:spcBef>
              <a:buSzTx/>
              <a:buNone/>
              <a:defRPr b="1" sz="1188"/>
            </a:pPr>
            <a:r>
              <a:t>Pros</a:t>
            </a:r>
          </a:p>
          <a:p>
            <a:pPr marL="169731" indent="-169731" defTabSz="678925">
              <a:lnSpc>
                <a:spcPct val="72000"/>
              </a:lnSpc>
              <a:spcBef>
                <a:spcPts val="600"/>
              </a:spcBef>
              <a:buChar char="❑"/>
              <a:defRPr b="1" sz="1188"/>
            </a:pPr>
            <a:r>
              <a:t>Enhanced Stability and Comfort</a:t>
            </a:r>
            <a:r>
              <a:rPr b="0"/>
              <a:t>: Real-time torque management reduces interruptions during gear shifts or motor speed variations, improving vehicle stability and ride comfort.</a:t>
            </a:r>
          </a:p>
          <a:p>
            <a:pPr marL="169731" indent="-169731" defTabSz="678925">
              <a:lnSpc>
                <a:spcPct val="72000"/>
              </a:lnSpc>
              <a:spcBef>
                <a:spcPts val="600"/>
              </a:spcBef>
              <a:buChar char="❑"/>
              <a:defRPr b="1" sz="1188"/>
            </a:pPr>
            <a:r>
              <a:t>Terrain Adaptability</a:t>
            </a:r>
            <a:r>
              <a:rPr b="0"/>
              <a:t>: AI-driven decision-making allows the system to respond dynamically to varying terrains, including slopes, sharp turns, and rough patches.</a:t>
            </a:r>
          </a:p>
          <a:p>
            <a:pPr marL="169731" indent="-169731" defTabSz="678925">
              <a:lnSpc>
                <a:spcPct val="72000"/>
              </a:lnSpc>
              <a:spcBef>
                <a:spcPts val="600"/>
              </a:spcBef>
              <a:buChar char="❑"/>
              <a:defRPr b="1" sz="1188"/>
            </a:pPr>
            <a:r>
              <a:t>Continuous Learning</a:t>
            </a:r>
            <a:r>
              <a:rPr b="0"/>
              <a:t>: The use of a neural network with continuous learning ensures the system improves over time, adapting to new terrains and driving conditions.</a:t>
            </a:r>
          </a:p>
          <a:p>
            <a:pPr marL="169731" indent="-169731" defTabSz="678925">
              <a:lnSpc>
                <a:spcPct val="72000"/>
              </a:lnSpc>
              <a:spcBef>
                <a:spcPts val="600"/>
              </a:spcBef>
              <a:buChar char="❑"/>
              <a:defRPr b="1" sz="1188"/>
            </a:pPr>
            <a:r>
              <a:t>Localized Optimization</a:t>
            </a:r>
            <a:r>
              <a:rPr b="0"/>
              <a:t>: Transfer learning tailors the model for specific locations, optimizing performance without requiring excessive computational resources.</a:t>
            </a:r>
          </a:p>
          <a:p>
            <a:pPr marL="169731" indent="-169731" defTabSz="678925">
              <a:lnSpc>
                <a:spcPct val="72000"/>
              </a:lnSpc>
              <a:spcBef>
                <a:spcPts val="600"/>
              </a:spcBef>
              <a:buChar char="❑"/>
              <a:defRPr b="1" sz="1188"/>
            </a:pPr>
            <a:r>
              <a:t>Fault Tolerance</a:t>
            </a:r>
            <a:r>
              <a:rPr b="0"/>
              <a:t>: Integration of sensor and GPS data improves fault tolerance, ensuring robust operation in challenging conditions.</a:t>
            </a:r>
          </a:p>
          <a:p>
            <a:pPr marL="169731" indent="-169731" defTabSz="678925">
              <a:lnSpc>
                <a:spcPct val="72000"/>
              </a:lnSpc>
              <a:spcBef>
                <a:spcPts val="600"/>
              </a:spcBef>
              <a:buChar char="❑"/>
              <a:defRPr b="1" sz="1188"/>
            </a:pPr>
            <a:r>
              <a:t>Real-Time Processing</a:t>
            </a:r>
            <a:r>
              <a:rPr b="0"/>
              <a:t>: Edge computing ensures real-time decision-making, critical for maintaining stability and safety during operation.</a:t>
            </a:r>
          </a:p>
          <a:p>
            <a:pPr marL="0" indent="0" defTabSz="678925">
              <a:lnSpc>
                <a:spcPct val="72000"/>
              </a:lnSpc>
              <a:spcBef>
                <a:spcPts val="600"/>
              </a:spcBef>
              <a:buSzTx/>
              <a:buNone/>
              <a:defRPr b="1" i="1" sz="1188"/>
            </a:pPr>
            <a:r>
              <a:t>Cons</a:t>
            </a:r>
          </a:p>
          <a:p>
            <a:pPr marL="169731" indent="-169731" defTabSz="678925">
              <a:lnSpc>
                <a:spcPct val="72000"/>
              </a:lnSpc>
              <a:spcBef>
                <a:spcPts val="600"/>
              </a:spcBef>
              <a:buChar char="❑"/>
              <a:defRPr b="1" sz="1188"/>
            </a:pPr>
            <a:r>
              <a:t>High Development Cost</a:t>
            </a:r>
            <a:r>
              <a:rPr b="0"/>
              <a:t>: Initial setup, including hardware (neural network accelerators, cameras, and sensors) and software, may be expensive.</a:t>
            </a:r>
          </a:p>
          <a:p>
            <a:pPr marL="169731" indent="-169731" defTabSz="678925">
              <a:lnSpc>
                <a:spcPct val="72000"/>
              </a:lnSpc>
              <a:spcBef>
                <a:spcPts val="600"/>
              </a:spcBef>
              <a:buChar char="❑"/>
              <a:defRPr b="1" sz="1188"/>
            </a:pPr>
            <a:r>
              <a:t>Complexity</a:t>
            </a:r>
            <a:r>
              <a:rPr b="0"/>
              <a:t>: The integration of AI, sensors, edge computing, and cloud storage adds system complexity, potentially increasing maintenance challenges.</a:t>
            </a:r>
          </a:p>
          <a:p>
            <a:pPr marL="169731" indent="-169731" defTabSz="678925">
              <a:lnSpc>
                <a:spcPct val="72000"/>
              </a:lnSpc>
              <a:spcBef>
                <a:spcPts val="600"/>
              </a:spcBef>
              <a:buChar char="❑"/>
              <a:defRPr b="1" sz="1188"/>
            </a:pPr>
            <a:r>
              <a:t>Dependence on Sensor Accuracy</a:t>
            </a:r>
            <a:r>
              <a:rPr b="0"/>
              <a:t>: The system’s performance heavily relies on the accuracy of sensor data; any failure could degrade functionality.</a:t>
            </a:r>
          </a:p>
          <a:p>
            <a:pPr marL="169731" indent="-169731" defTabSz="678925">
              <a:lnSpc>
                <a:spcPct val="72000"/>
              </a:lnSpc>
              <a:spcBef>
                <a:spcPts val="600"/>
              </a:spcBef>
              <a:buChar char="❑"/>
              <a:defRPr b="1" sz="1188"/>
            </a:pPr>
            <a:r>
              <a:t>Server Dependency</a:t>
            </a:r>
            <a:r>
              <a:rPr b="0"/>
              <a:t>: Requirement of big data collection processing and continuous learning of the ML model would require efficient cloud servers.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5"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6" name="Title 1"/>
          <p:cNvSpPr txBox="1"/>
          <p:nvPr>
            <p:ph type="title"/>
          </p:nvPr>
        </p:nvSpPr>
        <p:spPr>
          <a:xfrm>
            <a:off x="348000" y="0"/>
            <a:ext cx="8534401" cy="878399"/>
          </a:xfrm>
          <a:prstGeom prst="rect">
            <a:avLst/>
          </a:prstGeom>
        </p:spPr>
        <p:txBody>
          <a:bodyPr/>
          <a:lstStyle/>
          <a:p>
            <a:pPr/>
            <a:r>
              <a:t>Technical Description</a:t>
            </a:r>
          </a:p>
        </p:txBody>
      </p:sp>
      <p:sp>
        <p:nvSpPr>
          <p:cNvPr id="627" name="Content Placeholder 2"/>
          <p:cNvSpPr txBox="1"/>
          <p:nvPr>
            <p:ph type="body" idx="1"/>
          </p:nvPr>
        </p:nvSpPr>
        <p:spPr>
          <a:xfrm>
            <a:off x="293547" y="1228560"/>
            <a:ext cx="8556905" cy="3065656"/>
          </a:xfrm>
          <a:prstGeom prst="rect">
            <a:avLst/>
          </a:prstGeom>
        </p:spPr>
        <p:txBody>
          <a:bodyPr/>
          <a:lstStyle/>
          <a:p>
            <a:pPr>
              <a:buBlip>
                <a:blip r:embed="rId2"/>
              </a:buBlip>
              <a:defRPr sz="1600"/>
            </a:pPr>
            <a:r>
              <a:t> The </a:t>
            </a:r>
            <a:r>
              <a:rPr b="1"/>
              <a:t>Fuzzy Logic-based Traction Control system</a:t>
            </a:r>
            <a:r>
              <a:t> calculates </a:t>
            </a:r>
            <a:r>
              <a:rPr b="1"/>
              <a:t>braking torque</a:t>
            </a:r>
            <a:r>
              <a:t> based on </a:t>
            </a:r>
            <a:r>
              <a:rPr b="1"/>
              <a:t>longitudinal velocity</a:t>
            </a:r>
            <a:r>
              <a:t> and </a:t>
            </a:r>
            <a:r>
              <a:rPr b="1"/>
              <a:t>slip ratio</a:t>
            </a:r>
            <a:r>
              <a:t>. This braking torque is then used to estimate the </a:t>
            </a:r>
            <a:r>
              <a:rPr b="1"/>
              <a:t>energy required for braking</a:t>
            </a:r>
            <a:r>
              <a:t>, with the assumption that energy is proportional to the product of braking torque and velocity. By adjusting the </a:t>
            </a:r>
            <a:r>
              <a:rPr b="1"/>
              <a:t>slip ratio</a:t>
            </a:r>
            <a:r>
              <a:t>, the system generates </a:t>
            </a:r>
            <a:r>
              <a:rPr b="1"/>
              <a:t>energy profiles</a:t>
            </a:r>
            <a:r>
              <a:t> and identifies the </a:t>
            </a:r>
            <a:r>
              <a:rPr b="1"/>
              <a:t>optimal conditions</a:t>
            </a:r>
            <a:r>
              <a:t> for minimizing energy consumption.</a:t>
            </a:r>
          </a:p>
          <a:p>
            <a:pPr>
              <a:buBlip>
                <a:blip r:embed="rId2"/>
              </a:buBlip>
              <a:defRPr sz="1600"/>
            </a:pPr>
            <a:r>
              <a:t> The </a:t>
            </a:r>
            <a:r>
              <a:rPr b="1"/>
              <a:t>Neural Network-based Torque Compensation system</a:t>
            </a:r>
            <a:r>
              <a:t> is designed to activate during </a:t>
            </a:r>
            <a:r>
              <a:rPr b="1"/>
              <a:t>gear shifts</a:t>
            </a:r>
            <a:r>
              <a:t>. Trained on test data from multiple locations, the model continuously learns and adapts to changing conditions. It ensures that </a:t>
            </a:r>
            <a:r>
              <a:rPr b="1"/>
              <a:t>compensatory torque</a:t>
            </a:r>
            <a:r>
              <a:t> is provided by one motor while the other undergoes a gear shift. The system is </a:t>
            </a:r>
            <a:r>
              <a:rPr b="1"/>
              <a:t>optimized for edge computing</a:t>
            </a:r>
            <a:r>
              <a:t>, allowing it to operate efficiently with </a:t>
            </a:r>
            <a:r>
              <a:rPr b="1"/>
              <a:t>regular updates to model weights</a:t>
            </a:r>
            <a:r>
              <a:t>, tailored to </a:t>
            </a:r>
            <a:r>
              <a:rPr b="1"/>
              <a:t>region-specific learning parameters</a:t>
            </a:r>
            <a:r>
              <a:t>. This approach ensures smooth operation and performance across diverse environments.</a:t>
            </a:r>
            <a:b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0" name="Title 1"/>
          <p:cNvSpPr txBox="1"/>
          <p:nvPr>
            <p:ph type="title"/>
          </p:nvPr>
        </p:nvSpPr>
        <p:spPr>
          <a:xfrm>
            <a:off x="348000" y="0"/>
            <a:ext cx="8534401" cy="878399"/>
          </a:xfrm>
          <a:prstGeom prst="rect">
            <a:avLst/>
          </a:prstGeom>
        </p:spPr>
        <p:txBody>
          <a:bodyPr/>
          <a:lstStyle/>
          <a:p>
            <a:pPr/>
            <a:r>
              <a:t>Implementation Plan</a:t>
            </a:r>
          </a:p>
        </p:txBody>
      </p:sp>
      <p:sp>
        <p:nvSpPr>
          <p:cNvPr id="631" name="Content Placeholder 2"/>
          <p:cNvSpPr txBox="1"/>
          <p:nvPr>
            <p:ph type="body" idx="1"/>
          </p:nvPr>
        </p:nvSpPr>
        <p:spPr>
          <a:xfrm>
            <a:off x="304800" y="1079951"/>
            <a:ext cx="8534401" cy="3806551"/>
          </a:xfrm>
          <a:prstGeom prst="rect">
            <a:avLst/>
          </a:prstGeom>
        </p:spPr>
        <p:txBody>
          <a:bodyPr/>
          <a:lstStyle/>
          <a:p>
            <a:pPr marL="0" indent="0">
              <a:lnSpc>
                <a:spcPct val="81000"/>
              </a:lnSpc>
              <a:buSzTx/>
              <a:buNone/>
              <a:defRPr sz="1600"/>
            </a:pPr>
            <a:r>
              <a:t>The implementation plan for the </a:t>
            </a:r>
            <a:r>
              <a:rPr b="1"/>
              <a:t>AI-powered Traction Control and Torque Compensation System</a:t>
            </a:r>
            <a:r>
              <a:t> involves several stages:</a:t>
            </a:r>
          </a:p>
          <a:p>
            <a:pPr>
              <a:lnSpc>
                <a:spcPct val="81000"/>
              </a:lnSpc>
              <a:buChar char="▪"/>
              <a:defRPr b="1" sz="1400"/>
            </a:pPr>
            <a:r>
              <a:t>Data Collection</a:t>
            </a:r>
            <a:r>
              <a:rPr b="0"/>
              <a:t>: Gather real-time sensor data (accelerometer, gyroscope, brake pressure, throttle position) and GPS data from various terrains. Supplement with global datasets for training the AI model.</a:t>
            </a:r>
            <a:endParaRPr sz="1600"/>
          </a:p>
          <a:p>
            <a:pPr>
              <a:lnSpc>
                <a:spcPct val="81000"/>
              </a:lnSpc>
              <a:buChar char="▪"/>
              <a:defRPr b="1" sz="1400"/>
            </a:pPr>
            <a:r>
              <a:t>AI Model Development</a:t>
            </a:r>
            <a:r>
              <a:rPr b="0"/>
              <a:t>: Design a neural network-based AI model for decision-making. Train the model with global datasets and fine-tune it using transfer learning for specific terrains or conditions.</a:t>
            </a:r>
            <a:endParaRPr b="0"/>
          </a:p>
          <a:p>
            <a:pPr>
              <a:lnSpc>
                <a:spcPct val="81000"/>
              </a:lnSpc>
              <a:buChar char="▪"/>
              <a:defRPr b="1" sz="1400"/>
            </a:pPr>
            <a:r>
              <a:t>Software Development</a:t>
            </a:r>
            <a:r>
              <a:rPr b="0"/>
              <a:t>: Develop Python-based software to process sensor inputs, manage decision-making algorithms, and interface with vehicle control systems.</a:t>
            </a:r>
            <a:endParaRPr sz="1600"/>
          </a:p>
          <a:p>
            <a:pPr>
              <a:lnSpc>
                <a:spcPct val="81000"/>
              </a:lnSpc>
              <a:buChar char="▪"/>
              <a:defRPr b="1" sz="1400"/>
            </a:pPr>
            <a:r>
              <a:t>Simulation</a:t>
            </a:r>
            <a:r>
              <a:rPr b="0"/>
              <a:t>: Use MATLAB to simulate vehicle stability and refine the AI model based on performance analysis.</a:t>
            </a:r>
            <a:endParaRPr sz="1600"/>
          </a:p>
          <a:p>
            <a:pPr>
              <a:lnSpc>
                <a:spcPct val="81000"/>
              </a:lnSpc>
              <a:buChar char="▪"/>
              <a:defRPr b="1" sz="1400"/>
            </a:pPr>
            <a:r>
              <a:t>Hardware Integration</a:t>
            </a:r>
            <a:r>
              <a:rPr b="0"/>
              <a:t>: Install sensors, GPS, onboard cameras, IR sensors, and neural network accelerators. Ensure hardware compatibility with the vehicle’s electronics.</a:t>
            </a:r>
            <a:endParaRPr sz="1600"/>
          </a:p>
          <a:p>
            <a:pPr>
              <a:lnSpc>
                <a:spcPct val="81000"/>
              </a:lnSpc>
              <a:buChar char="▪"/>
              <a:defRPr b="1" sz="1400"/>
            </a:pPr>
            <a:r>
              <a:t>Testing and Validation</a:t>
            </a:r>
            <a:r>
              <a:rPr b="0"/>
              <a:t>: Conduct on-road testing across diverse terrains to validate system performance.</a:t>
            </a:r>
            <a:endParaRPr sz="1600"/>
          </a:p>
          <a:p>
            <a:pPr>
              <a:lnSpc>
                <a:spcPct val="81000"/>
              </a:lnSpc>
              <a:buChar char="▪"/>
              <a:defRPr b="1" sz="1400"/>
            </a:pPr>
            <a:r>
              <a:t>Deployment</a:t>
            </a:r>
            <a:r>
              <a:rPr b="0"/>
              <a:t>: Optimize for edge computing, enabling real-time, internet-independent operation. Implement periodic updates for continuous improvement.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4" name="Title 1"/>
          <p:cNvSpPr txBox="1"/>
          <p:nvPr>
            <p:ph type="title"/>
          </p:nvPr>
        </p:nvSpPr>
        <p:spPr>
          <a:xfrm>
            <a:off x="348000" y="0"/>
            <a:ext cx="8534401" cy="878399"/>
          </a:xfrm>
          <a:prstGeom prst="rect">
            <a:avLst/>
          </a:prstGeom>
        </p:spPr>
        <p:txBody>
          <a:bodyPr/>
          <a:lstStyle/>
          <a:p>
            <a:pPr/>
            <a:r>
              <a:t>Validation / Testing / Analysis</a:t>
            </a:r>
          </a:p>
        </p:txBody>
      </p:sp>
      <p:sp>
        <p:nvSpPr>
          <p:cNvPr id="635" name="Content Placeholder 2"/>
          <p:cNvSpPr txBox="1"/>
          <p:nvPr>
            <p:ph type="body" idx="1"/>
          </p:nvPr>
        </p:nvSpPr>
        <p:spPr>
          <a:xfrm>
            <a:off x="348000" y="1051199"/>
            <a:ext cx="8534401" cy="3806551"/>
          </a:xfrm>
          <a:prstGeom prst="rect">
            <a:avLst/>
          </a:prstGeom>
        </p:spPr>
        <p:txBody>
          <a:bodyPr/>
          <a:lstStyle>
            <a:lvl1pPr>
              <a:buBlip>
                <a:blip r:embed="rId2"/>
              </a:buBlip>
            </a:lvl1pPr>
          </a:lstStyle>
          <a:p>
            <a:pPr/>
            <a:r>
              <a:t>Fuzzy logic based traction control for braking torque optimization:-</a:t>
            </a:r>
          </a:p>
        </p:txBody>
      </p:sp>
      <p:pic>
        <p:nvPicPr>
          <p:cNvPr id="636" name="Picture 11" descr="Picture 11"/>
          <p:cNvPicPr>
            <a:picLocks noChangeAspect="1"/>
          </p:cNvPicPr>
          <p:nvPr/>
        </p:nvPicPr>
        <p:blipFill>
          <a:blip r:embed="rId3">
            <a:extLst/>
          </a:blip>
          <a:srcRect l="0" t="12113" r="29450" b="18492"/>
          <a:stretch>
            <a:fillRect/>
          </a:stretch>
        </p:blipFill>
        <p:spPr>
          <a:xfrm>
            <a:off x="3041273" y="1323217"/>
            <a:ext cx="2722303" cy="2098870"/>
          </a:xfrm>
          <a:prstGeom prst="rect">
            <a:avLst/>
          </a:prstGeom>
          <a:ln w="12700">
            <a:miter lim="400000"/>
          </a:ln>
        </p:spPr>
      </p:pic>
      <p:pic>
        <p:nvPicPr>
          <p:cNvPr id="637" name="Picture 5" descr="Picture 5"/>
          <p:cNvPicPr>
            <a:picLocks noChangeAspect="1"/>
          </p:cNvPicPr>
          <p:nvPr/>
        </p:nvPicPr>
        <p:blipFill>
          <a:blip r:embed="rId4">
            <a:extLst/>
          </a:blip>
          <a:stretch>
            <a:fillRect/>
          </a:stretch>
        </p:blipFill>
        <p:spPr>
          <a:xfrm>
            <a:off x="6191239" y="1266601"/>
            <a:ext cx="2548117" cy="1998954"/>
          </a:xfrm>
          <a:prstGeom prst="rect">
            <a:avLst/>
          </a:prstGeom>
          <a:ln w="12700">
            <a:miter lim="400000"/>
          </a:ln>
        </p:spPr>
      </p:pic>
      <p:pic>
        <p:nvPicPr>
          <p:cNvPr id="638" name="Picture 15" descr="Picture 15"/>
          <p:cNvPicPr>
            <a:picLocks noChangeAspect="1"/>
          </p:cNvPicPr>
          <p:nvPr/>
        </p:nvPicPr>
        <p:blipFill>
          <a:blip r:embed="rId5">
            <a:extLst/>
          </a:blip>
          <a:stretch>
            <a:fillRect/>
          </a:stretch>
        </p:blipFill>
        <p:spPr>
          <a:xfrm>
            <a:off x="348000" y="1331463"/>
            <a:ext cx="2693274" cy="2042331"/>
          </a:xfrm>
          <a:prstGeom prst="rect">
            <a:avLst/>
          </a:prstGeom>
          <a:ln w="12700">
            <a:miter lim="400000"/>
          </a:ln>
        </p:spPr>
      </p:pic>
      <p:sp>
        <p:nvSpPr>
          <p:cNvPr id="639" name="TextBox 16"/>
          <p:cNvSpPr txBox="1"/>
          <p:nvPr/>
        </p:nvSpPr>
        <p:spPr>
          <a:xfrm>
            <a:off x="751963" y="3575823"/>
            <a:ext cx="1975255"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Without Compensation</a:t>
            </a:r>
          </a:p>
        </p:txBody>
      </p:sp>
      <p:sp>
        <p:nvSpPr>
          <p:cNvPr id="640" name="TextBox 17"/>
          <p:cNvSpPr txBox="1"/>
          <p:nvPr/>
        </p:nvSpPr>
        <p:spPr>
          <a:xfrm>
            <a:off x="3246119" y="3594887"/>
            <a:ext cx="1975254" cy="2582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With Compensation</a:t>
            </a:r>
          </a:p>
        </p:txBody>
      </p:sp>
      <p:sp>
        <p:nvSpPr>
          <p:cNvPr id="641" name="TextBox 18"/>
          <p:cNvSpPr txBox="1"/>
          <p:nvPr/>
        </p:nvSpPr>
        <p:spPr>
          <a:xfrm>
            <a:off x="6583602" y="3373794"/>
            <a:ext cx="1975254" cy="8678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Output: Braking torque required for respective slip data points of compensated system fed to ML model.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4" name="Title 1"/>
          <p:cNvSpPr txBox="1"/>
          <p:nvPr>
            <p:ph type="title"/>
          </p:nvPr>
        </p:nvSpPr>
        <p:spPr>
          <a:xfrm>
            <a:off x="348000" y="0"/>
            <a:ext cx="8534401" cy="878399"/>
          </a:xfrm>
          <a:prstGeom prst="rect">
            <a:avLst/>
          </a:prstGeom>
        </p:spPr>
        <p:txBody>
          <a:bodyPr/>
          <a:lstStyle/>
          <a:p>
            <a:pPr/>
            <a:r>
              <a:t>Validation / Testing / Analysis Contd.</a:t>
            </a:r>
          </a:p>
        </p:txBody>
      </p:sp>
      <p:pic>
        <p:nvPicPr>
          <p:cNvPr id="645" name="Content Placeholder 4" descr="Content Placeholder 4"/>
          <p:cNvPicPr>
            <a:picLocks noChangeAspect="1"/>
          </p:cNvPicPr>
          <p:nvPr/>
        </p:nvPicPr>
        <p:blipFill>
          <a:blip r:embed="rId2">
            <a:extLst/>
          </a:blip>
          <a:stretch>
            <a:fillRect/>
          </a:stretch>
        </p:blipFill>
        <p:spPr>
          <a:xfrm>
            <a:off x="1451711" y="1362794"/>
            <a:ext cx="6326978" cy="3412615"/>
          </a:xfrm>
          <a:prstGeom prst="rect">
            <a:avLst/>
          </a:prstGeom>
          <a:ln w="12700">
            <a:miter lim="400000"/>
          </a:ln>
        </p:spPr>
      </p:pic>
      <p:sp>
        <p:nvSpPr>
          <p:cNvPr id="646" name="Simulink Model Of the Vehicle Including the Neural Network for Torque Compensation"/>
          <p:cNvSpPr txBox="1"/>
          <p:nvPr>
            <p:ph type="body" sz="quarter" idx="1"/>
          </p:nvPr>
        </p:nvSpPr>
        <p:spPr>
          <a:xfrm>
            <a:off x="348000" y="1051199"/>
            <a:ext cx="7533927" cy="641677"/>
          </a:xfrm>
          <a:prstGeom prst="rect">
            <a:avLst/>
          </a:prstGeom>
        </p:spPr>
        <p:txBody>
          <a:bodyPr/>
          <a:lstStyle>
            <a:lvl1pPr>
              <a:buBlip>
                <a:blip r:embed="rId3"/>
              </a:buBlip>
              <a:defRPr sz="1600"/>
            </a:lvl1pPr>
          </a:lstStyle>
          <a:p>
            <a:pPr/>
            <a:r>
              <a:t>Simulink Model Of the Vehicle Including the Neural Network for Torque Compensation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TextBox 9"/>
          <p:cNvSpPr txBox="1"/>
          <p:nvPr>
            <p:ph type="sldNum" sz="quarter" idx="2"/>
          </p:nvPr>
        </p:nvSpPr>
        <p:spPr>
          <a:xfrm>
            <a:off x="8899859" y="4936033"/>
            <a:ext cx="139210" cy="1830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9" name="Title 1"/>
          <p:cNvSpPr txBox="1"/>
          <p:nvPr>
            <p:ph type="title"/>
          </p:nvPr>
        </p:nvSpPr>
        <p:spPr>
          <a:xfrm>
            <a:off x="348000" y="0"/>
            <a:ext cx="8534401" cy="878399"/>
          </a:xfrm>
          <a:prstGeom prst="rect">
            <a:avLst/>
          </a:prstGeom>
        </p:spPr>
        <p:txBody>
          <a:bodyPr/>
          <a:lstStyle/>
          <a:p>
            <a:pPr/>
            <a:r>
              <a:t>Validation / Testing / Analysis Contd.</a:t>
            </a:r>
          </a:p>
        </p:txBody>
      </p:sp>
      <p:pic>
        <p:nvPicPr>
          <p:cNvPr id="650" name="pasted-movie.png" descr="pasted-movie.png"/>
          <p:cNvPicPr>
            <a:picLocks noChangeAspect="1"/>
          </p:cNvPicPr>
          <p:nvPr/>
        </p:nvPicPr>
        <p:blipFill>
          <a:blip r:embed="rId2">
            <a:extLst/>
          </a:blip>
          <a:stretch>
            <a:fillRect/>
          </a:stretch>
        </p:blipFill>
        <p:spPr>
          <a:xfrm>
            <a:off x="60741" y="1255420"/>
            <a:ext cx="5766668" cy="2803242"/>
          </a:xfrm>
          <a:prstGeom prst="rect">
            <a:avLst/>
          </a:prstGeom>
          <a:ln w="12700">
            <a:miter lim="400000"/>
          </a:ln>
        </p:spPr>
      </p:pic>
      <p:sp>
        <p:nvSpPr>
          <p:cNvPr id="651" name="Content Placeholder 10"/>
          <p:cNvSpPr txBox="1"/>
          <p:nvPr>
            <p:ph type="body" sz="half" idx="1"/>
          </p:nvPr>
        </p:nvSpPr>
        <p:spPr>
          <a:xfrm>
            <a:off x="5851847" y="1289356"/>
            <a:ext cx="3115866" cy="3235722"/>
          </a:xfrm>
          <a:prstGeom prst="rect">
            <a:avLst/>
          </a:prstGeom>
        </p:spPr>
        <p:txBody>
          <a:bodyPr/>
          <a:lstStyle/>
          <a:p>
            <a:pPr marL="169731" indent="-169731" defTabSz="678925">
              <a:spcBef>
                <a:spcPts val="600"/>
              </a:spcBef>
              <a:buBlip>
                <a:blip r:embed="rId3"/>
              </a:buBlip>
              <a:defRPr sz="1584"/>
            </a:pPr>
            <a:r>
              <a:t> During gear shifts, the torque gap is significantly reduced when compensatory torque is applied.</a:t>
            </a:r>
          </a:p>
          <a:p>
            <a:pPr marL="169731" indent="-169731" defTabSz="678925">
              <a:spcBef>
                <a:spcPts val="600"/>
              </a:spcBef>
              <a:buBlip>
                <a:blip r:embed="rId3"/>
              </a:buBlip>
              <a:defRPr sz="1584"/>
            </a:pPr>
            <a:r>
              <a:t>The compensatory torque mechanism reduces the torque gap by </a:t>
            </a:r>
            <a:r>
              <a:rPr b="1"/>
              <a:t>36.67% during 3 → 4 shifts</a:t>
            </a:r>
            <a:r>
              <a:t> and </a:t>
            </a:r>
            <a:r>
              <a:rPr b="1"/>
              <a:t>23.5% during 2 → 3 shifts</a:t>
            </a:r>
            <a:r>
              <a:t>.</a:t>
            </a:r>
          </a:p>
          <a:p>
            <a:pPr marL="169731" indent="-169731" defTabSz="678925">
              <a:spcBef>
                <a:spcPts val="600"/>
              </a:spcBef>
              <a:buBlip>
                <a:blip r:embed="rId3"/>
              </a:buBlip>
              <a:defRPr sz="1584"/>
            </a:pPr>
            <a:r>
              <a:t> This improvement enhances vehicle stability and driving comfort, particularly during dynamic transitions between gears.</a:t>
            </a:r>
          </a:p>
        </p:txBody>
      </p:sp>
      <p:sp>
        <p:nvSpPr>
          <p:cNvPr id="652" name="Content Placeholder 10"/>
          <p:cNvSpPr txBox="1"/>
          <p:nvPr/>
        </p:nvSpPr>
        <p:spPr>
          <a:xfrm>
            <a:off x="357171" y="4276033"/>
            <a:ext cx="6575187" cy="442630"/>
          </a:xfrm>
          <a:prstGeom prst="rect">
            <a:avLst/>
          </a:prstGeom>
          <a:ln w="12700">
            <a:miter lim="400000"/>
          </a:ln>
          <a:extLst>
            <a:ext uri="{C572A759-6A51-4108-AA02-DFA0A04FC94B}">
              <ma14:wrappingTextBoxFlag xmlns:ma14="http://schemas.microsoft.com/office/mac/drawingml/2011/main" val="1"/>
            </a:ext>
          </a:extLst>
        </p:spPr>
        <p:txBody>
          <a:bodyPr lIns="34289" tIns="34289" rIns="34289" bIns="34289">
            <a:normAutofit fontScale="100000" lnSpcReduction="0"/>
          </a:bodyPr>
          <a:lstStyle/>
          <a:p>
            <a:pPr defTabSz="480048">
              <a:lnSpc>
                <a:spcPct val="90000"/>
              </a:lnSpc>
              <a:spcBef>
                <a:spcPts val="400"/>
              </a:spcBef>
              <a:defRPr sz="1120">
                <a:solidFill>
                  <a:srgbClr val="1F1A17"/>
                </a:solidFill>
              </a:defRPr>
            </a:pPr>
            <a:r>
              <a:t>Top-Left: Torque After Compensation                     Top-Right: Transmission R</a:t>
            </a:r>
          </a:p>
          <a:p>
            <a:pPr defTabSz="480048">
              <a:lnSpc>
                <a:spcPct val="90000"/>
              </a:lnSpc>
              <a:spcBef>
                <a:spcPts val="400"/>
              </a:spcBef>
              <a:defRPr sz="1120">
                <a:solidFill>
                  <a:srgbClr val="1F1A17"/>
                </a:solidFill>
              </a:defRPr>
            </a:pPr>
            <a:r>
              <a:t>Bottom-left: Torque without Compensation          Bottom-Right: Gear Shifts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amp;T Theme 2">
  <a:themeElements>
    <a:clrScheme name="L&amp;T Theme 2">
      <a:dk1>
        <a:srgbClr val="000000"/>
      </a:dk1>
      <a:lt1>
        <a:srgbClr val="FFFFFF"/>
      </a:lt1>
      <a:dk2>
        <a:srgbClr val="A7A7A7"/>
      </a:dk2>
      <a:lt2>
        <a:srgbClr val="535353"/>
      </a:lt2>
      <a:accent1>
        <a:srgbClr val="0556CD"/>
      </a:accent1>
      <a:accent2>
        <a:srgbClr val="058EFF"/>
      </a:accent2>
      <a:accent3>
        <a:srgbClr val="FFCC29"/>
      </a:accent3>
      <a:accent4>
        <a:srgbClr val="F7411D"/>
      </a:accent4>
      <a:accent5>
        <a:srgbClr val="1A9664"/>
      </a:accent5>
      <a:accent6>
        <a:srgbClr val="DA8200"/>
      </a:accent6>
      <a:hlink>
        <a:srgbClr val="0000FF"/>
      </a:hlink>
      <a:folHlink>
        <a:srgbClr val="FF00FF"/>
      </a:folHlink>
    </a:clrScheme>
    <a:fontScheme name="L&amp;T Theme 2">
      <a:majorFont>
        <a:latin typeface="Calibri"/>
        <a:ea typeface="Calibri"/>
        <a:cs typeface="Calibri"/>
      </a:majorFont>
      <a:minorFont>
        <a:latin typeface="Helvetica"/>
        <a:ea typeface="Helvetica"/>
        <a:cs typeface="Helvetica"/>
      </a:minorFont>
    </a:fontScheme>
    <a:fmtScheme name="L&amp;T Theme 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amp;T Theme 2">
  <a:themeElements>
    <a:clrScheme name="L&amp;T Theme 2">
      <a:dk1>
        <a:srgbClr val="000000"/>
      </a:dk1>
      <a:lt1>
        <a:srgbClr val="FFFFFF"/>
      </a:lt1>
      <a:dk2>
        <a:srgbClr val="A7A7A7"/>
      </a:dk2>
      <a:lt2>
        <a:srgbClr val="535353"/>
      </a:lt2>
      <a:accent1>
        <a:srgbClr val="0556CD"/>
      </a:accent1>
      <a:accent2>
        <a:srgbClr val="058EFF"/>
      </a:accent2>
      <a:accent3>
        <a:srgbClr val="FFCC29"/>
      </a:accent3>
      <a:accent4>
        <a:srgbClr val="F7411D"/>
      </a:accent4>
      <a:accent5>
        <a:srgbClr val="1A9664"/>
      </a:accent5>
      <a:accent6>
        <a:srgbClr val="DA8200"/>
      </a:accent6>
      <a:hlink>
        <a:srgbClr val="0000FF"/>
      </a:hlink>
      <a:folHlink>
        <a:srgbClr val="FF00FF"/>
      </a:folHlink>
    </a:clrScheme>
    <a:fontScheme name="L&amp;T Theme 2">
      <a:majorFont>
        <a:latin typeface="Calibri"/>
        <a:ea typeface="Calibri"/>
        <a:cs typeface="Calibri"/>
      </a:majorFont>
      <a:minorFont>
        <a:latin typeface="Helvetica"/>
        <a:ea typeface="Helvetica"/>
        <a:cs typeface="Helvetica"/>
      </a:minorFont>
    </a:fontScheme>
    <a:fmtScheme name="L&amp;T Theme 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