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FBCC24-BB44-46AA-BC53-CEB6DEF8432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7D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947F-634A-49C5-8466-FCA35C58B0A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FCAE189-62EF-4492-A454-254845B34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1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947F-634A-49C5-8466-FCA35C58B0A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E189-62EF-4492-A454-254845B34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3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947F-634A-49C5-8466-FCA35C58B0A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E189-62EF-4492-A454-254845B34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947F-634A-49C5-8466-FCA35C58B0A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E189-62EF-4492-A454-254845B34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3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474947F-634A-49C5-8466-FCA35C58B0A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FCAE189-62EF-4492-A454-254845B34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55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947F-634A-49C5-8466-FCA35C58B0A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E189-62EF-4492-A454-254845B34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947F-634A-49C5-8466-FCA35C58B0A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E189-62EF-4492-A454-254845B34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06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947F-634A-49C5-8466-FCA35C58B0A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E189-62EF-4492-A454-254845B34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45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947F-634A-49C5-8466-FCA35C58B0A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E189-62EF-4492-A454-254845B34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9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947F-634A-49C5-8466-FCA35C58B0A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E189-62EF-4492-A454-254845B34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4947F-634A-49C5-8466-FCA35C58B0A9}" type="datetimeFigureOut">
              <a:rPr lang="en-US" smtClean="0"/>
              <a:t>5/19/2022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AE189-62EF-4492-A454-254845B34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0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D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474947F-634A-49C5-8466-FCA35C58B0A9}" type="datetimeFigureOut">
              <a:rPr lang="en-US" smtClean="0"/>
              <a:t>5/19/2022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FCAE189-62EF-4492-A454-254845B34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J.a.r.v.i.s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voice assistant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2055" y="5120640"/>
            <a:ext cx="3435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Presented By-:</a:t>
            </a:r>
          </a:p>
          <a:p>
            <a:r>
              <a:rPr lang="en-US" dirty="0" smtClean="0"/>
              <a:t>SHUBH MISHRA</a:t>
            </a:r>
          </a:p>
          <a:p>
            <a:r>
              <a:rPr lang="en-US" dirty="0" smtClean="0"/>
              <a:t>191500794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5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31414" y="593235"/>
            <a:ext cx="7257143" cy="3057143"/>
          </a:xfrm>
          <a:prstGeom prst="rect">
            <a:avLst/>
          </a:prstGeom>
        </p:spPr>
      </p:pic>
      <p:pic>
        <p:nvPicPr>
          <p:cNvPr id="5" name="image16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31412" y="4104425"/>
            <a:ext cx="7257143" cy="2355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59339" y="3735093"/>
            <a:ext cx="380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to send Email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89120" y="6488668"/>
            <a:ext cx="29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of Email 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7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33557" y="115106"/>
            <a:ext cx="7258050" cy="2695575"/>
          </a:xfrm>
          <a:prstGeom prst="rect">
            <a:avLst/>
          </a:prstGeom>
        </p:spPr>
      </p:pic>
      <p:pic>
        <p:nvPicPr>
          <p:cNvPr id="5" name="image18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3557" y="3187173"/>
            <a:ext cx="7359083" cy="3344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16661" y="2817841"/>
            <a:ext cx="3991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of Searching on YouTube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67943" y="6488668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of Search on YT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9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9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46208" y="165868"/>
            <a:ext cx="6980952" cy="1771429"/>
          </a:xfrm>
          <a:prstGeom prst="rect">
            <a:avLst/>
          </a:prstGeom>
        </p:spPr>
      </p:pic>
      <p:pic>
        <p:nvPicPr>
          <p:cNvPr id="5" name="image20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6208" y="2432866"/>
            <a:ext cx="6980952" cy="40854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76503" y="1937297"/>
            <a:ext cx="282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Play music functionality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28309" y="6518365"/>
            <a:ext cx="348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Outcome of the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4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1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50585" y="217783"/>
            <a:ext cx="6124575" cy="1400175"/>
          </a:xfrm>
          <a:prstGeom prst="rect">
            <a:avLst/>
          </a:prstGeom>
        </p:spPr>
      </p:pic>
      <p:pic>
        <p:nvPicPr>
          <p:cNvPr id="5" name="image2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0584" y="1949405"/>
            <a:ext cx="6124575" cy="434689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23806" y="1617958"/>
            <a:ext cx="3905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command prompt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11189" y="6387737"/>
            <a:ext cx="3252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Outcome of the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30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23.pn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68030" y="1996371"/>
            <a:ext cx="8514286" cy="2523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71109" y="4885509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Searching on Wikipedia about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6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en-US" dirty="0" smtClean="0"/>
              <a:t>About </a:t>
            </a:r>
            <a:r>
              <a:rPr lang="en-US" dirty="0"/>
              <a:t>the Project</a:t>
            </a:r>
          </a:p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en-US" dirty="0"/>
              <a:t>Objective </a:t>
            </a:r>
          </a:p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en-US" dirty="0"/>
              <a:t>Requirements</a:t>
            </a:r>
          </a:p>
          <a:p>
            <a:pPr marL="457200" lvl="0" indent="-342900">
              <a:spcBef>
                <a:spcPts val="0"/>
              </a:spcBef>
              <a:buSzPts val="1800"/>
              <a:buChar char="❖"/>
            </a:pPr>
            <a:r>
              <a:rPr lang="en-US" dirty="0"/>
              <a:t>Snapshots from </a:t>
            </a:r>
            <a:r>
              <a:rPr lang="en-US"/>
              <a:t>the </a:t>
            </a:r>
            <a:r>
              <a:rPr lang="en-US" smtClean="0"/>
              <a:t>project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287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Mini project is the voice assistant that can handle all the basic operation that a user wants his assistant can do . It is implemented in Python Programming Language . It is well backed with a live GUI which is fully functional as well and intuitive</a:t>
            </a:r>
          </a:p>
          <a:p>
            <a:endParaRPr lang="en-US" dirty="0"/>
          </a:p>
          <a:p>
            <a:r>
              <a:rPr lang="en-US" dirty="0" smtClean="0"/>
              <a:t>User can ask for anything as a query like-:</a:t>
            </a:r>
          </a:p>
          <a:p>
            <a:pPr lvl="5"/>
            <a:r>
              <a:rPr lang="en-US" dirty="0" smtClean="0"/>
              <a:t>Open Notepad</a:t>
            </a:r>
          </a:p>
          <a:p>
            <a:pPr lvl="5"/>
            <a:r>
              <a:rPr lang="en-US" dirty="0" smtClean="0"/>
              <a:t>Play Music</a:t>
            </a:r>
          </a:p>
          <a:p>
            <a:pPr lvl="5"/>
            <a:r>
              <a:rPr lang="en-US" dirty="0" smtClean="0"/>
              <a:t>Close Music</a:t>
            </a:r>
          </a:p>
          <a:p>
            <a:pPr lvl="5"/>
            <a:r>
              <a:rPr lang="en-US" dirty="0" smtClean="0"/>
              <a:t>Where Am I?</a:t>
            </a:r>
          </a:p>
          <a:p>
            <a:pPr lvl="5"/>
            <a:r>
              <a:rPr lang="en-US" dirty="0" smtClean="0"/>
              <a:t>Weather </a:t>
            </a:r>
          </a:p>
          <a:p>
            <a:pPr lvl="5"/>
            <a:r>
              <a:rPr lang="en-US" dirty="0" smtClean="0"/>
              <a:t>Set Alarm ….etc.</a:t>
            </a:r>
          </a:p>
        </p:txBody>
      </p:sp>
    </p:spTree>
    <p:extLst>
      <p:ext uri="{BB962C8B-B14F-4D97-AF65-F5344CB8AC3E}">
        <p14:creationId xmlns:p14="http://schemas.microsoft.com/office/powerpoint/2010/main" val="294466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/>
            <a:r>
              <a:rPr lang="en-US" sz="2000" dirty="0" smtClean="0"/>
              <a:t>Simple to Use &amp; Interactivity</a:t>
            </a:r>
          </a:p>
          <a:p>
            <a:pPr marL="1371400" lvl="5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One of the primary Objectives of this project was to built</a:t>
            </a:r>
          </a:p>
          <a:p>
            <a:pPr marL="1371400" lvl="5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something that is functional with the ease of use by any</a:t>
            </a:r>
          </a:p>
          <a:p>
            <a:pPr marL="1371400" lvl="5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individual with a certain level of interaction which is Live </a:t>
            </a:r>
          </a:p>
          <a:p>
            <a:pPr marL="1371400" lvl="5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(GUI)</a:t>
            </a:r>
          </a:p>
          <a:p>
            <a:pPr marL="1371400" lvl="5" indent="0">
              <a:buNone/>
            </a:pPr>
            <a:endParaRPr lang="en-US" sz="2000" dirty="0" smtClean="0"/>
          </a:p>
          <a:p>
            <a:pPr lvl="3"/>
            <a:r>
              <a:rPr lang="en-US" sz="2000" dirty="0" smtClean="0"/>
              <a:t>      Experience</a:t>
            </a:r>
          </a:p>
          <a:p>
            <a:pPr marL="1671400" lvl="6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This project also provides an immersive experience to the user</a:t>
            </a:r>
          </a:p>
          <a:p>
            <a:pPr marL="1671400" lvl="6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as he/she can have a sort of interaction with the user Like it </a:t>
            </a:r>
          </a:p>
          <a:p>
            <a:pPr marL="1671400" lvl="6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responds to when asked how are you,etc.</a:t>
            </a:r>
          </a:p>
          <a:p>
            <a:pPr marL="1671400" lvl="6" indent="0">
              <a:buNone/>
            </a:pPr>
            <a:endParaRPr lang="en-US" dirty="0" smtClean="0"/>
          </a:p>
          <a:p>
            <a:pPr marL="1671400" lvl="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5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endParaRPr lang="en-US" sz="2800" b="1" dirty="0" smtClean="0"/>
          </a:p>
          <a:p>
            <a:pPr marL="0" lvl="0" indent="0">
              <a:spcBef>
                <a:spcPts val="0"/>
              </a:spcBef>
              <a:buNone/>
            </a:pPr>
            <a:endParaRPr lang="en-US" sz="2800" b="1" dirty="0"/>
          </a:p>
          <a:p>
            <a:pPr marL="0" lvl="0" indent="0">
              <a:spcBef>
                <a:spcPts val="0"/>
              </a:spcBef>
              <a:buNone/>
            </a:pPr>
            <a:r>
              <a:rPr lang="en-US" sz="2800" b="1" dirty="0" smtClean="0"/>
              <a:t>Software </a:t>
            </a:r>
            <a:r>
              <a:rPr lang="en-US" sz="2800" b="1" dirty="0"/>
              <a:t>Specification Used:-</a:t>
            </a:r>
          </a:p>
          <a:p>
            <a:pPr marL="457200" lvl="0" indent="-330200">
              <a:buSzPts val="1600"/>
              <a:buChar char="➔"/>
            </a:pPr>
            <a:r>
              <a:rPr lang="en-US" dirty="0" smtClean="0"/>
              <a:t>Languages/Technologies </a:t>
            </a:r>
            <a:r>
              <a:rPr lang="en-US" dirty="0"/>
              <a:t>Used: </a:t>
            </a:r>
            <a:r>
              <a:rPr lang="en-US" dirty="0" smtClean="0"/>
              <a:t>Python 3.8 and QT5 Designer</a:t>
            </a:r>
          </a:p>
          <a:p>
            <a:pPr marL="457200" lvl="0" indent="-330200">
              <a:buSzPts val="1600"/>
              <a:buChar char="➔"/>
            </a:pPr>
            <a:endParaRPr lang="en-US" dirty="0"/>
          </a:p>
          <a:p>
            <a:pPr marL="457200" lvl="0" indent="-330200">
              <a:spcBef>
                <a:spcPts val="0"/>
              </a:spcBef>
              <a:buSzPts val="1600"/>
              <a:buChar char="➔"/>
            </a:pPr>
            <a:r>
              <a:rPr lang="en-US" dirty="0"/>
              <a:t>IDE Used: Visual Studio </a:t>
            </a:r>
            <a:r>
              <a:rPr lang="en-US" dirty="0" smtClean="0"/>
              <a:t>Code, PyCharmIDE</a:t>
            </a:r>
          </a:p>
          <a:p>
            <a:pPr marL="127000" lvl="0" indent="0">
              <a:spcBef>
                <a:spcPts val="0"/>
              </a:spcBef>
              <a:buSzPts val="16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4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1959428"/>
            <a:ext cx="10058400" cy="4212771"/>
          </a:xfrm>
        </p:spPr>
        <p:txBody>
          <a:bodyPr/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Lato"/>
                <a:ea typeface="Lato"/>
                <a:cs typeface="Lato"/>
                <a:sym typeface="Lato"/>
              </a:rPr>
              <a:t>Hardware Used:</a:t>
            </a:r>
          </a:p>
          <a:p>
            <a:pPr marL="2474320" lvl="7" indent="-336550">
              <a:lnSpc>
                <a:spcPct val="115000"/>
              </a:lnSpc>
              <a:spcBef>
                <a:spcPts val="0"/>
              </a:spcBef>
              <a:buSzPts val="1700"/>
              <a:buFont typeface="Lato"/>
              <a:buChar char="➔"/>
            </a:pPr>
            <a:r>
              <a:rPr lang="en-US" sz="2200" dirty="0">
                <a:latin typeface="Lato" panose="020B0604020202020204" charset="0"/>
                <a:ea typeface="Lato"/>
                <a:cs typeface="Lato"/>
                <a:sym typeface="Lato"/>
              </a:rPr>
              <a:t>Processor Used: Intel i5</a:t>
            </a:r>
          </a:p>
          <a:p>
            <a:pPr marL="2474320" lvl="7" indent="-336550">
              <a:lnSpc>
                <a:spcPct val="115000"/>
              </a:lnSpc>
              <a:spcBef>
                <a:spcPts val="0"/>
              </a:spcBef>
              <a:buSzPts val="1700"/>
              <a:buFont typeface="Lato"/>
              <a:buChar char="➔"/>
            </a:pPr>
            <a:r>
              <a:rPr lang="en-US" sz="2200" dirty="0">
                <a:latin typeface="Lato" panose="020B0604020202020204" charset="0"/>
                <a:ea typeface="Lato"/>
                <a:cs typeface="Lato"/>
                <a:sym typeface="Lato"/>
              </a:rPr>
              <a:t>Operating System: Windows </a:t>
            </a:r>
            <a:r>
              <a:rPr lang="en-US" sz="2200" dirty="0" smtClean="0">
                <a:latin typeface="Lato" panose="020B0604020202020204" charset="0"/>
                <a:ea typeface="Lato"/>
                <a:cs typeface="Lato"/>
                <a:sym typeface="Lato"/>
              </a:rPr>
              <a:t>10</a:t>
            </a:r>
            <a:endParaRPr lang="en-US" sz="2200" dirty="0">
              <a:latin typeface="Lato" panose="020B0604020202020204" charset="0"/>
              <a:ea typeface="Lato"/>
              <a:cs typeface="Lato"/>
              <a:sym typeface="Lato"/>
            </a:endParaRPr>
          </a:p>
          <a:p>
            <a:pPr marL="2474320" lvl="7" indent="-336550">
              <a:lnSpc>
                <a:spcPct val="115000"/>
              </a:lnSpc>
              <a:spcBef>
                <a:spcPts val="0"/>
              </a:spcBef>
              <a:buSzPts val="1700"/>
              <a:buFont typeface="Lato"/>
              <a:buChar char="➔"/>
            </a:pPr>
            <a:r>
              <a:rPr lang="en-US" sz="2200" dirty="0">
                <a:latin typeface="Lato" panose="020B0604020202020204" charset="0"/>
                <a:ea typeface="Lato"/>
                <a:cs typeface="Lato"/>
                <a:sym typeface="Lato"/>
              </a:rPr>
              <a:t>RAM: </a:t>
            </a:r>
            <a:r>
              <a:rPr lang="en-US" sz="2200" dirty="0" smtClean="0">
                <a:latin typeface="Lato" panose="020B0604020202020204" charset="0"/>
                <a:ea typeface="Lato"/>
                <a:cs typeface="Lato"/>
                <a:sym typeface="Lato"/>
              </a:rPr>
              <a:t>8 </a:t>
            </a:r>
            <a:r>
              <a:rPr lang="en-US" sz="2200" dirty="0">
                <a:latin typeface="Lato" panose="020B0604020202020204" charset="0"/>
                <a:ea typeface="Lato"/>
                <a:cs typeface="Lato"/>
                <a:sym typeface="Lato"/>
              </a:rPr>
              <a:t>GB (minimum)</a:t>
            </a:r>
          </a:p>
          <a:p>
            <a:pPr marL="2474320" lvl="7" indent="-336550">
              <a:lnSpc>
                <a:spcPct val="115000"/>
              </a:lnSpc>
              <a:spcBef>
                <a:spcPts val="0"/>
              </a:spcBef>
              <a:buSzPts val="1700"/>
              <a:buFont typeface="Lato"/>
              <a:buChar char="➔"/>
            </a:pPr>
            <a:r>
              <a:rPr lang="en-US" sz="2200" dirty="0">
                <a:latin typeface="Lato" panose="020B0604020202020204" charset="0"/>
                <a:ea typeface="Lato"/>
                <a:cs typeface="Lato"/>
                <a:sym typeface="Lato"/>
              </a:rPr>
              <a:t>Hardware Devices: Computer System</a:t>
            </a:r>
          </a:p>
          <a:p>
            <a:pPr marL="2474320" lvl="7" indent="-336550">
              <a:lnSpc>
                <a:spcPct val="115000"/>
              </a:lnSpc>
              <a:spcBef>
                <a:spcPts val="0"/>
              </a:spcBef>
              <a:buSzPts val="1700"/>
              <a:buFont typeface="Lato"/>
              <a:buChar char="➔"/>
            </a:pPr>
            <a:r>
              <a:rPr lang="en-US" sz="2200" dirty="0">
                <a:latin typeface="Lato" panose="020B0604020202020204" charset="0"/>
                <a:ea typeface="Lato"/>
                <a:cs typeface="Lato"/>
                <a:sym typeface="Lato"/>
              </a:rPr>
              <a:t>Hard Disk: 256 GB</a:t>
            </a:r>
            <a:endParaRPr lang="en-US" sz="2200" dirty="0">
              <a:latin typeface="La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1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7097" y="1410787"/>
            <a:ext cx="561702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00" dirty="0" smtClean="0"/>
              <a:t>WORKING SNAPSHOT WITH OUTPUT</a:t>
            </a:r>
            <a:endParaRPr lang="en-US" sz="4900" dirty="0"/>
          </a:p>
        </p:txBody>
      </p:sp>
      <p:sp>
        <p:nvSpPr>
          <p:cNvPr id="5" name="TextBox 4"/>
          <p:cNvSpPr txBox="1"/>
          <p:nvPr/>
        </p:nvSpPr>
        <p:spPr>
          <a:xfrm>
            <a:off x="3931920" y="6230983"/>
            <a:ext cx="437605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900" dirty="0">
                <a:latin typeface="Lato"/>
                <a:ea typeface="Lato"/>
                <a:cs typeface="Lato"/>
                <a:sym typeface="Lato"/>
              </a:rPr>
              <a:t>Hope you will like it :)</a:t>
            </a:r>
          </a:p>
        </p:txBody>
      </p:sp>
    </p:spTree>
    <p:extLst>
      <p:ext uri="{BB962C8B-B14F-4D97-AF65-F5344CB8AC3E}">
        <p14:creationId xmlns:p14="http://schemas.microsoft.com/office/powerpoint/2010/main" val="348056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WINDOW</a:t>
            </a:r>
            <a:endParaRPr lang="en-US" dirty="0"/>
          </a:p>
        </p:txBody>
      </p:sp>
      <p:pic>
        <p:nvPicPr>
          <p:cNvPr id="4" name="image12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39314" y="1794328"/>
            <a:ext cx="9919467" cy="506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8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>
                <a:latin typeface="+mn-lt"/>
              </a:rPr>
              <a:t>Output for google search</a:t>
            </a:r>
            <a:endParaRPr lang="en-US" sz="3400" dirty="0">
              <a:latin typeface="+mn-lt"/>
            </a:endParaRPr>
          </a:p>
        </p:txBody>
      </p:sp>
      <p:pic>
        <p:nvPicPr>
          <p:cNvPr id="4" name="image14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3303" y="2093975"/>
            <a:ext cx="8033657" cy="447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22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95</TotalTime>
  <Words>206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Lato</vt:lpstr>
      <vt:lpstr>Rockwell</vt:lpstr>
      <vt:lpstr>Rockwell Condensed</vt:lpstr>
      <vt:lpstr>Wingdings</vt:lpstr>
      <vt:lpstr>Wood Type</vt:lpstr>
      <vt:lpstr>J.a.r.v.i.s</vt:lpstr>
      <vt:lpstr>outline</vt:lpstr>
      <vt:lpstr>About THE PROJECT</vt:lpstr>
      <vt:lpstr>objective</vt:lpstr>
      <vt:lpstr>REQUIREMENTS</vt:lpstr>
      <vt:lpstr>PowerPoint Presentation</vt:lpstr>
      <vt:lpstr>PowerPoint Presentation</vt:lpstr>
      <vt:lpstr>MAIN WINDOW</vt:lpstr>
      <vt:lpstr>Output for google search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J.a.r.v.i.s</dc:title>
  <dc:creator>HP</dc:creator>
  <cp:lastModifiedBy>HP</cp:lastModifiedBy>
  <cp:revision>8</cp:revision>
  <dcterms:created xsi:type="dcterms:W3CDTF">2022-05-19T11:25:03Z</dcterms:created>
  <dcterms:modified xsi:type="dcterms:W3CDTF">2022-05-19T13:01:46Z</dcterms:modified>
</cp:coreProperties>
</file>