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F1CF58-90C1-4566-9C76-63C5A260B3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Share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1A53E2-D62F-40A7-94FB-2E5CC413A1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02-06-2022 10.16.25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tock Story1" id="2" name="slide2">
            <a:extLst>
              <a:ext uri="{FF2B5EF4-FFF2-40B4-BE49-F238E27FC236}">
                <a16:creationId xmlns:a16="http://schemas.microsoft.com/office/drawing/2014/main" id="{81ACFAE4-396C-4FDE-8FE2-643CBB6C8E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tock Story2" id="3" name="slide3">
            <a:extLst>
              <a:ext uri="{FF2B5EF4-FFF2-40B4-BE49-F238E27FC236}">
                <a16:creationId xmlns:a16="http://schemas.microsoft.com/office/drawing/2014/main" id="{023DA69E-B96B-432D-930B-A6FA8A446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tock Story3" id="4" name="slide4">
            <a:extLst>
              <a:ext uri="{FF2B5EF4-FFF2-40B4-BE49-F238E27FC236}">
                <a16:creationId xmlns:a16="http://schemas.microsoft.com/office/drawing/2014/main" id="{EF324DC1-E426-4152-89CC-D0476B7C4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tock Story4" id="5" name="slide5">
            <a:extLst>
              <a:ext uri="{FF2B5EF4-FFF2-40B4-BE49-F238E27FC236}">
                <a16:creationId xmlns:a16="http://schemas.microsoft.com/office/drawing/2014/main" id="{3BC53FF7-0842-49E5-B17E-A2F1F28899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2022-06-02T04:46:26Z</dcterms:created>
  <dcterms:modified xsi:type="dcterms:W3CDTF">2022-06-02T04:46:26Z</dcterms:modified>
</cp:coreProperties>
</file>