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3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C8132-D896-42EC-BD9A-C12B11853015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DF59E-2C68-4F04-8382-CD9F084D8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DF59E-2C68-4F04-8382-CD9F084D82C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92F0-1DA0-49B6-ADAB-96E62564064F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0228-300D-478E-B7FF-396EA6017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92F0-1DA0-49B6-ADAB-96E62564064F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0228-300D-478E-B7FF-396EA6017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92F0-1DA0-49B6-ADAB-96E62564064F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0228-300D-478E-B7FF-396EA6017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92F0-1DA0-49B6-ADAB-96E62564064F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0228-300D-478E-B7FF-396EA6017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92F0-1DA0-49B6-ADAB-96E62564064F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0228-300D-478E-B7FF-396EA6017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92F0-1DA0-49B6-ADAB-96E62564064F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0228-300D-478E-B7FF-396EA6017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92F0-1DA0-49B6-ADAB-96E62564064F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0228-300D-478E-B7FF-396EA6017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92F0-1DA0-49B6-ADAB-96E62564064F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0228-300D-478E-B7FF-396EA6017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92F0-1DA0-49B6-ADAB-96E62564064F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0228-300D-478E-B7FF-396EA6017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92F0-1DA0-49B6-ADAB-96E62564064F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0228-300D-478E-B7FF-396EA6017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92F0-1DA0-49B6-ADAB-96E62564064F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4F30228-300D-478E-B7FF-396EA6017D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BF92F0-1DA0-49B6-ADAB-96E62564064F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F30228-300D-478E-B7FF-396EA6017DE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Adobe Garamond Pro" pitchFamily="18" charset="0"/>
              </a:rPr>
              <a:t>PC SALES AND SERVICE</a:t>
            </a:r>
            <a:endParaRPr lang="en-US" b="1" dirty="0">
              <a:latin typeface="Adobe Garamond Pro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1714488"/>
            <a:ext cx="7286676" cy="4929222"/>
          </a:xfrm>
        </p:spPr>
        <p:txBody>
          <a:bodyPr>
            <a:normAutofit/>
          </a:bodyPr>
          <a:lstStyle/>
          <a:p>
            <a:r>
              <a:rPr lang="en-GB" sz="1800" b="1" dirty="0" smtClean="0">
                <a:solidFill>
                  <a:schemeClr val="tx1"/>
                </a:solidFill>
                <a:latin typeface="+mj-lt"/>
              </a:rPr>
              <a:t>By</a:t>
            </a:r>
          </a:p>
          <a:p>
            <a:r>
              <a:rPr lang="en-GB" sz="1800" b="1" dirty="0" smtClean="0">
                <a:solidFill>
                  <a:schemeClr val="tx1"/>
                </a:solidFill>
                <a:latin typeface="+mj-lt"/>
              </a:rPr>
              <a:t>Name – Aditya Ranjan Mishra  (BS17CSC017)</a:t>
            </a:r>
          </a:p>
          <a:p>
            <a:r>
              <a:rPr lang="en-GB" sz="1800" b="1" dirty="0" smtClean="0">
                <a:solidFill>
                  <a:schemeClr val="tx1"/>
                </a:solidFill>
                <a:latin typeface="+mj-lt"/>
              </a:rPr>
              <a:t>       Sanjit </a:t>
            </a:r>
            <a:r>
              <a:rPr lang="en-GB" sz="1800" b="1" dirty="0" smtClean="0">
                <a:solidFill>
                  <a:schemeClr val="tx1"/>
                </a:solidFill>
                <a:latin typeface="+mj-lt"/>
              </a:rPr>
              <a:t>Panigrahi   </a:t>
            </a:r>
            <a:r>
              <a:rPr lang="en-GB" sz="1800" b="1" dirty="0" smtClean="0">
                <a:solidFill>
                  <a:schemeClr val="tx1"/>
                </a:solidFill>
                <a:latin typeface="+mj-lt"/>
              </a:rPr>
              <a:t>(BS17CSC030)</a:t>
            </a:r>
          </a:p>
          <a:p>
            <a:endParaRPr lang="en-GB" sz="1800" b="1" dirty="0">
              <a:solidFill>
                <a:schemeClr val="tx1"/>
              </a:solidFill>
              <a:latin typeface="+mj-lt"/>
            </a:endParaRPr>
          </a:p>
          <a:p>
            <a:endParaRPr lang="en-GB" sz="1800" b="1" dirty="0" smtClean="0">
              <a:solidFill>
                <a:schemeClr val="tx1"/>
              </a:solidFill>
              <a:latin typeface="+mj-lt"/>
            </a:endParaRPr>
          </a:p>
          <a:p>
            <a:endParaRPr lang="en-GB" sz="2400" b="1" dirty="0" smtClean="0">
              <a:solidFill>
                <a:schemeClr val="tx1"/>
              </a:solidFill>
              <a:latin typeface="+mj-lt"/>
            </a:endParaRPr>
          </a:p>
          <a:p>
            <a:endParaRPr lang="en-GB" sz="2400" b="1" dirty="0" smtClean="0">
              <a:latin typeface="+mj-lt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+mj-lt"/>
              </a:rPr>
              <a:t>DEPARTMENT OF COMPUTER SCIENCE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+mj-lt"/>
              </a:rPr>
              <a:t>Under the Supervision of</a:t>
            </a:r>
          </a:p>
          <a:p>
            <a:r>
              <a:rPr lang="en-GB" sz="1800" b="1" dirty="0" smtClean="0">
                <a:solidFill>
                  <a:schemeClr val="tx1"/>
                </a:solidFill>
                <a:latin typeface="+mj-lt"/>
              </a:rPr>
              <a:t>Mr. Samit Kumar Pradhan(H.O.D)</a:t>
            </a:r>
          </a:p>
          <a:p>
            <a:endParaRPr lang="en-GB" sz="2000" b="1" dirty="0">
              <a:solidFill>
                <a:schemeClr val="tx1"/>
              </a:solidFill>
              <a:latin typeface="+mj-lt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+mj-lt"/>
              </a:rPr>
              <a:t>GANGADHAR MEHER </a:t>
            </a:r>
            <a:r>
              <a:rPr lang="en-GB" sz="2000" b="1" dirty="0" smtClean="0">
                <a:solidFill>
                  <a:schemeClr val="tx1"/>
                </a:solidFill>
                <a:latin typeface="+mj-lt"/>
              </a:rPr>
              <a:t>UNIVERSITY,AMRUTA </a:t>
            </a:r>
            <a:r>
              <a:rPr lang="en-GB" sz="2000" b="1" dirty="0" smtClean="0">
                <a:solidFill>
                  <a:schemeClr val="tx1"/>
                </a:solidFill>
                <a:latin typeface="+mj-lt"/>
              </a:rPr>
              <a:t>VIHAR, SAMBALPUR</a:t>
            </a:r>
          </a:p>
          <a:p>
            <a:endParaRPr lang="en-GB" sz="2400" b="1" dirty="0" smtClean="0">
              <a:solidFill>
                <a:schemeClr val="tx1"/>
              </a:solidFill>
              <a:latin typeface="+mj-lt"/>
            </a:endParaRPr>
          </a:p>
          <a:p>
            <a:endParaRPr lang="en-GB" sz="1800" b="1" dirty="0">
              <a:solidFill>
                <a:schemeClr val="tx1"/>
              </a:solidFill>
              <a:latin typeface="+mj-lt"/>
            </a:endParaRPr>
          </a:p>
          <a:p>
            <a:endParaRPr lang="en-GB" sz="1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97" t="2565" r="3495" b="3548"/>
          <a:stretch/>
        </p:blipFill>
        <p:spPr>
          <a:xfrm>
            <a:off x="5643570" y="2714620"/>
            <a:ext cx="1571636" cy="157750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oluchan\Pictures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7954399" cy="392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oluchan\Pictures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2000240"/>
            <a:ext cx="8215370" cy="3889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Soluchan\Pictures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8021548" cy="371477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072198" y="3500438"/>
            <a:ext cx="92869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Soluchan\Pictures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1188"/>
            <a:ext cx="8001056" cy="3928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Soluchan\Pictures\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7757072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Soluchan\Pictures\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2214554"/>
            <a:ext cx="8001055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Soluchan\Pictures\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7590731" cy="392909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929322" y="3357562"/>
            <a:ext cx="92869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 descr="C:\Users\Soluchan\Pictures\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54"/>
            <a:ext cx="7331402" cy="392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4010796"/>
          </a:xfrm>
        </p:spPr>
        <p:txBody>
          <a:bodyPr>
            <a:normAutofit/>
          </a:bodyPr>
          <a:lstStyle/>
          <a:p>
            <a:r>
              <a:rPr lang="en-GB" dirty="0" smtClean="0"/>
              <a:t>                 </a:t>
            </a:r>
            <a:r>
              <a:rPr lang="en-GB" b="1" dirty="0" smtClean="0"/>
              <a:t>THANK YOU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dobe Fan Heiti Std B" pitchFamily="34" charset="-128"/>
                <a:ea typeface="Adobe Fan Heiti Std B" pitchFamily="34" charset="-128"/>
              </a:rPr>
              <a:t>			</a:t>
            </a:r>
            <a:r>
              <a:rPr lang="en-GB" u="sng" dirty="0" smtClean="0">
                <a:latin typeface="Adobe Fan Heiti Std B" pitchFamily="34" charset="-128"/>
                <a:ea typeface="Adobe Fan Heiti Std B" pitchFamily="34" charset="-128"/>
              </a:rPr>
              <a:t>CONTENT</a:t>
            </a:r>
            <a:endParaRPr lang="en-US" u="sng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Aim</a:t>
            </a:r>
          </a:p>
          <a:p>
            <a:r>
              <a:rPr lang="en-GB" sz="4000" dirty="0" smtClean="0"/>
              <a:t>Scope</a:t>
            </a:r>
          </a:p>
          <a:p>
            <a:r>
              <a:rPr lang="en-GB" sz="4000" dirty="0" smtClean="0"/>
              <a:t>Use Case Diagram</a:t>
            </a:r>
          </a:p>
          <a:p>
            <a:r>
              <a:rPr lang="en-GB" sz="4000" dirty="0" smtClean="0"/>
              <a:t>System Features Table</a:t>
            </a:r>
            <a:endParaRPr lang="en-GB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en-GB" dirty="0" smtClean="0"/>
              <a:t>				</a:t>
            </a:r>
            <a:r>
              <a:rPr lang="en-GB" u="sng" dirty="0" smtClean="0"/>
              <a:t>AIM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Aim of PC Sales and Service system is to bring the PC services and repairing work to a online form.</a:t>
            </a:r>
          </a:p>
          <a:p>
            <a:endParaRPr lang="en-GB" dirty="0" smtClean="0"/>
          </a:p>
          <a:p>
            <a:r>
              <a:rPr lang="en-GB" dirty="0" smtClean="0"/>
              <a:t>It helps to create a interactive platform to increase the services quality with the facility of service at doorstep.</a:t>
            </a:r>
          </a:p>
          <a:p>
            <a:endParaRPr lang="en-GB" dirty="0" smtClean="0"/>
          </a:p>
          <a:p>
            <a:r>
              <a:rPr lang="en-GB" dirty="0" smtClean="0"/>
              <a:t>This help to reduce the time of transportation and the lack of interaction between consumer and service provider.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en-GB" dirty="0" smtClean="0"/>
              <a:t>			    </a:t>
            </a:r>
            <a:r>
              <a:rPr lang="en-GB" u="sng" dirty="0" smtClean="0"/>
              <a:t>SCOPE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main focus is to provide computer services in a less time consuming way with a better interaction between the consumer and service provider.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It also helps local businessman to expand their services in an effective manner.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	     </a:t>
            </a:r>
            <a:r>
              <a:rPr lang="en-GB" dirty="0" smtClean="0"/>
              <a:t>    </a:t>
            </a:r>
            <a:r>
              <a:rPr lang="en-GB" u="sng" dirty="0" smtClean="0"/>
              <a:t>Actors</a:t>
            </a:r>
            <a:endParaRPr lang="en-US" u="sng" dirty="0"/>
          </a:p>
        </p:txBody>
      </p:sp>
      <p:pic>
        <p:nvPicPr>
          <p:cNvPr id="4" name="Content Placeholder 3" descr="Users detail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2786058"/>
            <a:ext cx="6686550" cy="2676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1000108"/>
            <a:ext cx="5286412" cy="50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      </a:t>
            </a:r>
            <a:r>
              <a:rPr lang="en-GB" u="sng" dirty="0" smtClean="0"/>
              <a:t>Use Case Diagram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6" name="Content Placeholder 5" descr="use case diagram fin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879" y="1714487"/>
            <a:ext cx="6142241" cy="51435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/>
          <a:lstStyle/>
          <a:p>
            <a:r>
              <a:rPr lang="en-GB" dirty="0" smtClean="0"/>
              <a:t>           </a:t>
            </a:r>
            <a:r>
              <a:rPr lang="en-GB" u="sng" dirty="0" smtClean="0"/>
              <a:t>System Features List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Admin Registration and Log in</a:t>
            </a:r>
          </a:p>
          <a:p>
            <a:r>
              <a:rPr lang="en-GB" dirty="0" smtClean="0"/>
              <a:t>Customer Registration and Log in</a:t>
            </a:r>
          </a:p>
          <a:p>
            <a:r>
              <a:rPr lang="en-GB" dirty="0" smtClean="0"/>
              <a:t>View Homepage</a:t>
            </a:r>
          </a:p>
          <a:p>
            <a:r>
              <a:rPr lang="en-GB" dirty="0" smtClean="0"/>
              <a:t>Request for a PC(Build a PC)</a:t>
            </a:r>
          </a:p>
          <a:p>
            <a:r>
              <a:rPr lang="en-GB" dirty="0" smtClean="0"/>
              <a:t>Request for Repair service</a:t>
            </a:r>
          </a:p>
          <a:p>
            <a:r>
              <a:rPr lang="en-GB" dirty="0" smtClean="0"/>
              <a:t>Request for Accessories</a:t>
            </a:r>
          </a:p>
          <a:p>
            <a:r>
              <a:rPr lang="en-GB" dirty="0" smtClean="0"/>
              <a:t>Give Feedback</a:t>
            </a:r>
          </a:p>
          <a:p>
            <a:r>
              <a:rPr lang="en-GB" dirty="0" smtClean="0"/>
              <a:t>View About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	</a:t>
            </a:r>
            <a:r>
              <a:rPr lang="en-GB" dirty="0" smtClean="0"/>
              <a:t> </a:t>
            </a:r>
            <a:r>
              <a:rPr lang="en-GB" u="sng" dirty="0" smtClean="0"/>
              <a:t>System 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Soluchan\Picture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7143800" cy="43168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oluchan\Pictures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71678"/>
            <a:ext cx="7880437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552</TotalTime>
  <Words>189</Words>
  <Application>Microsoft Office PowerPoint</Application>
  <PresentationFormat>On-screen Show (4:3)</PresentationFormat>
  <Paragraphs>45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PC SALES AND SERVICE</vt:lpstr>
      <vt:lpstr>   CONTENT</vt:lpstr>
      <vt:lpstr>    AIM</vt:lpstr>
      <vt:lpstr>       SCOPE</vt:lpstr>
      <vt:lpstr>           Actors</vt:lpstr>
      <vt:lpstr>      Use Case Diagram </vt:lpstr>
      <vt:lpstr>           System Features List</vt:lpstr>
      <vt:lpstr>   System Features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               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SALES AND SERVICE</dc:title>
  <dc:creator>Soluchan</dc:creator>
  <cp:lastModifiedBy>Soluchan</cp:lastModifiedBy>
  <cp:revision>41</cp:revision>
  <dcterms:created xsi:type="dcterms:W3CDTF">2020-01-16T13:17:24Z</dcterms:created>
  <dcterms:modified xsi:type="dcterms:W3CDTF">2020-01-18T06:55:42Z</dcterms:modified>
</cp:coreProperties>
</file>