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2" r:id="rId8"/>
    <p:sldId id="265"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971" autoAdjust="0"/>
    <p:restoredTop sz="94660"/>
  </p:normalViewPr>
  <p:slideViewPr>
    <p:cSldViewPr>
      <p:cViewPr varScale="1">
        <p:scale>
          <a:sx n="68" d="100"/>
          <a:sy n="68" d="100"/>
        </p:scale>
        <p:origin x="-151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9B359EB-AF59-4397-A293-851235FB1C1E}" type="datetimeFigureOut">
              <a:rPr lang="en-US" smtClean="0"/>
              <a:pPr/>
              <a:t>1/16/2020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150388A-1DC7-42AE-915F-45F5DAF8CE3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B359EB-AF59-4397-A293-851235FB1C1E}"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0388A-1DC7-42AE-915F-45F5DAF8CE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B359EB-AF59-4397-A293-851235FB1C1E}"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0388A-1DC7-42AE-915F-45F5DAF8CE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B359EB-AF59-4397-A293-851235FB1C1E}"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0388A-1DC7-42AE-915F-45F5DAF8CE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9B359EB-AF59-4397-A293-851235FB1C1E}"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0388A-1DC7-42AE-915F-45F5DAF8CE3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9B359EB-AF59-4397-A293-851235FB1C1E}"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0388A-1DC7-42AE-915F-45F5DAF8CE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9B359EB-AF59-4397-A293-851235FB1C1E}" type="datetimeFigureOut">
              <a:rPr lang="en-US" smtClean="0"/>
              <a:pPr/>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50388A-1DC7-42AE-915F-45F5DAF8CE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9B359EB-AF59-4397-A293-851235FB1C1E}" type="datetimeFigureOut">
              <a:rPr lang="en-US" smtClean="0"/>
              <a:pPr/>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50388A-1DC7-42AE-915F-45F5DAF8CE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B359EB-AF59-4397-A293-851235FB1C1E}" type="datetimeFigureOut">
              <a:rPr lang="en-US" smtClean="0"/>
              <a:pPr/>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50388A-1DC7-42AE-915F-45F5DAF8CE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9B359EB-AF59-4397-A293-851235FB1C1E}"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0388A-1DC7-42AE-915F-45F5DAF8CE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B359EB-AF59-4397-A293-851235FB1C1E}"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150388A-1DC7-42AE-915F-45F5DAF8CE3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9B359EB-AF59-4397-A293-851235FB1C1E}" type="datetimeFigureOut">
              <a:rPr lang="en-US" smtClean="0"/>
              <a:pPr/>
              <a:t>1/16/2020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150388A-1DC7-42AE-915F-45F5DAF8CE3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772400" cy="1470025"/>
          </a:xfrm>
        </p:spPr>
        <p:txBody>
          <a:bodyPr>
            <a:normAutofit fontScale="90000"/>
          </a:bodyPr>
          <a:lstStyle/>
          <a:p>
            <a:r>
              <a:rPr lang="en-GB" b="1" dirty="0" smtClean="0">
                <a:latin typeface="Adobe Garamond Pro" pitchFamily="18" charset="0"/>
              </a:rPr>
              <a:t>PC SALES AND SERVICE</a:t>
            </a:r>
            <a:endParaRPr lang="en-US" b="1" dirty="0">
              <a:latin typeface="Adobe Garamond Pro" pitchFamily="18" charset="0"/>
            </a:endParaRPr>
          </a:p>
        </p:txBody>
      </p:sp>
      <p:sp>
        <p:nvSpPr>
          <p:cNvPr id="3" name="Subtitle 2"/>
          <p:cNvSpPr>
            <a:spLocks noGrp="1"/>
          </p:cNvSpPr>
          <p:nvPr>
            <p:ph type="subTitle" idx="1"/>
          </p:nvPr>
        </p:nvSpPr>
        <p:spPr>
          <a:xfrm>
            <a:off x="1371600" y="1643050"/>
            <a:ext cx="6400800" cy="4143404"/>
          </a:xfrm>
        </p:spPr>
        <p:txBody>
          <a:bodyPr>
            <a:normAutofit/>
          </a:bodyPr>
          <a:lstStyle/>
          <a:p>
            <a:r>
              <a:rPr lang="en-GB" sz="1800" b="1" dirty="0" smtClean="0">
                <a:solidFill>
                  <a:schemeClr val="tx1"/>
                </a:solidFill>
                <a:latin typeface="+mj-lt"/>
              </a:rPr>
              <a:t>By</a:t>
            </a:r>
          </a:p>
          <a:p>
            <a:r>
              <a:rPr lang="en-GB" sz="1800" b="1" dirty="0" smtClean="0">
                <a:solidFill>
                  <a:schemeClr val="tx1"/>
                </a:solidFill>
                <a:latin typeface="+mj-lt"/>
              </a:rPr>
              <a:t>Name – Aditya Ranjan Mishra  (BS17CSC017)</a:t>
            </a:r>
          </a:p>
          <a:p>
            <a:r>
              <a:rPr lang="en-GB" sz="1800" b="1" dirty="0" smtClean="0">
                <a:solidFill>
                  <a:schemeClr val="tx1"/>
                </a:solidFill>
                <a:latin typeface="+mj-lt"/>
              </a:rPr>
              <a:t>       Sanjit Panigraphi   (BS17CSC030)</a:t>
            </a:r>
          </a:p>
          <a:p>
            <a:endParaRPr lang="en-GB" sz="1800" b="1" dirty="0">
              <a:solidFill>
                <a:schemeClr val="tx1"/>
              </a:solidFill>
              <a:latin typeface="+mj-lt"/>
            </a:endParaRPr>
          </a:p>
          <a:p>
            <a:endParaRPr lang="en-GB" sz="1800" b="1" dirty="0" smtClean="0">
              <a:solidFill>
                <a:schemeClr val="tx1"/>
              </a:solidFill>
              <a:latin typeface="+mj-lt"/>
            </a:endParaRPr>
          </a:p>
          <a:p>
            <a:r>
              <a:rPr lang="en-GB" sz="2400" b="1" dirty="0" smtClean="0">
                <a:solidFill>
                  <a:schemeClr val="tx1"/>
                </a:solidFill>
                <a:latin typeface="+mj-lt"/>
              </a:rPr>
              <a:t>DEPARTMENT OF COMPUTER SCIENCE</a:t>
            </a:r>
          </a:p>
          <a:p>
            <a:r>
              <a:rPr lang="en-GB" sz="2000" b="1" dirty="0" smtClean="0">
                <a:solidFill>
                  <a:schemeClr val="tx1"/>
                </a:solidFill>
                <a:latin typeface="+mj-lt"/>
              </a:rPr>
              <a:t>Under the Supervision of</a:t>
            </a:r>
          </a:p>
          <a:p>
            <a:r>
              <a:rPr lang="en-GB" sz="1800" b="1" dirty="0" smtClean="0">
                <a:solidFill>
                  <a:schemeClr val="tx1"/>
                </a:solidFill>
                <a:latin typeface="+mj-lt"/>
              </a:rPr>
              <a:t>Mr. </a:t>
            </a:r>
            <a:r>
              <a:rPr lang="en-GB" sz="1800" b="1" dirty="0" err="1" smtClean="0">
                <a:solidFill>
                  <a:schemeClr val="tx1"/>
                </a:solidFill>
                <a:latin typeface="+mj-lt"/>
              </a:rPr>
              <a:t>Samit</a:t>
            </a:r>
            <a:r>
              <a:rPr lang="en-GB" sz="1800" b="1" dirty="0" smtClean="0">
                <a:solidFill>
                  <a:schemeClr val="tx1"/>
                </a:solidFill>
                <a:latin typeface="+mj-lt"/>
              </a:rPr>
              <a:t> Kumar </a:t>
            </a:r>
            <a:r>
              <a:rPr lang="en-GB" sz="1800" b="1" dirty="0" err="1" smtClean="0">
                <a:solidFill>
                  <a:schemeClr val="tx1"/>
                </a:solidFill>
                <a:latin typeface="+mj-lt"/>
              </a:rPr>
              <a:t>Pradhan</a:t>
            </a:r>
            <a:endParaRPr lang="en-GB" sz="1800" b="1" dirty="0" smtClean="0">
              <a:solidFill>
                <a:schemeClr val="tx1"/>
              </a:solidFill>
              <a:latin typeface="+mj-lt"/>
            </a:endParaRPr>
          </a:p>
          <a:p>
            <a:endParaRPr lang="en-GB" sz="2000" b="1" dirty="0">
              <a:solidFill>
                <a:schemeClr val="tx1"/>
              </a:solidFill>
              <a:latin typeface="+mj-lt"/>
            </a:endParaRPr>
          </a:p>
          <a:p>
            <a:r>
              <a:rPr lang="en-GB" sz="2000" b="1" dirty="0" smtClean="0">
                <a:solidFill>
                  <a:schemeClr val="tx1"/>
                </a:solidFill>
                <a:latin typeface="+mj-lt"/>
              </a:rPr>
              <a:t>GANGADHAR MEHER UNIVERSITY,AMRUT VIHAR, SAMBALPUR</a:t>
            </a:r>
          </a:p>
          <a:p>
            <a:endParaRPr lang="en-GB" sz="2400" b="1" dirty="0" smtClean="0">
              <a:solidFill>
                <a:schemeClr val="tx1"/>
              </a:solidFill>
              <a:latin typeface="+mj-lt"/>
            </a:endParaRPr>
          </a:p>
          <a:p>
            <a:endParaRPr lang="en-GB" sz="1800" b="1" dirty="0">
              <a:solidFill>
                <a:schemeClr val="tx1"/>
              </a:solidFill>
              <a:latin typeface="+mj-lt"/>
            </a:endParaRPr>
          </a:p>
          <a:p>
            <a:endParaRPr lang="en-GB" sz="1800" b="1" dirty="0">
              <a:solidFill>
                <a:schemeClr val="tx1"/>
              </a:solidFill>
              <a:latin typeface="+mj-lt"/>
            </a:endParaRPr>
          </a:p>
        </p:txBody>
      </p:sp>
    </p:spTree>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latin typeface="Adobe Fan Heiti Std B" pitchFamily="34" charset="-128"/>
                <a:ea typeface="Adobe Fan Heiti Std B" pitchFamily="34" charset="-128"/>
              </a:rPr>
              <a:t>CONTENT</a:t>
            </a:r>
            <a:endParaRPr lang="en-US" u="sng" dirty="0">
              <a:latin typeface="Adobe Fan Heiti Std B" pitchFamily="34" charset="-128"/>
              <a:ea typeface="Adobe Fan Heiti Std B" pitchFamily="34" charset="-128"/>
            </a:endParaRPr>
          </a:p>
        </p:txBody>
      </p:sp>
      <p:sp>
        <p:nvSpPr>
          <p:cNvPr id="3" name="Content Placeholder 2"/>
          <p:cNvSpPr>
            <a:spLocks noGrp="1"/>
          </p:cNvSpPr>
          <p:nvPr>
            <p:ph idx="1"/>
          </p:nvPr>
        </p:nvSpPr>
        <p:spPr/>
        <p:txBody>
          <a:bodyPr>
            <a:normAutofit/>
          </a:bodyPr>
          <a:lstStyle/>
          <a:p>
            <a:r>
              <a:rPr lang="en-GB" sz="4000" dirty="0" smtClean="0"/>
              <a:t>Introduction</a:t>
            </a:r>
          </a:p>
          <a:p>
            <a:r>
              <a:rPr lang="en-GB" sz="4000" dirty="0" smtClean="0"/>
              <a:t>Project Objective</a:t>
            </a:r>
          </a:p>
          <a:p>
            <a:r>
              <a:rPr lang="en-GB" sz="4000" dirty="0" smtClean="0"/>
              <a:t>Projective Scope</a:t>
            </a:r>
          </a:p>
          <a:p>
            <a:r>
              <a:rPr lang="en-GB" sz="4000" dirty="0" smtClean="0"/>
              <a:t>Project Goal</a:t>
            </a:r>
          </a:p>
          <a:p>
            <a:r>
              <a:rPr lang="en-GB" sz="4000" dirty="0" smtClean="0"/>
              <a:t>System Features</a:t>
            </a:r>
          </a:p>
          <a:p>
            <a:r>
              <a:rPr lang="en-GB" sz="4000" dirty="0" smtClean="0"/>
              <a:t>Software use for development</a:t>
            </a:r>
            <a:endParaRPr 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latin typeface="Adobe Fan Heiti Std B" pitchFamily="34" charset="-128"/>
                <a:ea typeface="Adobe Fan Heiti Std B" pitchFamily="34" charset="-128"/>
              </a:rPr>
              <a:t>Introduction</a:t>
            </a:r>
            <a:endParaRPr lang="en-US" b="1" u="sng" dirty="0">
              <a:latin typeface="Adobe Fan Heiti Std B" pitchFamily="34" charset="-128"/>
              <a:ea typeface="Adobe Fan Heiti Std B" pitchFamily="34" charset="-128"/>
            </a:endParaRPr>
          </a:p>
        </p:txBody>
      </p:sp>
      <p:sp>
        <p:nvSpPr>
          <p:cNvPr id="3" name="Content Placeholder 2"/>
          <p:cNvSpPr>
            <a:spLocks noGrp="1"/>
          </p:cNvSpPr>
          <p:nvPr>
            <p:ph idx="1"/>
          </p:nvPr>
        </p:nvSpPr>
        <p:spPr>
          <a:xfrm>
            <a:off x="285720" y="1857364"/>
            <a:ext cx="8229600" cy="4768865"/>
          </a:xfrm>
        </p:spPr>
        <p:txBody>
          <a:bodyPr>
            <a:normAutofit fontScale="92500" lnSpcReduction="20000"/>
          </a:bodyPr>
          <a:lstStyle/>
          <a:p>
            <a:pPr>
              <a:buNone/>
            </a:pPr>
            <a:r>
              <a:rPr lang="en-GB" dirty="0" smtClean="0"/>
              <a:t>         The invention of the computer and its evolution from ENIAC(Electronic Numerical Integrator and Computer ) to Super Computer is one of the greatest journey humankind have. Nowadays computers become easy to use and play an important role because every single work is done through it. But when a computer develops a fault, it can not get fixed by a person with usual skills. And a non-functional computer can create more problem in this computerized world. It is not easy to replace it with a new one and also not possible to take its service centre and repair it.       Every single organisation that maybe school, college, govt. or private uses computer. </a:t>
            </a:r>
          </a:p>
          <a:p>
            <a:pPr>
              <a:buNone/>
            </a:pPr>
            <a:r>
              <a:rPr lang="en-GB" dirty="0"/>
              <a:t> </a:t>
            </a:r>
            <a:r>
              <a:rPr lang="en-GB" dirty="0" smtClean="0"/>
              <a:t>            This project helps to provide computer services at the doorstep and other services related to computers.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latin typeface="Adobe Fan Heiti Std B" pitchFamily="34" charset="-128"/>
                <a:ea typeface="Adobe Fan Heiti Std B" pitchFamily="34" charset="-128"/>
              </a:rPr>
              <a:t>Project </a:t>
            </a:r>
            <a:r>
              <a:rPr lang="en-GB" u="sng" dirty="0" err="1" smtClean="0">
                <a:latin typeface="Adobe Fan Heiti Std B" pitchFamily="34" charset="-128"/>
                <a:ea typeface="Adobe Fan Heiti Std B" pitchFamily="34" charset="-128"/>
              </a:rPr>
              <a:t>Objetive</a:t>
            </a:r>
            <a:endParaRPr lang="en-US" u="sng" dirty="0">
              <a:latin typeface="Adobe Fan Heiti Std B" pitchFamily="34" charset="-128"/>
              <a:ea typeface="Adobe Fan Heiti Std B" pitchFamily="34" charset="-128"/>
            </a:endParaRPr>
          </a:p>
        </p:txBody>
      </p:sp>
      <p:sp>
        <p:nvSpPr>
          <p:cNvPr id="3" name="Content Placeholder 2"/>
          <p:cNvSpPr>
            <a:spLocks noGrp="1"/>
          </p:cNvSpPr>
          <p:nvPr>
            <p:ph idx="1"/>
          </p:nvPr>
        </p:nvSpPr>
        <p:spPr/>
        <p:txBody>
          <a:bodyPr/>
          <a:lstStyle/>
          <a:p>
            <a:r>
              <a:rPr lang="en-GB" dirty="0" smtClean="0"/>
              <a:t>To help the customer to build his/her dream PC without any complications.</a:t>
            </a:r>
          </a:p>
          <a:p>
            <a:endParaRPr lang="en-GB" dirty="0" smtClean="0"/>
          </a:p>
          <a:p>
            <a:pPr>
              <a:buNone/>
            </a:pPr>
            <a:endParaRPr lang="en-GB" dirty="0" smtClean="0"/>
          </a:p>
          <a:p>
            <a:r>
              <a:rPr lang="en-GB" dirty="0" smtClean="0"/>
              <a:t>To help customizing the specs.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latin typeface="Adobe Fan Heiti Std B" pitchFamily="34" charset="-128"/>
                <a:ea typeface="Adobe Fan Heiti Std B" pitchFamily="34" charset="-128"/>
              </a:rPr>
              <a:t>Project Scope</a:t>
            </a:r>
            <a:endParaRPr lang="en-US" u="sng" dirty="0">
              <a:latin typeface="Adobe Fan Heiti Std B" pitchFamily="34" charset="-128"/>
              <a:ea typeface="Adobe Fan Heiti Std B" pitchFamily="34" charset="-128"/>
            </a:endParaRPr>
          </a:p>
        </p:txBody>
      </p:sp>
      <p:sp>
        <p:nvSpPr>
          <p:cNvPr id="3" name="Content Placeholder 2"/>
          <p:cNvSpPr>
            <a:spLocks noGrp="1"/>
          </p:cNvSpPr>
          <p:nvPr>
            <p:ph idx="1"/>
          </p:nvPr>
        </p:nvSpPr>
        <p:spPr/>
        <p:txBody>
          <a:bodyPr/>
          <a:lstStyle/>
          <a:p>
            <a:r>
              <a:rPr lang="en-GB" dirty="0" smtClean="0"/>
              <a:t>Service at doorstep</a:t>
            </a:r>
          </a:p>
          <a:p>
            <a:endParaRPr lang="en-GB" dirty="0" smtClean="0"/>
          </a:p>
          <a:p>
            <a:r>
              <a:rPr lang="en-GB" dirty="0" smtClean="0"/>
              <a:t>Effective Service based on user interaction</a:t>
            </a:r>
          </a:p>
          <a:p>
            <a:endParaRPr lang="en-GB" dirty="0" smtClean="0"/>
          </a:p>
          <a:p>
            <a:endParaRPr lang="en-GB" dirty="0" smtClean="0"/>
          </a:p>
          <a:p>
            <a:r>
              <a:rPr lang="en-GB" dirty="0" smtClean="0"/>
              <a:t>To make service less time consuming </a:t>
            </a:r>
          </a:p>
          <a:p>
            <a:endParaRPr lang="en-GB"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latin typeface="Adobe Fan Heiti Std B" pitchFamily="34" charset="-128"/>
                <a:ea typeface="Adobe Fan Heiti Std B" pitchFamily="34" charset="-128"/>
              </a:rPr>
              <a:t>Project  Goal</a:t>
            </a:r>
            <a:endParaRPr lang="en-US" u="sng" dirty="0">
              <a:latin typeface="Adobe Fan Heiti Std B" pitchFamily="34" charset="-128"/>
              <a:ea typeface="Adobe Fan Heiti Std B" pitchFamily="34" charset="-128"/>
            </a:endParaRPr>
          </a:p>
        </p:txBody>
      </p:sp>
      <p:sp>
        <p:nvSpPr>
          <p:cNvPr id="3" name="Content Placeholder 2"/>
          <p:cNvSpPr>
            <a:spLocks noGrp="1"/>
          </p:cNvSpPr>
          <p:nvPr>
            <p:ph idx="1"/>
          </p:nvPr>
        </p:nvSpPr>
        <p:spPr/>
        <p:txBody>
          <a:bodyPr/>
          <a:lstStyle/>
          <a:p>
            <a:r>
              <a:rPr lang="en-GB" dirty="0" smtClean="0"/>
              <a:t>To create an  interactive platform to provide service related to computers</a:t>
            </a:r>
          </a:p>
          <a:p>
            <a:endParaRPr lang="en-GB" dirty="0" smtClean="0"/>
          </a:p>
          <a:p>
            <a:r>
              <a:rPr lang="en-GB" dirty="0" smtClean="0"/>
              <a:t>Make computer service available at ease</a:t>
            </a:r>
          </a:p>
          <a:p>
            <a:endParaRPr lang="en-GB" dirty="0" smtClean="0"/>
          </a:p>
          <a:p>
            <a:endParaRPr lang="en-GB" dirty="0" smtClean="0"/>
          </a:p>
          <a:p>
            <a:pPr>
              <a:buNone/>
            </a:pPr>
            <a:endParaRPr lang="en-GB" dirty="0" smtClean="0"/>
          </a:p>
          <a:p>
            <a:pPr>
              <a:buNone/>
            </a:pPr>
            <a:endParaRPr lang="en-GB" dirty="0" smtClean="0"/>
          </a:p>
          <a:p>
            <a:pPr>
              <a:buNone/>
            </a:pPr>
            <a:endParaRPr lang="en-GB" dirty="0" smtClean="0"/>
          </a:p>
          <a:p>
            <a:pPr>
              <a:buNone/>
            </a:pPr>
            <a:endParaRPr lang="en-GB" dirty="0" smtClean="0"/>
          </a:p>
          <a:p>
            <a:pPr>
              <a:buNone/>
            </a:pPr>
            <a:endParaRPr lang="en-GB" dirty="0" smtClean="0"/>
          </a:p>
          <a:p>
            <a:pPr>
              <a:buNone/>
            </a:pPr>
            <a:endParaRPr lang="en-GB" dirty="0" smtClean="0"/>
          </a:p>
          <a:p>
            <a:pPr>
              <a:buNone/>
            </a:pPr>
            <a:endParaRPr lang="en-GB" dirty="0" smtClean="0"/>
          </a:p>
          <a:p>
            <a:endParaRPr lang="en-GB"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latin typeface="Adobe Fan Heiti Std B" pitchFamily="34" charset="-128"/>
                <a:ea typeface="Adobe Fan Heiti Std B" pitchFamily="34" charset="-128"/>
              </a:rPr>
              <a:t>System Features</a:t>
            </a:r>
            <a:endParaRPr lang="en-US" u="sng" dirty="0">
              <a:latin typeface="Adobe Fan Heiti Std B" pitchFamily="34" charset="-128"/>
              <a:ea typeface="Adobe Fan Heiti Std B" pitchFamily="34" charset="-128"/>
            </a:endParaRPr>
          </a:p>
        </p:txBody>
      </p:sp>
      <p:sp>
        <p:nvSpPr>
          <p:cNvPr id="4" name="Content Placeholder 3"/>
          <p:cNvSpPr>
            <a:spLocks noGrp="1"/>
          </p:cNvSpPr>
          <p:nvPr>
            <p:ph idx="1"/>
          </p:nvPr>
        </p:nvSpPr>
        <p:spPr/>
        <p:txBody>
          <a:bodyPr/>
          <a:lstStyle/>
          <a:p>
            <a:pPr algn="ctr"/>
            <a:r>
              <a:rPr lang="en-GB" dirty="0" smtClean="0"/>
              <a:t>Registration &amp; Log In</a:t>
            </a:r>
          </a:p>
          <a:p>
            <a:pPr algn="ctr"/>
            <a:r>
              <a:rPr lang="en-GB" dirty="0" smtClean="0"/>
              <a:t>Homepage</a:t>
            </a:r>
          </a:p>
          <a:p>
            <a:pPr algn="ctr"/>
            <a:r>
              <a:rPr lang="en-GB" dirty="0" smtClean="0"/>
              <a:t>Build a PC</a:t>
            </a:r>
          </a:p>
          <a:p>
            <a:pPr algn="ctr"/>
            <a:r>
              <a:rPr lang="en-GB" dirty="0" smtClean="0"/>
              <a:t>PC Repair</a:t>
            </a:r>
          </a:p>
          <a:p>
            <a:pPr algn="ctr"/>
            <a:r>
              <a:rPr lang="en-GB" dirty="0" smtClean="0"/>
              <a:t>Accessories</a:t>
            </a:r>
          </a:p>
          <a:p>
            <a:pPr algn="ctr"/>
            <a:r>
              <a:rPr lang="en-GB" dirty="0" smtClean="0"/>
              <a:t>About Us</a:t>
            </a:r>
          </a:p>
          <a:p>
            <a:pPr algn="ctr"/>
            <a:r>
              <a:rPr lang="en-GB" dirty="0" smtClean="0"/>
              <a:t>Feedback</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418484"/>
          </a:xfrm>
        </p:spPr>
        <p:txBody>
          <a:bodyPr>
            <a:normAutofit fontScale="90000"/>
          </a:bodyPr>
          <a:lstStyle/>
          <a:p>
            <a:r>
              <a:rPr lang="en-GB" sz="5400" dirty="0" smtClean="0"/>
              <a:t/>
            </a:r>
            <a:br>
              <a:rPr lang="en-GB" sz="5400" dirty="0" smtClean="0"/>
            </a:br>
            <a:r>
              <a:rPr lang="en-GB" sz="5400" dirty="0" smtClean="0"/>
              <a:t/>
            </a:r>
            <a:br>
              <a:rPr lang="en-GB" sz="5400" dirty="0" smtClean="0"/>
            </a:br>
            <a:r>
              <a:rPr lang="en-GB" sz="5400" dirty="0" smtClean="0"/>
              <a:t/>
            </a:r>
            <a:br>
              <a:rPr lang="en-GB" sz="5400" dirty="0" smtClean="0"/>
            </a:br>
            <a:r>
              <a:rPr lang="en-GB" sz="5400" dirty="0" smtClean="0"/>
              <a:t/>
            </a:r>
            <a:br>
              <a:rPr lang="en-GB" sz="5400" dirty="0" smtClean="0"/>
            </a:br>
            <a:r>
              <a:rPr lang="en-GB" sz="5400" dirty="0" smtClean="0"/>
              <a:t/>
            </a:r>
            <a:br>
              <a:rPr lang="en-GB" sz="5400" dirty="0" smtClean="0"/>
            </a:br>
            <a:r>
              <a:rPr lang="en-GB" sz="5400" dirty="0" smtClean="0"/>
              <a:t/>
            </a:r>
            <a:br>
              <a:rPr lang="en-GB" sz="5400" dirty="0" smtClean="0"/>
            </a:br>
            <a:r>
              <a:rPr lang="en-GB" sz="5400" dirty="0" smtClean="0"/>
              <a:t/>
            </a:r>
            <a:br>
              <a:rPr lang="en-GB" sz="5400" dirty="0" smtClean="0"/>
            </a:br>
            <a:r>
              <a:rPr lang="en-GB" sz="5400" dirty="0" smtClean="0"/>
              <a:t/>
            </a:r>
            <a:br>
              <a:rPr lang="en-GB" sz="5400" dirty="0" smtClean="0"/>
            </a:br>
            <a:r>
              <a:rPr lang="en-GB" sz="5400" dirty="0" smtClean="0"/>
              <a:t/>
            </a:r>
            <a:br>
              <a:rPr lang="en-GB" sz="5400" dirty="0" smtClean="0"/>
            </a:br>
            <a:r>
              <a:rPr lang="en-GB" sz="5400" dirty="0" smtClean="0"/>
              <a:t/>
            </a:r>
            <a:br>
              <a:rPr lang="en-GB" sz="5400" dirty="0" smtClean="0"/>
            </a:br>
            <a:r>
              <a:rPr lang="en-GB" sz="5400" dirty="0" smtClean="0"/>
              <a:t/>
            </a:r>
            <a:br>
              <a:rPr lang="en-GB" sz="5400" dirty="0" smtClean="0"/>
            </a:br>
            <a:r>
              <a:rPr lang="en-GB" sz="5400" dirty="0" smtClean="0"/>
              <a:t/>
            </a:r>
            <a:br>
              <a:rPr lang="en-GB" sz="5400" dirty="0" smtClean="0"/>
            </a:br>
            <a:r>
              <a:rPr lang="en-GB" sz="5400" dirty="0" smtClean="0"/>
              <a:t>  Software use for development</a:t>
            </a:r>
            <a:br>
              <a:rPr lang="en-GB" sz="5400" dirty="0" smtClean="0"/>
            </a:br>
            <a:endParaRPr lang="en-US" b="1" dirty="0"/>
          </a:p>
        </p:txBody>
      </p:sp>
      <p:sp>
        <p:nvSpPr>
          <p:cNvPr id="3" name="Content Placeholder 2"/>
          <p:cNvSpPr>
            <a:spLocks noGrp="1"/>
          </p:cNvSpPr>
          <p:nvPr>
            <p:ph idx="1"/>
          </p:nvPr>
        </p:nvSpPr>
        <p:spPr/>
        <p:txBody>
          <a:bodyPr/>
          <a:lstStyle/>
          <a:p>
            <a:r>
              <a:rPr lang="en-GB" dirty="0" smtClean="0"/>
              <a:t>HTML</a:t>
            </a:r>
          </a:p>
          <a:p>
            <a:endParaRPr lang="en-GB" dirty="0" smtClean="0"/>
          </a:p>
          <a:p>
            <a:r>
              <a:rPr lang="en-GB" dirty="0" smtClean="0"/>
              <a:t>JavaScript</a:t>
            </a:r>
          </a:p>
          <a:p>
            <a:endParaRPr lang="en-GB" dirty="0" smtClean="0"/>
          </a:p>
          <a:p>
            <a:r>
              <a:rPr lang="en-GB" dirty="0" smtClean="0"/>
              <a:t>CSS</a:t>
            </a:r>
          </a:p>
          <a:p>
            <a:endParaRPr lang="en-GB" dirty="0" smtClean="0"/>
          </a:p>
          <a:p>
            <a:r>
              <a:rPr lang="en-GB" dirty="0" smtClean="0"/>
              <a:t>Oracle database</a:t>
            </a:r>
          </a:p>
          <a:p>
            <a:endParaRPr lang="en-GB"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500174"/>
            <a:ext cx="8229600" cy="2725734"/>
          </a:xfrm>
        </p:spPr>
        <p:txBody>
          <a:bodyPr>
            <a:normAutofit/>
          </a:bodyPr>
          <a:lstStyle/>
          <a:p>
            <a:r>
              <a:rPr lang="en-GB" sz="8000" dirty="0" smtClean="0"/>
              <a:t>      THANK YOU </a:t>
            </a:r>
            <a:br>
              <a:rPr lang="en-GB" sz="8000" dirty="0" smtClean="0"/>
            </a:br>
            <a:endParaRPr lang="en-US" sz="8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615</TotalTime>
  <Words>273</Words>
  <Application>Microsoft Office PowerPoint</Application>
  <PresentationFormat>On-screen Show (4:3)</PresentationFormat>
  <Paragraphs>64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PC SALES AND SERVICE</vt:lpstr>
      <vt:lpstr>CONTENT</vt:lpstr>
      <vt:lpstr>Introduction</vt:lpstr>
      <vt:lpstr>Project Objetive</vt:lpstr>
      <vt:lpstr>Project Scope</vt:lpstr>
      <vt:lpstr>Project  Goal</vt:lpstr>
      <vt:lpstr>System Features</vt:lpstr>
      <vt:lpstr>              Software use for development </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 SALES AND SERVICE</dc:title>
  <dc:creator>Soluchan</dc:creator>
  <cp:lastModifiedBy>Soluchan</cp:lastModifiedBy>
  <cp:revision>22</cp:revision>
  <dcterms:created xsi:type="dcterms:W3CDTF">2020-01-03T08:45:11Z</dcterms:created>
  <dcterms:modified xsi:type="dcterms:W3CDTF">2020-01-16T17:15:34Z</dcterms:modified>
</cp:coreProperties>
</file>