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206" r:id="rId1"/>
    <p:sldMasterId id="2147484245" r:id="rId2"/>
  </p:sldMasterIdLst>
  <p:notesMasterIdLst>
    <p:notesMasterId r:id="rId23"/>
  </p:notesMasterIdLst>
  <p:handoutMasterIdLst>
    <p:handoutMasterId r:id="rId24"/>
  </p:handoutMasterIdLst>
  <p:sldIdLst>
    <p:sldId id="1173" r:id="rId3"/>
    <p:sldId id="1174" r:id="rId4"/>
    <p:sldId id="1186" r:id="rId5"/>
    <p:sldId id="1241" r:id="rId6"/>
    <p:sldId id="1325" r:id="rId7"/>
    <p:sldId id="1326" r:id="rId8"/>
    <p:sldId id="1327" r:id="rId9"/>
    <p:sldId id="1328" r:id="rId10"/>
    <p:sldId id="1329" r:id="rId11"/>
    <p:sldId id="1330" r:id="rId12"/>
    <p:sldId id="1331" r:id="rId13"/>
    <p:sldId id="1332" r:id="rId14"/>
    <p:sldId id="1333" r:id="rId15"/>
    <p:sldId id="1334" r:id="rId16"/>
    <p:sldId id="1335" r:id="rId17"/>
    <p:sldId id="1336" r:id="rId18"/>
    <p:sldId id="1337" r:id="rId19"/>
    <p:sldId id="1338" r:id="rId20"/>
    <p:sldId id="1339" r:id="rId21"/>
    <p:sldId id="1238" r:id="rId22"/>
  </p:sldIdLst>
  <p:sldSz cx="9144000" cy="6858000" type="screen4x3"/>
  <p:notesSz cx="9144000" cy="6858000"/>
  <p:defaultTextStyle>
    <a:defPPr>
      <a:defRPr lang="en-US"/>
    </a:defPPr>
    <a:lvl1pPr marL="0" algn="l" defTabSz="685585" rtl="0" eaLnBrk="1" latinLnBrk="0" hangingPunct="1">
      <a:defRPr sz="1300" kern="1200">
        <a:solidFill>
          <a:schemeClr val="tx1"/>
        </a:solidFill>
        <a:latin typeface="+mn-lt"/>
        <a:ea typeface="+mn-ea"/>
        <a:cs typeface="+mn-cs"/>
      </a:defRPr>
    </a:lvl1pPr>
    <a:lvl2pPr marL="342794" algn="l" defTabSz="685585" rtl="0" eaLnBrk="1" latinLnBrk="0" hangingPunct="1">
      <a:defRPr sz="1300" kern="1200">
        <a:solidFill>
          <a:schemeClr val="tx1"/>
        </a:solidFill>
        <a:latin typeface="+mn-lt"/>
        <a:ea typeface="+mn-ea"/>
        <a:cs typeface="+mn-cs"/>
      </a:defRPr>
    </a:lvl2pPr>
    <a:lvl3pPr marL="685585" algn="l" defTabSz="685585" rtl="0" eaLnBrk="1" latinLnBrk="0" hangingPunct="1">
      <a:defRPr sz="1300" kern="1200">
        <a:solidFill>
          <a:schemeClr val="tx1"/>
        </a:solidFill>
        <a:latin typeface="+mn-lt"/>
        <a:ea typeface="+mn-ea"/>
        <a:cs typeface="+mn-cs"/>
      </a:defRPr>
    </a:lvl3pPr>
    <a:lvl4pPr marL="1028378" algn="l" defTabSz="685585" rtl="0" eaLnBrk="1" latinLnBrk="0" hangingPunct="1">
      <a:defRPr sz="1300" kern="1200">
        <a:solidFill>
          <a:schemeClr val="tx1"/>
        </a:solidFill>
        <a:latin typeface="+mn-lt"/>
        <a:ea typeface="+mn-ea"/>
        <a:cs typeface="+mn-cs"/>
      </a:defRPr>
    </a:lvl4pPr>
    <a:lvl5pPr marL="1371171" algn="l" defTabSz="685585" rtl="0" eaLnBrk="1" latinLnBrk="0" hangingPunct="1">
      <a:defRPr sz="1300" kern="1200">
        <a:solidFill>
          <a:schemeClr val="tx1"/>
        </a:solidFill>
        <a:latin typeface="+mn-lt"/>
        <a:ea typeface="+mn-ea"/>
        <a:cs typeface="+mn-cs"/>
      </a:defRPr>
    </a:lvl5pPr>
    <a:lvl6pPr marL="1713963" algn="l" defTabSz="685585" rtl="0" eaLnBrk="1" latinLnBrk="0" hangingPunct="1">
      <a:defRPr sz="1300" kern="1200">
        <a:solidFill>
          <a:schemeClr val="tx1"/>
        </a:solidFill>
        <a:latin typeface="+mn-lt"/>
        <a:ea typeface="+mn-ea"/>
        <a:cs typeface="+mn-cs"/>
      </a:defRPr>
    </a:lvl6pPr>
    <a:lvl7pPr marL="2056757" algn="l" defTabSz="685585" rtl="0" eaLnBrk="1" latinLnBrk="0" hangingPunct="1">
      <a:defRPr sz="1300" kern="1200">
        <a:solidFill>
          <a:schemeClr val="tx1"/>
        </a:solidFill>
        <a:latin typeface="+mn-lt"/>
        <a:ea typeface="+mn-ea"/>
        <a:cs typeface="+mn-cs"/>
      </a:defRPr>
    </a:lvl7pPr>
    <a:lvl8pPr marL="2399549" algn="l" defTabSz="685585" rtl="0" eaLnBrk="1" latinLnBrk="0" hangingPunct="1">
      <a:defRPr sz="1300" kern="1200">
        <a:solidFill>
          <a:schemeClr val="tx1"/>
        </a:solidFill>
        <a:latin typeface="+mn-lt"/>
        <a:ea typeface="+mn-ea"/>
        <a:cs typeface="+mn-cs"/>
      </a:defRPr>
    </a:lvl8pPr>
    <a:lvl9pPr marL="2742343" algn="l" defTabSz="685585" rtl="0" eaLnBrk="1" latinLnBrk="0" hangingPunct="1">
      <a:defRPr sz="1300" kern="1200">
        <a:solidFill>
          <a:schemeClr val="tx1"/>
        </a:solidFill>
        <a:latin typeface="+mn-lt"/>
        <a:ea typeface="+mn-ea"/>
        <a:cs typeface="+mn-cs"/>
      </a:defRPr>
    </a:lvl9pPr>
  </p:defaultTextStyle>
  <p:extLst>
    <p:ext uri="{521415D9-36F7-43E2-AB2F-B90AF26B5E84}">
      <p14:sectionLst xmlns:p14="http://schemas.microsoft.com/office/powerpoint/2010/main">
        <p14:section name="Content" id="{9E7F10FC-961F-A549-AFBF-B2E1DB378C0F}">
          <p14:sldIdLst>
            <p14:sldId id="1173"/>
            <p14:sldId id="1174"/>
            <p14:sldId id="1186"/>
            <p14:sldId id="1241"/>
            <p14:sldId id="1325"/>
            <p14:sldId id="1326"/>
            <p14:sldId id="1327"/>
            <p14:sldId id="1328"/>
            <p14:sldId id="1329"/>
            <p14:sldId id="1330"/>
            <p14:sldId id="1331"/>
            <p14:sldId id="1332"/>
            <p14:sldId id="1333"/>
            <p14:sldId id="1334"/>
            <p14:sldId id="1335"/>
            <p14:sldId id="1336"/>
            <p14:sldId id="1337"/>
            <p14:sldId id="1338"/>
            <p14:sldId id="1339"/>
            <p14:sldId id="1238"/>
          </p14:sldIdLst>
        </p14:section>
      </p14:sectionLst>
    </p:ext>
    <p:ext uri="{EFAFB233-063F-42B5-8137-9DF3F51BA10A}">
      <p15:sldGuideLst xmlns:p15="http://schemas.microsoft.com/office/powerpoint/2012/main">
        <p15:guide id="1" orient="horz" pos="138">
          <p15:clr>
            <a:srgbClr val="A4A3A4"/>
          </p15:clr>
        </p15:guide>
        <p15:guide id="2" orient="horz" pos="561">
          <p15:clr>
            <a:srgbClr val="A4A3A4"/>
          </p15:clr>
        </p15:guide>
        <p15:guide id="3" orient="horz" pos="984">
          <p15:clr>
            <a:srgbClr val="A4A3A4"/>
          </p15:clr>
        </p15:guide>
        <p15:guide id="4" orient="horz" pos="1831">
          <p15:clr>
            <a:srgbClr val="A4A3A4"/>
          </p15:clr>
        </p15:guide>
        <p15:guide id="5" orient="horz" pos="3102">
          <p15:clr>
            <a:srgbClr val="A4A3A4"/>
          </p15:clr>
        </p15:guide>
        <p15:guide id="6" orient="horz" pos="2255">
          <p15:clr>
            <a:srgbClr val="A4A3A4"/>
          </p15:clr>
        </p15:guide>
        <p15:guide id="7" orient="horz" pos="2680">
          <p15:clr>
            <a:srgbClr val="A4A3A4"/>
          </p15:clr>
        </p15:guide>
        <p15:guide id="8" orient="horz" pos="1406">
          <p15:clr>
            <a:srgbClr val="A4A3A4"/>
          </p15:clr>
        </p15:guide>
        <p15:guide id="9" pos="732">
          <p15:clr>
            <a:srgbClr val="A4A3A4"/>
          </p15:clr>
        </p15:guide>
        <p15:guide id="10" pos="2992">
          <p15:clr>
            <a:srgbClr val="A4A3A4"/>
          </p15:clr>
        </p15:guide>
        <p15:guide id="11" pos="1301">
          <p15:clr>
            <a:srgbClr val="A4A3A4"/>
          </p15:clr>
        </p15:guide>
        <p15:guide id="12" pos="2427">
          <p15:clr>
            <a:srgbClr val="A4A3A4"/>
          </p15:clr>
        </p15:guide>
        <p15:guide id="13" pos="5253">
          <p15:clr>
            <a:srgbClr val="A4A3A4"/>
          </p15:clr>
        </p15:guide>
        <p15:guide id="14" pos="3560">
          <p15:clr>
            <a:srgbClr val="A4A3A4"/>
          </p15:clr>
        </p15:guide>
        <p15:guide id="15" pos="4123">
          <p15:clr>
            <a:srgbClr val="A4A3A4"/>
          </p15:clr>
        </p15:guide>
        <p15:guide id="16" pos="4688">
          <p15:clr>
            <a:srgbClr val="A4A3A4"/>
          </p15:clr>
        </p15:guide>
        <p15:guide id="17" pos="1866">
          <p15:clr>
            <a:srgbClr val="A4A3A4"/>
          </p15:clr>
        </p15:guide>
        <p15:guide id="18" pos="170">
          <p15:clr>
            <a:srgbClr val="A4A3A4"/>
          </p15:clr>
        </p15:guide>
        <p15:guide id="19" pos="5587">
          <p15:clr>
            <a:srgbClr val="A4A3A4"/>
          </p15:clr>
        </p15:guide>
        <p15:guide id="20" orient="horz" pos="184">
          <p15:clr>
            <a:srgbClr val="A4A3A4"/>
          </p15:clr>
        </p15:guide>
        <p15:guide id="21" orient="horz" pos="748">
          <p15:clr>
            <a:srgbClr val="A4A3A4"/>
          </p15:clr>
        </p15:guide>
        <p15:guide id="22" orient="horz" pos="1312">
          <p15:clr>
            <a:srgbClr val="A4A3A4"/>
          </p15:clr>
        </p15:guide>
        <p15:guide id="23" orient="horz" pos="2441">
          <p15:clr>
            <a:srgbClr val="A4A3A4"/>
          </p15:clr>
        </p15:guide>
        <p15:guide id="24" orient="horz" pos="4136">
          <p15:clr>
            <a:srgbClr val="A4A3A4"/>
          </p15:clr>
        </p15:guide>
        <p15:guide id="25" orient="horz" pos="3007">
          <p15:clr>
            <a:srgbClr val="A4A3A4"/>
          </p15:clr>
        </p15:guide>
        <p15:guide id="26" orient="horz" pos="3573">
          <p15:clr>
            <a:srgbClr val="A4A3A4"/>
          </p15:clr>
        </p15:guide>
        <p15:guide id="27" orient="horz" pos="1875">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68217A"/>
    <a:srgbClr val="505050"/>
    <a:srgbClr val="CC00CC"/>
    <a:srgbClr val="00FFFF"/>
    <a:srgbClr val="D2D2D2"/>
    <a:srgbClr val="969696"/>
    <a:srgbClr val="333333"/>
    <a:srgbClr val="44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44" autoAdjust="0"/>
    <p:restoredTop sz="99531" autoAdjust="0"/>
  </p:normalViewPr>
  <p:slideViewPr>
    <p:cSldViewPr snapToGrid="0">
      <p:cViewPr varScale="1">
        <p:scale>
          <a:sx n="115" d="100"/>
          <a:sy n="115" d="100"/>
        </p:scale>
        <p:origin x="792" y="114"/>
      </p:cViewPr>
      <p:guideLst>
        <p:guide orient="horz" pos="138"/>
        <p:guide orient="horz" pos="561"/>
        <p:guide orient="horz" pos="984"/>
        <p:guide orient="horz" pos="1831"/>
        <p:guide orient="horz" pos="3102"/>
        <p:guide orient="horz" pos="2255"/>
        <p:guide orient="horz" pos="2680"/>
        <p:guide orient="horz" pos="1406"/>
        <p:guide pos="732"/>
        <p:guide pos="2992"/>
        <p:guide pos="1301"/>
        <p:guide pos="2427"/>
        <p:guide pos="5253"/>
        <p:guide pos="3560"/>
        <p:guide pos="4123"/>
        <p:guide pos="4688"/>
        <p:guide pos="1866"/>
        <p:guide pos="170"/>
        <p:guide pos="5587"/>
        <p:guide orient="horz" pos="184"/>
        <p:guide orient="horz" pos="748"/>
        <p:guide orient="horz" pos="1312"/>
        <p:guide orient="horz" pos="2441"/>
        <p:guide orient="horz" pos="4136"/>
        <p:guide orient="horz" pos="3007"/>
        <p:guide orient="horz" pos="3573"/>
        <p:guide orient="horz" pos="1875"/>
      </p:guideLst>
    </p:cSldViewPr>
  </p:slideViewPr>
  <p:notesTextViewPr>
    <p:cViewPr>
      <p:scale>
        <a:sx n="100" d="100"/>
        <a:sy n="100" d="100"/>
      </p:scale>
      <p:origin x="0" y="0"/>
    </p:cViewPr>
  </p:notesTextViewPr>
  <p:sorterViewPr>
    <p:cViewPr varScale="1">
      <p:scale>
        <a:sx n="1" d="1"/>
        <a:sy n="1" d="1"/>
      </p:scale>
      <p:origin x="0" y="186"/>
    </p:cViewPr>
  </p:sorterViewPr>
  <p:notesViewPr>
    <p:cSldViewPr showGuides="1">
      <p:cViewPr>
        <p:scale>
          <a:sx n="268" d="100"/>
          <a:sy n="268" d="100"/>
        </p:scale>
        <p:origin x="480" y="10614"/>
      </p:cViewPr>
      <p:guideLst>
        <p:guide orient="horz" pos="2160"/>
        <p:guide pos="288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7/12/2018</a:t>
            </a:fld>
            <a:endParaRPr lang="en-US" dirty="0">
              <a:latin typeface="Segoe UI" pitchFamily="34" charset="0"/>
            </a:endParaRPr>
          </a:p>
        </p:txBody>
      </p:sp>
      <p:sp>
        <p:nvSpPr>
          <p:cNvPr id="8" name="Footer Placeholder 7"/>
          <p:cNvSpPr>
            <a:spLocks noGrp="1"/>
          </p:cNvSpPr>
          <p:nvPr>
            <p:ph type="ftr" sz="quarter" idx="2"/>
          </p:nvPr>
        </p:nvSpPr>
        <p:spPr>
          <a:xfrm>
            <a:off x="0" y="6513910"/>
            <a:ext cx="7726680" cy="249326"/>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7711439" y="6513910"/>
            <a:ext cx="1430444" cy="3429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6515100"/>
            <a:ext cx="7894320" cy="266973"/>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7/12/2018</a:t>
            </a:fld>
            <a:endParaRPr lang="en-US" dirty="0"/>
          </a:p>
        </p:txBody>
      </p:sp>
      <p:sp>
        <p:nvSpPr>
          <p:cNvPr id="12" name="Notes Placeholder 11"/>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7879079" y="6513910"/>
            <a:ext cx="1262804" cy="3429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685585" rtl="0" eaLnBrk="1" latinLnBrk="0" hangingPunct="1">
      <a:lnSpc>
        <a:spcPct val="90000"/>
      </a:lnSpc>
      <a:spcAft>
        <a:spcPts val="250"/>
      </a:spcAft>
      <a:defRPr sz="600" kern="1200">
        <a:solidFill>
          <a:schemeClr val="tx1"/>
        </a:solidFill>
        <a:latin typeface="Segoe UI Light" pitchFamily="34" charset="0"/>
        <a:ea typeface="+mn-ea"/>
        <a:cs typeface="+mn-cs"/>
      </a:defRPr>
    </a:lvl1pPr>
    <a:lvl2pPr marL="159692" indent="-79351"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2pPr>
    <a:lvl3pPr marL="245986" indent="-86293"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3pPr>
    <a:lvl4pPr marL="362034" indent="-110098"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4pPr>
    <a:lvl5pPr marL="461224" indent="-86293"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5pPr>
    <a:lvl6pPr marL="1713963" algn="l" defTabSz="685585" rtl="0" eaLnBrk="1" latinLnBrk="0" hangingPunct="1">
      <a:defRPr sz="900" kern="1200">
        <a:solidFill>
          <a:schemeClr val="tx1"/>
        </a:solidFill>
        <a:latin typeface="+mn-lt"/>
        <a:ea typeface="+mn-ea"/>
        <a:cs typeface="+mn-cs"/>
      </a:defRPr>
    </a:lvl6pPr>
    <a:lvl7pPr marL="2056757" algn="l" defTabSz="685585" rtl="0" eaLnBrk="1" latinLnBrk="0" hangingPunct="1">
      <a:defRPr sz="900" kern="1200">
        <a:solidFill>
          <a:schemeClr val="tx1"/>
        </a:solidFill>
        <a:latin typeface="+mn-lt"/>
        <a:ea typeface="+mn-ea"/>
        <a:cs typeface="+mn-cs"/>
      </a:defRPr>
    </a:lvl7pPr>
    <a:lvl8pPr marL="2399549" algn="l" defTabSz="685585" rtl="0" eaLnBrk="1" latinLnBrk="0" hangingPunct="1">
      <a:defRPr sz="900" kern="1200">
        <a:solidFill>
          <a:schemeClr val="tx1"/>
        </a:solidFill>
        <a:latin typeface="+mn-lt"/>
        <a:ea typeface="+mn-ea"/>
        <a:cs typeface="+mn-cs"/>
      </a:defRPr>
    </a:lvl8pPr>
    <a:lvl9pPr marL="2742343" algn="l" defTabSz="685585"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3BD07D2-1259-4AFD-9220-51B2F01A54A4}" type="datetime1">
              <a:rPr lang="en-US" smtClean="0"/>
              <a:t>7/12/2018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18171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F3C86C2-0164-47A3-8C1F-95BD5F0C38FE}" type="slidenum">
              <a:rPr lang="en-US" smtClean="0"/>
              <a:pPr>
                <a:defRPr/>
              </a:pPr>
              <a:t>20</a:t>
            </a:fld>
            <a:endParaRPr lang="en-US" dirty="0"/>
          </a:p>
        </p:txBody>
      </p:sp>
    </p:spTree>
    <p:extLst>
      <p:ext uri="{BB962C8B-B14F-4D97-AF65-F5344CB8AC3E}">
        <p14:creationId xmlns:p14="http://schemas.microsoft.com/office/powerpoint/2010/main" val="33752234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irst">
    <p:spTree>
      <p:nvGrpSpPr>
        <p:cNvPr id="1" name=""/>
        <p:cNvGrpSpPr/>
        <p:nvPr/>
      </p:nvGrpSpPr>
      <p:grpSpPr>
        <a:xfrm>
          <a:off x="0" y="0"/>
          <a:ext cx="0" cy="0"/>
          <a:chOff x="0" y="0"/>
          <a:chExt cx="0" cy="0"/>
        </a:xfrm>
      </p:grpSpPr>
      <p:pic>
        <p:nvPicPr>
          <p:cNvPr id="6" name="Picture 13" descr="web200_lt.png"/>
          <p:cNvPicPr>
            <a:picLocks noChangeAspect="1"/>
          </p:cNvPicPr>
          <p:nvPr userDrawn="1"/>
        </p:nvPicPr>
        <p:blipFill>
          <a:blip r:embed="rId2"/>
          <a:srcRect/>
          <a:stretch>
            <a:fillRect/>
          </a:stretch>
        </p:blipFill>
        <p:spPr bwMode="auto">
          <a:xfrm>
            <a:off x="0" y="0"/>
            <a:ext cx="8991600" cy="6858000"/>
          </a:xfrm>
          <a:prstGeom prst="rect">
            <a:avLst/>
          </a:prstGeom>
          <a:noFill/>
          <a:ln w="9525">
            <a:noFill/>
            <a:miter lim="800000"/>
            <a:headEnd/>
            <a:tailEnd/>
          </a:ln>
        </p:spPr>
      </p:pic>
      <p:sp>
        <p:nvSpPr>
          <p:cNvPr id="8" name="Text Placeholder 4"/>
          <p:cNvSpPr>
            <a:spLocks noGrp="1"/>
          </p:cNvSpPr>
          <p:nvPr>
            <p:ph type="body" sz="quarter" idx="12" hasCustomPrompt="1"/>
          </p:nvPr>
        </p:nvSpPr>
        <p:spPr>
          <a:xfrm>
            <a:off x="577633" y="4239473"/>
            <a:ext cx="4299839" cy="896552"/>
          </a:xfrm>
          <a:prstGeom prst="rect">
            <a:avLst/>
          </a:prstGeom>
          <a:noFill/>
        </p:spPr>
        <p:txBody>
          <a:bodyPr lIns="107536" tIns="80653" rIns="107536" bIns="80653">
            <a:noAutofit/>
          </a:bodyPr>
          <a:lstStyle>
            <a:lvl1pPr marL="0" indent="0">
              <a:spcBef>
                <a:spcPts val="0"/>
              </a:spcBef>
              <a:buNone/>
              <a:defRPr sz="1400" b="0" i="0" spc="0" baseline="0">
                <a:solidFill>
                  <a:srgbClr val="616161"/>
                </a:solidFill>
                <a:latin typeface="Segoe UI"/>
                <a:cs typeface="Segoe UI"/>
              </a:defRPr>
            </a:lvl1pPr>
          </a:lstStyle>
          <a:p>
            <a:pPr lvl="0"/>
            <a:r>
              <a:rPr lang="en-US" dirty="0" smtClean="0"/>
              <a:t>Speaker Name</a:t>
            </a:r>
          </a:p>
          <a:p>
            <a:pPr lvl="0"/>
            <a:r>
              <a:rPr lang="en-US" dirty="0" smtClean="0"/>
              <a:t>Speaker Title</a:t>
            </a:r>
          </a:p>
        </p:txBody>
      </p:sp>
      <p:sp>
        <p:nvSpPr>
          <p:cNvPr id="11" name="Title 1"/>
          <p:cNvSpPr>
            <a:spLocks noGrp="1"/>
          </p:cNvSpPr>
          <p:nvPr>
            <p:ph type="title" hasCustomPrompt="1"/>
          </p:nvPr>
        </p:nvSpPr>
        <p:spPr>
          <a:xfrm>
            <a:off x="576281" y="2234002"/>
            <a:ext cx="5744007" cy="1813033"/>
          </a:xfrm>
          <a:prstGeom prst="rect">
            <a:avLst/>
          </a:prstGeom>
          <a:noFill/>
        </p:spPr>
        <p:txBody>
          <a:bodyPr lIns="107536" tIns="67211" rIns="107536" bIns="67211" anchor="t" anchorCtr="0"/>
          <a:lstStyle>
            <a:lvl1pPr>
              <a:defRPr sz="3900" spc="-74" baseline="0">
                <a:solidFill>
                  <a:srgbClr val="616161"/>
                </a:solidFill>
              </a:defRPr>
            </a:lvl1pPr>
          </a:lstStyle>
          <a:p>
            <a:r>
              <a:rPr lang="en-US" dirty="0" smtClean="0"/>
              <a:t>Presentation Title</a:t>
            </a:r>
            <a:endParaRPr lang="en-US" dirty="0"/>
          </a:p>
        </p:txBody>
      </p:sp>
      <p:pic>
        <p:nvPicPr>
          <p:cNvPr id="5" name="Picture 2" descr="S:\marketing\Prod\1_DESIGN_FILES\a_TEMP_FILES\markit-logo-official-reg.png"/>
          <p:cNvPicPr>
            <a:picLocks noChangeAspect="1" noChangeArrowheads="1"/>
          </p:cNvPicPr>
          <p:nvPr userDrawn="1"/>
        </p:nvPicPr>
        <p:blipFill>
          <a:blip r:embed="rId3"/>
          <a:srcRect/>
          <a:stretch>
            <a:fillRect/>
          </a:stretch>
        </p:blipFill>
        <p:spPr bwMode="auto">
          <a:xfrm>
            <a:off x="6729152" y="513158"/>
            <a:ext cx="1923517" cy="505860"/>
          </a:xfrm>
          <a:prstGeom prst="rect">
            <a:avLst/>
          </a:prstGeom>
          <a:noFill/>
        </p:spPr>
      </p:pic>
    </p:spTree>
    <p:extLst>
      <p:ext uri="{BB962C8B-B14F-4D97-AF65-F5344CB8AC3E}">
        <p14:creationId xmlns:p14="http://schemas.microsoft.com/office/powerpoint/2010/main" val="32629670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evTest Title">
    <p:spTree>
      <p:nvGrpSpPr>
        <p:cNvPr id="1" name=""/>
        <p:cNvGrpSpPr/>
        <p:nvPr/>
      </p:nvGrpSpPr>
      <p:grpSpPr>
        <a:xfrm>
          <a:off x="0" y="0"/>
          <a:ext cx="0" cy="0"/>
          <a:chOff x="0" y="0"/>
          <a:chExt cx="0" cy="0"/>
        </a:xfrm>
      </p:grpSpPr>
      <p:pic>
        <p:nvPicPr>
          <p:cNvPr id="10" name="Picture 9" descr="Microsoft.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2106" y="313335"/>
            <a:ext cx="1069883" cy="304623"/>
          </a:xfrm>
          <a:prstGeom prst="rect">
            <a:avLst/>
          </a:prstGeom>
        </p:spPr>
      </p:pic>
    </p:spTree>
    <p:extLst>
      <p:ext uri="{BB962C8B-B14F-4D97-AF65-F5344CB8AC3E}">
        <p14:creationId xmlns:p14="http://schemas.microsoft.com/office/powerpoint/2010/main" val="5457279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ustom1">
    <p:spTree>
      <p:nvGrpSpPr>
        <p:cNvPr id="1" name=""/>
        <p:cNvGrpSpPr/>
        <p:nvPr/>
      </p:nvGrpSpPr>
      <p:grpSpPr>
        <a:xfrm>
          <a:off x="0" y="0"/>
          <a:ext cx="0" cy="0"/>
          <a:chOff x="0" y="0"/>
          <a:chExt cx="0" cy="0"/>
        </a:xfrm>
      </p:grpSpPr>
      <p:pic>
        <p:nvPicPr>
          <p:cNvPr id="7" name="Picture 2" descr="top_web_graphic"/>
          <p:cNvPicPr>
            <a:picLocks noChangeAspect="1" noChangeArrowheads="1"/>
          </p:cNvPicPr>
          <p:nvPr userDrawn="1"/>
        </p:nvPicPr>
        <p:blipFill>
          <a:blip r:embed="rId2"/>
          <a:srcRect/>
          <a:stretch>
            <a:fillRect/>
          </a:stretch>
        </p:blipFill>
        <p:spPr bwMode="auto">
          <a:xfrm>
            <a:off x="0" y="0"/>
            <a:ext cx="5962650" cy="1600200"/>
          </a:xfrm>
          <a:prstGeom prst="rect">
            <a:avLst/>
          </a:prstGeom>
          <a:noFill/>
        </p:spPr>
      </p:pic>
      <p:pic>
        <p:nvPicPr>
          <p:cNvPr id="5" name="Picture 2" descr="S:\marketing\Prod\1_DESIGN_FILES\a_TEMP_FILES\markit-logo-official-reg.png"/>
          <p:cNvPicPr>
            <a:picLocks noChangeAspect="1" noChangeArrowheads="1"/>
          </p:cNvPicPr>
          <p:nvPr userDrawn="1"/>
        </p:nvPicPr>
        <p:blipFill>
          <a:blip r:embed="rId3"/>
          <a:srcRect/>
          <a:stretch>
            <a:fillRect/>
          </a:stretch>
        </p:blipFill>
        <p:spPr bwMode="auto">
          <a:xfrm>
            <a:off x="7740554" y="718103"/>
            <a:ext cx="947834" cy="249268"/>
          </a:xfrm>
          <a:prstGeom prst="rect">
            <a:avLst/>
          </a:prstGeom>
          <a:noFill/>
        </p:spPr>
      </p:pic>
      <p:sp>
        <p:nvSpPr>
          <p:cNvPr id="20" name="Text Placeholder 19"/>
          <p:cNvSpPr>
            <a:spLocks noGrp="1"/>
          </p:cNvSpPr>
          <p:nvPr>
            <p:ph type="body" sz="quarter" idx="10"/>
          </p:nvPr>
        </p:nvSpPr>
        <p:spPr>
          <a:xfrm>
            <a:off x="482599" y="2082800"/>
            <a:ext cx="8425571" cy="1394541"/>
          </a:xfrm>
        </p:spPr>
        <p:txBody>
          <a:bodyPr/>
          <a:lstStyle>
            <a:lvl1pPr marL="0" indent="0">
              <a:buNone/>
              <a:defRPr sz="2000">
                <a:latin typeface="Consolas" panose="020B0609020204030204" pitchFamily="49" charset="0"/>
                <a:cs typeface="Consolas" panose="020B0609020204030204" pitchFamily="49" charset="0"/>
              </a:defRPr>
            </a:lvl1pPr>
            <a:lvl2pPr>
              <a:defRPr>
                <a:latin typeface="Consolas" panose="020B0609020204030204" pitchFamily="49" charset="0"/>
                <a:cs typeface="Consolas" panose="020B0609020204030204" pitchFamily="49" charset="0"/>
              </a:defRPr>
            </a:lvl2pPr>
            <a:lvl3pPr>
              <a:defRPr>
                <a:latin typeface="Consolas" panose="020B0609020204030204" pitchFamily="49" charset="0"/>
                <a:cs typeface="Consolas" panose="020B0609020204030204" pitchFamily="49" charset="0"/>
              </a:defRPr>
            </a:lvl3pPr>
            <a:lvl4pPr>
              <a:defRPr>
                <a:latin typeface="Consolas" panose="020B0609020204030204" pitchFamily="49" charset="0"/>
                <a:cs typeface="Consolas" panose="020B0609020204030204" pitchFamily="49" charset="0"/>
              </a:defRPr>
            </a:lvl4pPr>
            <a:lvl5pPr>
              <a:defRPr>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itle 21"/>
          <p:cNvSpPr>
            <a:spLocks noGrp="1"/>
          </p:cNvSpPr>
          <p:nvPr>
            <p:ph type="title"/>
          </p:nvPr>
        </p:nvSpPr>
        <p:spPr>
          <a:xfrm>
            <a:off x="307364" y="975316"/>
            <a:ext cx="8600807" cy="899665"/>
          </a:xfrm>
        </p:spPr>
        <p:txBody>
          <a:bodyPr/>
          <a:lstStyle/>
          <a:p>
            <a:r>
              <a:rPr lang="en-US" smtClean="0"/>
              <a:t>Click to edit Master title style</a:t>
            </a:r>
            <a:endParaRPr lang="en-US"/>
          </a:p>
        </p:txBody>
      </p:sp>
    </p:spTree>
    <p:extLst>
      <p:ext uri="{BB962C8B-B14F-4D97-AF65-F5344CB8AC3E}">
        <p14:creationId xmlns:p14="http://schemas.microsoft.com/office/powerpoint/2010/main" val="305060416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ustom2">
    <p:spTree>
      <p:nvGrpSpPr>
        <p:cNvPr id="1" name=""/>
        <p:cNvGrpSpPr/>
        <p:nvPr/>
      </p:nvGrpSpPr>
      <p:grpSpPr>
        <a:xfrm>
          <a:off x="0" y="0"/>
          <a:ext cx="0" cy="0"/>
          <a:chOff x="0" y="0"/>
          <a:chExt cx="0" cy="0"/>
        </a:xfrm>
      </p:grpSpPr>
      <p:pic>
        <p:nvPicPr>
          <p:cNvPr id="7" name="Picture 2" descr="top_web_graphic"/>
          <p:cNvPicPr>
            <a:picLocks noChangeAspect="1" noChangeArrowheads="1"/>
          </p:cNvPicPr>
          <p:nvPr userDrawn="1"/>
        </p:nvPicPr>
        <p:blipFill>
          <a:blip r:embed="rId2"/>
          <a:srcRect/>
          <a:stretch>
            <a:fillRect/>
          </a:stretch>
        </p:blipFill>
        <p:spPr bwMode="auto">
          <a:xfrm>
            <a:off x="0" y="0"/>
            <a:ext cx="5962650" cy="1600200"/>
          </a:xfrm>
          <a:prstGeom prst="rect">
            <a:avLst/>
          </a:prstGeom>
          <a:noFill/>
        </p:spPr>
      </p:pic>
      <p:pic>
        <p:nvPicPr>
          <p:cNvPr id="5" name="Picture 2" descr="S:\marketing\Prod\1_DESIGN_FILES\a_TEMP_FILES\markit-logo-official-reg.png"/>
          <p:cNvPicPr>
            <a:picLocks noChangeAspect="1" noChangeArrowheads="1"/>
          </p:cNvPicPr>
          <p:nvPr userDrawn="1"/>
        </p:nvPicPr>
        <p:blipFill>
          <a:blip r:embed="rId3"/>
          <a:srcRect/>
          <a:stretch>
            <a:fillRect/>
          </a:stretch>
        </p:blipFill>
        <p:spPr bwMode="auto">
          <a:xfrm>
            <a:off x="7740554" y="718103"/>
            <a:ext cx="947834" cy="249268"/>
          </a:xfrm>
          <a:prstGeom prst="rect">
            <a:avLst/>
          </a:prstGeom>
          <a:noFill/>
        </p:spPr>
      </p:pic>
      <p:sp>
        <p:nvSpPr>
          <p:cNvPr id="22" name="Title 21"/>
          <p:cNvSpPr>
            <a:spLocks noGrp="1"/>
          </p:cNvSpPr>
          <p:nvPr>
            <p:ph type="title"/>
          </p:nvPr>
        </p:nvSpPr>
        <p:spPr>
          <a:xfrm>
            <a:off x="307364" y="975316"/>
            <a:ext cx="8600807" cy="899665"/>
          </a:xfrm>
        </p:spPr>
        <p:txBody>
          <a:bodyPr/>
          <a:lstStyle/>
          <a:p>
            <a:r>
              <a:rPr lang="en-US" smtClean="0"/>
              <a:t>Click to edit Master title style</a:t>
            </a:r>
            <a:endParaRPr lang="en-US"/>
          </a:p>
        </p:txBody>
      </p:sp>
      <p:sp>
        <p:nvSpPr>
          <p:cNvPr id="3" name="Content Placeholder 2"/>
          <p:cNvSpPr>
            <a:spLocks noGrp="1"/>
          </p:cNvSpPr>
          <p:nvPr>
            <p:ph sz="quarter" idx="10"/>
          </p:nvPr>
        </p:nvSpPr>
        <p:spPr>
          <a:xfrm>
            <a:off x="469900" y="1917700"/>
            <a:ext cx="8488363"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89299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eneric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2" y="2091585"/>
            <a:ext cx="5722660" cy="1533040"/>
          </a:xfrm>
        </p:spPr>
        <p:txBody>
          <a:bodyPr wrap="square">
            <a:spAutoFit/>
          </a:bodyPr>
          <a:lstStyle>
            <a:lvl1pPr>
              <a:defRPr>
                <a:solidFill>
                  <a:srgbClr val="616161"/>
                </a:solidFill>
              </a:defRPr>
            </a:lvl1pPr>
            <a:lvl2pPr>
              <a:defRPr>
                <a:solidFill>
                  <a:srgbClr val="616161"/>
                </a:solidFill>
              </a:defRPr>
            </a:lvl2pPr>
            <a:lvl3pPr>
              <a:defRPr>
                <a:solidFill>
                  <a:srgbClr val="616161"/>
                </a:solidFill>
              </a:defRPr>
            </a:lvl3pPr>
            <a:lvl4pPr>
              <a:defRPr>
                <a:solidFill>
                  <a:srgbClr val="616161"/>
                </a:solidFill>
              </a:defRPr>
            </a:lvl4pPr>
            <a:lvl5pPr>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269264" y="289516"/>
            <a:ext cx="8600807" cy="899665"/>
          </a:xfrm>
        </p:spPr>
        <p:txBody>
          <a:bodyPr/>
          <a:lstStyle>
            <a:lvl1pPr>
              <a:defRPr>
                <a:solidFill>
                  <a:srgbClr val="61616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4059817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eneric 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1189177"/>
            <a:ext cx="3024064" cy="1797728"/>
          </a:xfrm>
        </p:spPr>
        <p:txBody>
          <a:bodyPr wrap="square">
            <a:spAutoFit/>
          </a:bodyPr>
          <a:lstStyle>
            <a:lvl1pPr marL="0" indent="0">
              <a:spcBef>
                <a:spcPts val="900"/>
              </a:spcBef>
              <a:buClr>
                <a:schemeClr val="tx1"/>
              </a:buClr>
              <a:buFont typeface="Wingdings" pitchFamily="2" charset="2"/>
              <a:buNone/>
              <a:defRPr sz="2700">
                <a:solidFill>
                  <a:schemeClr val="tx1"/>
                </a:solidFill>
              </a:defRPr>
            </a:lvl1pPr>
            <a:lvl2pPr marL="0" indent="0">
              <a:buNone/>
              <a:defRPr sz="1400">
                <a:solidFill>
                  <a:schemeClr val="tx1"/>
                </a:solidFill>
              </a:defRPr>
            </a:lvl2pPr>
            <a:lvl3pPr marL="170360" indent="0">
              <a:buNone/>
              <a:tabLst/>
              <a:defRPr sz="1400">
                <a:solidFill>
                  <a:schemeClr val="tx1"/>
                </a:solidFill>
              </a:defRPr>
            </a:lvl3pPr>
            <a:lvl4pPr marL="338385" indent="0">
              <a:buNone/>
              <a:defRPr>
                <a:solidFill>
                  <a:schemeClr val="tx1"/>
                </a:solidFill>
              </a:defRPr>
            </a:lvl4pPr>
            <a:lvl5pPr marL="504077" indent="0">
              <a:buNone/>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3483145" y="1198804"/>
            <a:ext cx="2895353" cy="1797728"/>
          </a:xfrm>
        </p:spPr>
        <p:txBody>
          <a:bodyPr wrap="square">
            <a:spAutoFit/>
          </a:bodyPr>
          <a:lstStyle>
            <a:lvl1pPr marL="0" indent="0">
              <a:spcBef>
                <a:spcPts val="900"/>
              </a:spcBef>
              <a:buClr>
                <a:schemeClr val="tx1"/>
              </a:buClr>
              <a:buFont typeface="Wingdings" pitchFamily="2" charset="2"/>
              <a:buNone/>
              <a:defRPr sz="2700">
                <a:solidFill>
                  <a:srgbClr val="616161"/>
                </a:solidFill>
              </a:defRPr>
            </a:lvl1pPr>
            <a:lvl2pPr marL="0" indent="0">
              <a:buNone/>
              <a:defRPr sz="1400">
                <a:solidFill>
                  <a:srgbClr val="616161"/>
                </a:solidFill>
              </a:defRPr>
            </a:lvl2pPr>
            <a:lvl3pPr marL="170360" indent="0">
              <a:buNone/>
              <a:tabLst/>
              <a:defRPr sz="1400">
                <a:solidFill>
                  <a:srgbClr val="616161"/>
                </a:solidFill>
              </a:defRPr>
            </a:lvl3pPr>
            <a:lvl4pPr marL="338385" indent="0">
              <a:buNone/>
              <a:defRPr>
                <a:solidFill>
                  <a:srgbClr val="616161"/>
                </a:solidFill>
              </a:defRPr>
            </a:lvl4pPr>
            <a:lvl5pPr marL="504077" indent="0">
              <a:buNone/>
              <a:tabLst/>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269264" y="289516"/>
            <a:ext cx="8600807" cy="899665"/>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8732795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eneric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63" y="1189180"/>
            <a:ext cx="3016631" cy="1865439"/>
          </a:xfrm>
        </p:spPr>
        <p:txBody>
          <a:bodyPr wrap="square">
            <a:spAutoFit/>
          </a:bodyPr>
          <a:lstStyle>
            <a:lvl1pPr marL="211200" indent="-211200">
              <a:spcBef>
                <a:spcPts val="900"/>
              </a:spcBef>
              <a:buClr>
                <a:schemeClr val="tx1"/>
              </a:buClr>
              <a:buFont typeface="Arial" pitchFamily="34" charset="0"/>
              <a:buChar char="•"/>
              <a:defRPr sz="2700">
                <a:solidFill>
                  <a:srgbClr val="616161"/>
                </a:solidFill>
              </a:defRPr>
            </a:lvl1pPr>
            <a:lvl2pPr marL="390419" indent="-171403">
              <a:defRPr sz="1800">
                <a:solidFill>
                  <a:srgbClr val="616161"/>
                </a:solidFill>
              </a:defRPr>
            </a:lvl2pPr>
            <a:lvl3pPr marL="514210" indent="-123792">
              <a:tabLst/>
              <a:defRPr sz="1400">
                <a:solidFill>
                  <a:srgbClr val="616161"/>
                </a:solidFill>
              </a:defRPr>
            </a:lvl3pPr>
            <a:lvl4pPr marL="647524" indent="-133314">
              <a:defRPr>
                <a:solidFill>
                  <a:srgbClr val="616161"/>
                </a:solidFill>
              </a:defRPr>
            </a:lvl4pPr>
            <a:lvl5pPr marL="771314" indent="-123792">
              <a:tabLst/>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3475712" y="1189180"/>
            <a:ext cx="2999430" cy="1865439"/>
          </a:xfrm>
        </p:spPr>
        <p:txBody>
          <a:bodyPr wrap="square">
            <a:spAutoFit/>
          </a:bodyPr>
          <a:lstStyle>
            <a:lvl1pPr marL="211200" indent="-211200">
              <a:spcBef>
                <a:spcPts val="900"/>
              </a:spcBef>
              <a:buClr>
                <a:schemeClr val="tx1"/>
              </a:buClr>
              <a:buFont typeface="Arial" pitchFamily="34" charset="0"/>
              <a:buChar char="•"/>
              <a:defRPr sz="2700">
                <a:solidFill>
                  <a:srgbClr val="616161"/>
                </a:solidFill>
              </a:defRPr>
            </a:lvl1pPr>
            <a:lvl2pPr marL="390419" indent="-171403">
              <a:defRPr sz="1800">
                <a:solidFill>
                  <a:srgbClr val="616161"/>
                </a:solidFill>
              </a:defRPr>
            </a:lvl2pPr>
            <a:lvl3pPr marL="514210" indent="-123792">
              <a:tabLst/>
              <a:defRPr sz="1400">
                <a:solidFill>
                  <a:srgbClr val="616161"/>
                </a:solidFill>
              </a:defRPr>
            </a:lvl3pPr>
            <a:lvl4pPr marL="647524" indent="-133314">
              <a:defRPr>
                <a:solidFill>
                  <a:srgbClr val="616161"/>
                </a:solidFill>
              </a:defRPr>
            </a:lvl4pPr>
            <a:lvl5pPr marL="771314" indent="-123792">
              <a:tabLst/>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5301363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eric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269262" y="2082616"/>
            <a:ext cx="2823978" cy="3586208"/>
          </a:xfrm>
          <a:solidFill>
            <a:schemeClr val="accent2"/>
          </a:solidFill>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3149563" y="2082616"/>
            <a:ext cx="2823978" cy="3586208"/>
          </a:xfrm>
          <a:solidFill>
            <a:srgbClr val="68217A"/>
          </a:solidFill>
          <a:ln>
            <a:noFill/>
          </a:ln>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p:nvPr>
        </p:nvSpPr>
        <p:spPr>
          <a:xfrm>
            <a:off x="269264" y="289516"/>
            <a:ext cx="8600807" cy="89966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34450088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eneric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269263" y="2078631"/>
            <a:ext cx="2109664" cy="3586208"/>
          </a:xfrm>
          <a:solidFill>
            <a:schemeClr val="accent2"/>
          </a:solidFill>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a:xfrm>
            <a:off x="269264" y="289516"/>
            <a:ext cx="8600807" cy="899665"/>
          </a:xfrm>
        </p:spPr>
        <p:txBody>
          <a:bodyPr/>
          <a:lstStyle/>
          <a:p>
            <a:r>
              <a:rPr lang="en-US" smtClean="0"/>
              <a:t>Click to edit Master title style</a:t>
            </a:r>
            <a:endParaRPr lang="en-US" dirty="0"/>
          </a:p>
        </p:txBody>
      </p:sp>
      <p:sp>
        <p:nvSpPr>
          <p:cNvPr id="5" name="Picture Placeholder 3"/>
          <p:cNvSpPr>
            <a:spLocks noGrp="1"/>
          </p:cNvSpPr>
          <p:nvPr>
            <p:ph type="pic" sz="quarter" idx="14"/>
          </p:nvPr>
        </p:nvSpPr>
        <p:spPr>
          <a:xfrm>
            <a:off x="2378928" y="2078632"/>
            <a:ext cx="3992136" cy="551233"/>
          </a:xfr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201446288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Generic Title Only">
    <p:spTree>
      <p:nvGrpSpPr>
        <p:cNvPr id="1" name=""/>
        <p:cNvGrpSpPr/>
        <p:nvPr/>
      </p:nvGrpSpPr>
      <p:grpSpPr>
        <a:xfrm>
          <a:off x="0" y="0"/>
          <a:ext cx="0" cy="0"/>
          <a:chOff x="0" y="0"/>
          <a:chExt cx="0" cy="0"/>
        </a:xfrm>
      </p:grpSpPr>
      <p:sp>
        <p:nvSpPr>
          <p:cNvPr id="5" name="Title 1"/>
          <p:cNvSpPr>
            <a:spLocks noGrp="1"/>
          </p:cNvSpPr>
          <p:nvPr>
            <p:ph type="title"/>
          </p:nvPr>
        </p:nvSpPr>
        <p:spPr>
          <a:xfrm>
            <a:off x="269264" y="289516"/>
            <a:ext cx="8600807" cy="89966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01292812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269264" y="289516"/>
            <a:ext cx="8600807" cy="899665"/>
          </a:xfrm>
        </p:spPr>
        <p:txBody>
          <a:bodyPr/>
          <a:lstStyle/>
          <a:p>
            <a:r>
              <a:rPr lang="en-US" smtClean="0"/>
              <a:t>Click to edit Master title style</a:t>
            </a:r>
            <a:endParaRPr lang="en-US" dirty="0"/>
          </a:p>
        </p:txBody>
      </p:sp>
      <p:sp>
        <p:nvSpPr>
          <p:cNvPr id="2" name="Rectangle 1"/>
          <p:cNvSpPr/>
          <p:nvPr userDrawn="1"/>
        </p:nvSpPr>
        <p:spPr bwMode="auto">
          <a:xfrm>
            <a:off x="1" y="6297619"/>
            <a:ext cx="2389459" cy="560381"/>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0093" tIns="128075" rIns="160093" bIns="128075" numCol="1" spcCol="0" rtlCol="0" fromWordArt="0" anchor="t" anchorCtr="0" forceAA="0" compatLnSpc="1">
            <a:prstTxWarp prst="textNoShape">
              <a:avLst/>
            </a:prstTxWarp>
            <a:noAutofit/>
          </a:bodyPr>
          <a:lstStyle/>
          <a:p>
            <a:pPr algn="ctr" defTabSz="816286" fontAlgn="base">
              <a:lnSpc>
                <a:spcPct val="90000"/>
              </a:lnSpc>
              <a:spcBef>
                <a:spcPct val="0"/>
              </a:spcBef>
              <a:spcAft>
                <a:spcPct val="0"/>
              </a:spcAft>
            </a:pPr>
            <a:endParaRPr lang="en-US" sz="21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454608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ubsequent">
    <p:spTree>
      <p:nvGrpSpPr>
        <p:cNvPr id="1" name=""/>
        <p:cNvGrpSpPr/>
        <p:nvPr/>
      </p:nvGrpSpPr>
      <p:grpSpPr>
        <a:xfrm>
          <a:off x="0" y="0"/>
          <a:ext cx="0" cy="0"/>
          <a:chOff x="0" y="0"/>
          <a:chExt cx="0" cy="0"/>
        </a:xfrm>
      </p:grpSpPr>
      <p:pic>
        <p:nvPicPr>
          <p:cNvPr id="4" name="Picture 2" descr="top_web_graphic"/>
          <p:cNvPicPr>
            <a:picLocks noChangeAspect="1" noChangeArrowheads="1"/>
          </p:cNvPicPr>
          <p:nvPr userDrawn="1"/>
        </p:nvPicPr>
        <p:blipFill>
          <a:blip r:embed="rId2"/>
          <a:srcRect/>
          <a:stretch>
            <a:fillRect/>
          </a:stretch>
        </p:blipFill>
        <p:spPr bwMode="auto">
          <a:xfrm>
            <a:off x="0" y="0"/>
            <a:ext cx="5962650" cy="1600200"/>
          </a:xfrm>
          <a:prstGeom prst="rect">
            <a:avLst/>
          </a:prstGeom>
          <a:noFill/>
        </p:spPr>
      </p:pic>
      <p:sp>
        <p:nvSpPr>
          <p:cNvPr id="2" name="Title 1"/>
          <p:cNvSpPr>
            <a:spLocks noGrp="1"/>
          </p:cNvSpPr>
          <p:nvPr>
            <p:ph type="title" hasCustomPrompt="1"/>
          </p:nvPr>
        </p:nvSpPr>
        <p:spPr>
          <a:xfrm>
            <a:off x="584101" y="635000"/>
            <a:ext cx="5378549" cy="1125251"/>
          </a:xfrm>
          <a:prstGeom prst="rect">
            <a:avLst/>
          </a:prstGeom>
          <a:noFill/>
        </p:spPr>
        <p:txBody>
          <a:bodyPr lIns="80047" tIns="67211" rIns="80047" bIns="67211" anchor="t" anchorCtr="0"/>
          <a:lstStyle>
            <a:lvl1pPr>
              <a:defRPr sz="6400" spc="-74" baseline="0">
                <a:solidFill>
                  <a:srgbClr val="616161"/>
                </a:solidFill>
              </a:defRPr>
            </a:lvl1pPr>
          </a:lstStyle>
          <a:p>
            <a:r>
              <a:rPr lang="en-US" dirty="0" smtClean="0"/>
              <a:t>Section title</a:t>
            </a:r>
            <a:endParaRPr lang="en-US" dirty="0"/>
          </a:p>
        </p:txBody>
      </p:sp>
    </p:spTree>
    <p:extLst>
      <p:ext uri="{BB962C8B-B14F-4D97-AF65-F5344CB8AC3E}">
        <p14:creationId xmlns:p14="http://schemas.microsoft.com/office/powerpoint/2010/main" val="1203082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Generic Emphasis Content">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69264" y="2082617"/>
            <a:ext cx="8600807" cy="972374"/>
          </a:xfrm>
        </p:spPr>
        <p:txBody>
          <a:bodyPr wrap="square">
            <a:spAutoFit/>
          </a:bodyPr>
          <a:lstStyle>
            <a:lvl1pPr marL="0" indent="0">
              <a:spcBef>
                <a:spcPts val="900"/>
              </a:spcBef>
              <a:buClr>
                <a:schemeClr val="tx1"/>
              </a:buClr>
              <a:buFont typeface="Wingdings" pitchFamily="2" charset="2"/>
              <a:buNone/>
              <a:defRPr sz="3900">
                <a:solidFill>
                  <a:schemeClr val="tx1"/>
                </a:solidFill>
              </a:defRPr>
            </a:lvl1pPr>
            <a:lvl2pPr marL="0" indent="0">
              <a:spcBef>
                <a:spcPts val="794"/>
              </a:spcBef>
              <a:buNone/>
              <a:defRPr sz="1400">
                <a:solidFill>
                  <a:schemeClr val="tx1"/>
                </a:solidFill>
              </a:defRPr>
            </a:lvl2pPr>
            <a:lvl3pPr marL="170360" indent="0">
              <a:buNone/>
              <a:tabLst/>
              <a:defRPr sz="1400">
                <a:solidFill>
                  <a:schemeClr val="tx1"/>
                </a:solidFill>
              </a:defRPr>
            </a:lvl3pPr>
            <a:lvl4pPr marL="338385" indent="0">
              <a:buNone/>
              <a:defRPr>
                <a:solidFill>
                  <a:schemeClr val="tx1"/>
                </a:solidFill>
              </a:defRPr>
            </a:lvl4pPr>
            <a:lvl5pPr marL="504077" indent="0">
              <a:buNone/>
              <a:tabLst/>
              <a:defRPr>
                <a:solidFill>
                  <a:schemeClr val="tx1"/>
                </a:solidFill>
              </a:defRPr>
            </a:lvl5pPr>
          </a:lstStyle>
          <a:p>
            <a:pPr lvl="0"/>
            <a:r>
              <a:rPr lang="en-US" dirty="0" smtClean="0"/>
              <a:t>Click to edit Master text styles</a:t>
            </a:r>
          </a:p>
          <a:p>
            <a:pPr lvl="1"/>
            <a:r>
              <a:rPr lang="en-US" dirty="0" smtClean="0"/>
              <a:t>Second level</a:t>
            </a:r>
          </a:p>
        </p:txBody>
      </p:sp>
      <p:sp>
        <p:nvSpPr>
          <p:cNvPr id="2" name="Rectangle 1"/>
          <p:cNvSpPr/>
          <p:nvPr userDrawn="1"/>
        </p:nvSpPr>
        <p:spPr bwMode="auto">
          <a:xfrm>
            <a:off x="1" y="6362533"/>
            <a:ext cx="2303093" cy="49546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0093" tIns="128075" rIns="160093" bIns="128075" numCol="1" spcCol="0" rtlCol="0" fromWordArt="0" anchor="t" anchorCtr="0" forceAA="0" compatLnSpc="1">
            <a:prstTxWarp prst="textNoShape">
              <a:avLst/>
            </a:prstTxWarp>
            <a:noAutofit/>
          </a:bodyPr>
          <a:lstStyle/>
          <a:p>
            <a:pPr algn="ctr" defTabSz="816286" fontAlgn="base">
              <a:lnSpc>
                <a:spcPct val="90000"/>
              </a:lnSpc>
              <a:spcBef>
                <a:spcPct val="0"/>
              </a:spcBef>
              <a:spcAft>
                <a:spcPct val="0"/>
              </a:spcAft>
            </a:pPr>
            <a:endParaRPr lang="en-US" sz="21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945122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eneric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41046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Generic Developer Code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64" y="1197326"/>
            <a:ext cx="5774698" cy="1463791"/>
          </a:xfrm>
        </p:spPr>
        <p:txBody>
          <a:bodyPr/>
          <a:lstStyle>
            <a:lvl1pPr marL="0" indent="0">
              <a:buNone/>
              <a:defRPr sz="2500">
                <a:solidFill>
                  <a:srgbClr val="616161"/>
                </a:solidFill>
                <a:latin typeface="Segoe UI" pitchFamily="34" charset="0"/>
                <a:cs typeface="Segoe UI" pitchFamily="34" charset="0"/>
              </a:defRPr>
            </a:lvl1pPr>
            <a:lvl2pPr marL="254724" indent="0">
              <a:buNone/>
              <a:defRPr>
                <a:solidFill>
                  <a:srgbClr val="616161"/>
                </a:solidFill>
                <a:latin typeface="Segoe UI" pitchFamily="34" charset="0"/>
                <a:cs typeface="Segoe UI" pitchFamily="34" charset="0"/>
              </a:defRPr>
            </a:lvl2pPr>
            <a:lvl3pPr marL="429700" indent="0">
              <a:buNone/>
              <a:defRPr>
                <a:solidFill>
                  <a:srgbClr val="616161"/>
                </a:solidFill>
                <a:latin typeface="Segoe UI" pitchFamily="34" charset="0"/>
                <a:cs typeface="Segoe UI" pitchFamily="34" charset="0"/>
              </a:defRPr>
            </a:lvl3pPr>
            <a:lvl4pPr marL="598722" indent="0">
              <a:buNone/>
              <a:defRPr>
                <a:solidFill>
                  <a:srgbClr val="616161"/>
                </a:solidFill>
                <a:latin typeface="Segoe UI" pitchFamily="34" charset="0"/>
                <a:cs typeface="Segoe UI" pitchFamily="34" charset="0"/>
              </a:defRPr>
            </a:lvl4pPr>
            <a:lvl5pPr marL="772505" indent="0">
              <a:buNone/>
              <a:defRPr>
                <a:solidFill>
                  <a:srgbClr val="616161"/>
                </a:soli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a:xfrm>
            <a:off x="269264" y="289516"/>
            <a:ext cx="8600807" cy="89966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736915719"/>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Generic 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63" y="1189177"/>
            <a:ext cx="5990289" cy="2170138"/>
          </a:xfrm>
          <a:prstGeom prst="rect">
            <a:avLst/>
          </a:prstGeom>
        </p:spPr>
        <p:txBody>
          <a:bodyPr/>
          <a:lstStyle>
            <a:lvl1pPr marL="213533" indent="-213533">
              <a:buClr>
                <a:schemeClr val="tx1"/>
              </a:buClr>
              <a:buSzPct val="90000"/>
              <a:buFont typeface="Arial" pitchFamily="34" charset="0"/>
              <a:buChar char="•"/>
              <a:defRPr sz="27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066" indent="-206531">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598" indent="-2135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623" indent="-168026">
              <a:buClr>
                <a:schemeClr val="tx1"/>
              </a:buClr>
              <a:buSzPct val="90000"/>
              <a:buFont typeface="Arial" pitchFamily="34" charset="0"/>
              <a:buChar char="•"/>
              <a:defRPr sz="18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650" indent="-168026">
              <a:buClr>
                <a:schemeClr val="tx1"/>
              </a:buClr>
              <a:buSzPct val="90000"/>
              <a:buFont typeface="Arial" pitchFamily="34" charset="0"/>
              <a:buChar char="•"/>
              <a:defRPr sz="14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6"/>
            <a:ext cx="9144001" cy="619125"/>
          </a:xfrm>
          <a:prstGeom prst="rect">
            <a:avLst/>
          </a:prstGeom>
          <a:solidFill>
            <a:srgbClr val="FFFF99"/>
          </a:solidFill>
        </p:spPr>
        <p:txBody>
          <a:bodyPr wrap="square" lIns="114265" tIns="57131" rIns="114265" bIns="57131" anchor="b" anchorCtr="0">
            <a:noAutofit/>
          </a:bodyPr>
          <a:lstStyle>
            <a:lvl1pPr algn="r">
              <a:buFont typeface="Arial" pitchFamily="34" charset="0"/>
              <a:buNone/>
              <a:defRPr sz="27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2" name="Footer Placeholder 1"/>
          <p:cNvSpPr>
            <a:spLocks noGrp="1"/>
          </p:cNvSpPr>
          <p:nvPr>
            <p:ph type="ftr" sz="quarter" idx="12"/>
          </p:nvPr>
        </p:nvSpPr>
        <p:spPr>
          <a:xfrm>
            <a:off x="279455" y="6333957"/>
            <a:ext cx="2896507" cy="364224"/>
          </a:xfrm>
          <a:prstGeom prst="rect">
            <a:avLst/>
          </a:prstGeom>
        </p:spPr>
        <p:txBody>
          <a:bodyPr lIns="80047" tIns="40023" rIns="80047" bIns="40023"/>
          <a:lstStyle/>
          <a:p>
            <a:endParaRPr lang="en-US" dirty="0"/>
          </a:p>
        </p:txBody>
      </p:sp>
      <p:sp>
        <p:nvSpPr>
          <p:cNvPr id="5" name="Slide Number Placeholder 4"/>
          <p:cNvSpPr>
            <a:spLocks noGrp="1"/>
          </p:cNvSpPr>
          <p:nvPr>
            <p:ph type="sldNum" sz="quarter" idx="13"/>
          </p:nvPr>
        </p:nvSpPr>
        <p:spPr>
          <a:xfrm>
            <a:off x="6746739" y="6333955"/>
            <a:ext cx="2133860" cy="364224"/>
          </a:xfrm>
          <a:prstGeom prst="rect">
            <a:avLst/>
          </a:prstGeom>
        </p:spPr>
        <p:txBody>
          <a:bodyPr lIns="80047" tIns="40023" rIns="80047" bIns="40023"/>
          <a:lstStyle/>
          <a:p>
            <a:r>
              <a:rPr lang="en-US" smtClean="0"/>
              <a:t>1</a:t>
            </a:r>
            <a:endParaRPr lang="en-US" dirty="0"/>
          </a:p>
        </p:txBody>
      </p:sp>
    </p:spTree>
    <p:extLst>
      <p:ext uri="{BB962C8B-B14F-4D97-AF65-F5344CB8AC3E}">
        <p14:creationId xmlns:p14="http://schemas.microsoft.com/office/powerpoint/2010/main" val="71832033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4" name="Picture 13" descr="web200_lt.png"/>
          <p:cNvPicPr>
            <a:picLocks noChangeAspect="1"/>
          </p:cNvPicPr>
          <p:nvPr userDrawn="1"/>
        </p:nvPicPr>
        <p:blipFill>
          <a:blip r:embed="rId2"/>
          <a:srcRect/>
          <a:stretch>
            <a:fillRect/>
          </a:stretch>
        </p:blipFill>
        <p:spPr bwMode="auto">
          <a:xfrm>
            <a:off x="0" y="0"/>
            <a:ext cx="8991600" cy="6858000"/>
          </a:xfrm>
          <a:prstGeom prst="rect">
            <a:avLst/>
          </a:prstGeom>
          <a:noFill/>
          <a:ln w="9525">
            <a:noFill/>
            <a:miter lim="800000"/>
            <a:headEnd/>
            <a:tailEnd/>
          </a:ln>
        </p:spPr>
      </p:pic>
      <p:sp>
        <p:nvSpPr>
          <p:cNvPr id="5" name="Title 1"/>
          <p:cNvSpPr>
            <a:spLocks noGrp="1"/>
          </p:cNvSpPr>
          <p:nvPr>
            <p:ph type="ctrTitle" hasCustomPrompt="1"/>
          </p:nvPr>
        </p:nvSpPr>
        <p:spPr>
          <a:xfrm>
            <a:off x="829734" y="3133801"/>
            <a:ext cx="6951134" cy="625399"/>
          </a:xfrm>
        </p:spPr>
        <p:txBody>
          <a:bodyPr lIns="0" tIns="0" rIns="0" bIns="0" anchor="b">
            <a:noAutofit/>
          </a:bodyPr>
          <a:lstStyle>
            <a:lvl1pPr algn="r">
              <a:lnSpc>
                <a:spcPts val="3600"/>
              </a:lnSpc>
              <a:defRPr kumimoji="0" lang="en-US" sz="3600" b="0" i="0" u="none" strike="noStrike" kern="1200" cap="none" spc="-50" normalizeH="0" baseline="0" noProof="0">
                <a:ln>
                  <a:noFill/>
                </a:ln>
                <a:solidFill>
                  <a:schemeClr val="bg2"/>
                </a:solidFill>
                <a:effectLst>
                  <a:outerShdw blurRad="25400" dist="12700" dir="5400000" algn="tl" rotWithShape="0">
                    <a:schemeClr val="bg1">
                      <a:lumMod val="50000"/>
                      <a:alpha val="25000"/>
                    </a:schemeClr>
                  </a:outerShdw>
                </a:effectLst>
                <a:uLnTx/>
                <a:uFillTx/>
                <a:latin typeface="+mj-lt"/>
                <a:ea typeface="+mj-ea"/>
                <a:cs typeface="+mj-cs"/>
              </a:defRPr>
            </a:lvl1pPr>
          </a:lstStyle>
          <a:p>
            <a:r>
              <a:rPr lang="en-US" dirty="0" smtClean="0"/>
              <a:t>Click here to edit section break</a:t>
            </a:r>
            <a:endParaRPr lang="en-US" dirty="0"/>
          </a:p>
        </p:txBody>
      </p:sp>
      <p:cxnSp>
        <p:nvCxnSpPr>
          <p:cNvPr id="6" name="Straight Connector 5"/>
          <p:cNvCxnSpPr/>
          <p:nvPr userDrawn="1"/>
        </p:nvCxnSpPr>
        <p:spPr>
          <a:xfrm>
            <a:off x="1524" y="3098800"/>
            <a:ext cx="7007352" cy="0"/>
          </a:xfrm>
          <a:prstGeom prst="line">
            <a:avLst/>
          </a:prstGeom>
          <a:ln w="50800">
            <a:solidFill>
              <a:schemeClr val="accent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8390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urple Section Acc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2084177"/>
            <a:ext cx="8600808" cy="1796217"/>
          </a:xfrm>
          <a:prstGeom prst="rect">
            <a:avLst/>
          </a:prstGeom>
          <a:noFill/>
        </p:spPr>
        <p:txBody>
          <a:bodyPr lIns="80047" tIns="67211" rIns="80047" bIns="67211" anchor="t" anchorCtr="0"/>
          <a:lstStyle>
            <a:lvl1pPr>
              <a:defRPr sz="64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99397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lue Section Acc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2084177"/>
            <a:ext cx="8600808" cy="1796217"/>
          </a:xfrm>
          <a:prstGeom prst="rect">
            <a:avLst/>
          </a:prstGeom>
          <a:noFill/>
        </p:spPr>
        <p:txBody>
          <a:bodyPr lIns="80047" tIns="67211" rIns="80047" bIns="67211" anchor="t" anchorCtr="0"/>
          <a:lstStyle>
            <a:lvl1pPr>
              <a:defRPr sz="64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Orange Section Acc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2084177"/>
            <a:ext cx="8600808" cy="1796217"/>
          </a:xfrm>
          <a:prstGeom prst="rect">
            <a:avLst/>
          </a:prstGeom>
          <a:noFill/>
        </p:spPr>
        <p:txBody>
          <a:bodyPr lIns="80047" tIns="67211" rIns="80047" bIns="67211" anchor="t" anchorCtr="0"/>
          <a:lstStyle>
            <a:lvl1pPr>
              <a:defRPr sz="6400" spc="-74" baseline="0">
                <a:solidFill>
                  <a:schemeClr val="tx1"/>
                </a:soli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urple Blank Acc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ue Blank Acc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range Blank Acc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DevTest Title and Bullet Text">
    <p:spTree>
      <p:nvGrpSpPr>
        <p:cNvPr id="1" name=""/>
        <p:cNvGrpSpPr/>
        <p:nvPr/>
      </p:nvGrpSpPr>
      <p:grpSpPr>
        <a:xfrm>
          <a:off x="0" y="0"/>
          <a:ext cx="0" cy="0"/>
          <a:chOff x="0" y="0"/>
          <a:chExt cx="0" cy="0"/>
        </a:xfrm>
      </p:grpSpPr>
      <p:sp>
        <p:nvSpPr>
          <p:cNvPr id="9" name="Title 1"/>
          <p:cNvSpPr>
            <a:spLocks noGrp="1"/>
          </p:cNvSpPr>
          <p:nvPr>
            <p:ph type="title"/>
          </p:nvPr>
        </p:nvSpPr>
        <p:spPr>
          <a:xfrm>
            <a:off x="269264" y="289516"/>
            <a:ext cx="8600807" cy="899665"/>
          </a:xfrm>
          <a:prstGeom prst="rect">
            <a:avLst/>
          </a:prstGeom>
        </p:spPr>
        <p:txBody>
          <a:bodyPr/>
          <a:lstStyle>
            <a:lvl1pPr>
              <a:defRPr>
                <a:solidFill>
                  <a:srgbClr val="616161"/>
                </a:solidFill>
              </a:defRPr>
            </a:lvl1pPr>
          </a:lstStyle>
          <a:p>
            <a:r>
              <a:rPr lang="en-US" dirty="0" smtClean="0"/>
              <a:t>Click to edit Master title style</a:t>
            </a:r>
            <a:endParaRPr lang="en-US" dirty="0"/>
          </a:p>
        </p:txBody>
      </p:sp>
      <p:sp>
        <p:nvSpPr>
          <p:cNvPr id="6" name="Text Placeholder 3"/>
          <p:cNvSpPr txBox="1">
            <a:spLocks/>
          </p:cNvSpPr>
          <p:nvPr userDrawn="1"/>
        </p:nvSpPr>
        <p:spPr>
          <a:xfrm>
            <a:off x="269262" y="2091585"/>
            <a:ext cx="5722660" cy="1533040"/>
          </a:xfrm>
          <a:prstGeom prst="rect">
            <a:avLst/>
          </a:prstGeom>
        </p:spPr>
        <p:txBody>
          <a:bodyPr vert="horz" wrap="square" lIns="107536" tIns="67211" rIns="107536" bIns="67211" rtlCol="0">
            <a:spAutoFit/>
          </a:bodyPr>
          <a:lst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616161"/>
                </a:soli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616161"/>
                </a:soli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rgbClr val="616161"/>
                </a:soli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252040" marR="0" lvl="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3000" b="0" i="0" u="none" strike="noStrike" kern="1200" cap="none" spc="0" normalizeH="0" baseline="0" noProof="0" smtClean="0">
                <a:ln>
                  <a:noFill/>
                </a:ln>
                <a:solidFill>
                  <a:srgbClr val="616161"/>
                </a:solidFill>
                <a:effectLst/>
                <a:uLnTx/>
                <a:uFillTx/>
                <a:latin typeface="Segoe UI Light"/>
                <a:ea typeface="+mn-ea"/>
                <a:cs typeface="+mn-cs"/>
              </a:rPr>
              <a:t>Click to edit Master text styles</a:t>
            </a:r>
          </a:p>
          <a:p>
            <a:pPr marL="429400" marR="0" lvl="1"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800" b="0" i="0" u="none" strike="noStrike" kern="1200" cap="none" spc="0" normalizeH="0" baseline="0" noProof="0" smtClean="0">
                <a:ln>
                  <a:noFill/>
                </a:ln>
                <a:solidFill>
                  <a:srgbClr val="616161"/>
                </a:solidFill>
                <a:effectLst/>
                <a:uLnTx/>
                <a:uFillTx/>
                <a:latin typeface="Segoe UI"/>
                <a:ea typeface="+mn-ea"/>
                <a:cs typeface="+mn-cs"/>
              </a:rPr>
              <a:t>Second level</a:t>
            </a:r>
          </a:p>
          <a:p>
            <a:pPr marL="588092" marR="0" lvl="2"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400" b="0" i="0" u="none" strike="noStrike" kern="1200" cap="none" spc="0" normalizeH="0" baseline="0" noProof="0" smtClean="0">
                <a:ln>
                  <a:noFill/>
                </a:ln>
                <a:solidFill>
                  <a:srgbClr val="616161"/>
                </a:solidFill>
                <a:effectLst/>
                <a:uLnTx/>
                <a:uFillTx/>
                <a:latin typeface="Segoe UI"/>
                <a:ea typeface="+mn-ea"/>
                <a:cs typeface="+mn-cs"/>
              </a:rPr>
              <a:t>Third level</a:t>
            </a:r>
          </a:p>
          <a:p>
            <a:pPr marL="756116" marR="0" lvl="3"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300" b="0" i="0" u="none" strike="noStrike" kern="1200" cap="none" spc="0" normalizeH="0" baseline="0" noProof="0" smtClean="0">
                <a:ln>
                  <a:noFill/>
                </a:ln>
                <a:solidFill>
                  <a:srgbClr val="616161"/>
                </a:solidFill>
                <a:effectLst/>
                <a:uLnTx/>
                <a:uFillTx/>
                <a:latin typeface="Segoe UI"/>
                <a:ea typeface="+mn-ea"/>
                <a:cs typeface="+mn-cs"/>
              </a:rPr>
              <a:t>Fourth level</a:t>
            </a:r>
          </a:p>
          <a:p>
            <a:pPr marL="924141" marR="0" lvl="4"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300" b="0" i="0" u="none" strike="noStrike" kern="1200" cap="none" spc="0" normalizeH="0" baseline="0" noProof="0" smtClean="0">
                <a:ln>
                  <a:noFill/>
                </a:ln>
                <a:solidFill>
                  <a:srgbClr val="616161"/>
                </a:solidFill>
                <a:effectLst/>
                <a:uLnTx/>
                <a:uFillTx/>
                <a:latin typeface="Segoe UI"/>
                <a:ea typeface="+mn-ea"/>
                <a:cs typeface="+mn-cs"/>
              </a:rPr>
              <a:t>Fifth level</a:t>
            </a:r>
            <a:endParaRPr kumimoji="0" lang="en-US" sz="1300" b="0" i="0" u="none" strike="noStrike" kern="1200" cap="none" spc="0" normalizeH="0" baseline="0" noProof="0" dirty="0">
              <a:ln>
                <a:noFill/>
              </a:ln>
              <a:solidFill>
                <a:srgbClr val="616161"/>
              </a:solidFill>
              <a:effectLst/>
              <a:uLnTx/>
              <a:uFillTx/>
              <a:latin typeface="Segoe UI"/>
              <a:ea typeface="+mn-ea"/>
              <a:cs typeface="+mn-cs"/>
            </a:endParaRPr>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heme" Target="../theme/theme2.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801178"/>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193" r:id="rId3"/>
    <p:sldLayoutId id="2147484101" r:id="rId4"/>
    <p:sldLayoutId id="2147484102" r:id="rId5"/>
    <p:sldLayoutId id="2147484127" r:id="rId6"/>
    <p:sldLayoutId id="2147484128" r:id="rId7"/>
    <p:sldLayoutId id="2147484129" r:id="rId8"/>
    <p:sldLayoutId id="2147484263" r:id="rId9"/>
    <p:sldLayoutId id="2147484265" r:id="rId10"/>
  </p:sldLayoutIdLst>
  <p:timing>
    <p:tnLst>
      <p:par>
        <p:cTn id="1" dur="indefinite" restart="never" nodeType="tmRoot"/>
      </p:par>
    </p:tnLst>
  </p:timing>
  <p:hf hdr="0" ftr="0" dt="0"/>
  <p:txStyles>
    <p:titleStyle>
      <a:lvl1pPr algn="l" defTabSz="685585" rtl="0" eaLnBrk="1" latinLnBrk="0" hangingPunct="1">
        <a:lnSpc>
          <a:spcPct val="90000"/>
        </a:lnSpc>
        <a:spcBef>
          <a:spcPct val="0"/>
        </a:spcBef>
        <a:buNone/>
        <a:defRPr lang="en-US" sz="3900" b="0" kern="1200" cap="none" spc="-75" baseline="0" dirty="0">
          <a:ln w="3175">
            <a:noFill/>
          </a:ln>
          <a:solidFill>
            <a:srgbClr val="616161"/>
          </a:solidFill>
          <a:effectLst/>
          <a:latin typeface="Segoe UI Light"/>
          <a:ea typeface="+mn-ea"/>
          <a:cs typeface="Segoe ui light (Headings)"/>
        </a:defRPr>
      </a:lvl1pPr>
    </p:titleStyle>
    <p:bodyStyle>
      <a:lvl1pPr marL="300175" indent="-300175" algn="l" defTabSz="400233" rtl="0" eaLnBrk="1" latinLnBrk="0" hangingPunct="1">
        <a:spcBef>
          <a:spcPct val="20000"/>
        </a:spcBef>
        <a:buFont typeface="Arial"/>
        <a:buChar char="•"/>
        <a:defRPr sz="1300" kern="1200">
          <a:solidFill>
            <a:schemeClr val="tx1"/>
          </a:solidFill>
          <a:latin typeface="Segoe"/>
          <a:ea typeface="+mn-ea"/>
          <a:cs typeface="Segoe"/>
        </a:defRPr>
      </a:lvl1pPr>
      <a:lvl2pPr marL="650378" indent="-250146" algn="l" defTabSz="400233" rtl="0" eaLnBrk="1" latinLnBrk="0" hangingPunct="1">
        <a:spcBef>
          <a:spcPct val="20000"/>
        </a:spcBef>
        <a:buFont typeface="Arial"/>
        <a:buChar char="–"/>
        <a:defRPr sz="1300" kern="1200">
          <a:solidFill>
            <a:schemeClr val="tx1"/>
          </a:solidFill>
          <a:latin typeface="Segoe"/>
          <a:ea typeface="+mn-ea"/>
          <a:cs typeface="Segoe"/>
        </a:defRPr>
      </a:lvl2pPr>
      <a:lvl3pPr marL="1000582" indent="-200116" algn="l" defTabSz="400233" rtl="0" eaLnBrk="1" latinLnBrk="0" hangingPunct="1">
        <a:spcBef>
          <a:spcPct val="20000"/>
        </a:spcBef>
        <a:buFont typeface="Arial"/>
        <a:buChar char="•"/>
        <a:defRPr sz="1300" kern="1200">
          <a:solidFill>
            <a:schemeClr val="tx1"/>
          </a:solidFill>
          <a:latin typeface="Segoe"/>
          <a:ea typeface="+mn-ea"/>
          <a:cs typeface="Segoe"/>
        </a:defRPr>
      </a:lvl3pPr>
      <a:lvl4pPr marL="1400815" indent="-200116" algn="l" defTabSz="400233" rtl="0" eaLnBrk="1" latinLnBrk="0" hangingPunct="1">
        <a:spcBef>
          <a:spcPct val="20000"/>
        </a:spcBef>
        <a:buFont typeface="Arial"/>
        <a:buChar char="–"/>
        <a:defRPr sz="1300" kern="1200">
          <a:solidFill>
            <a:schemeClr val="tx1"/>
          </a:solidFill>
          <a:latin typeface="Segoe"/>
          <a:ea typeface="+mn-ea"/>
          <a:cs typeface="Segoe"/>
        </a:defRPr>
      </a:lvl4pPr>
      <a:lvl5pPr marL="1801048" indent="-200116" algn="l" defTabSz="400233" rtl="0" eaLnBrk="1" latinLnBrk="0" hangingPunct="1">
        <a:spcBef>
          <a:spcPct val="20000"/>
        </a:spcBef>
        <a:buFont typeface="Arial"/>
        <a:buChar char="»"/>
        <a:defRPr sz="1300" kern="1200">
          <a:solidFill>
            <a:schemeClr val="tx1"/>
          </a:solidFill>
          <a:latin typeface="Segoe"/>
          <a:ea typeface="+mn-ea"/>
          <a:cs typeface="Segoe"/>
        </a:defRPr>
      </a:lvl5pPr>
      <a:lvl6pPr marL="2201281" indent="-200116" algn="l" defTabSz="400233" rtl="0" eaLnBrk="1" latinLnBrk="0" hangingPunct="1">
        <a:spcBef>
          <a:spcPct val="20000"/>
        </a:spcBef>
        <a:buFont typeface="Arial"/>
        <a:buChar char="•"/>
        <a:defRPr sz="1800" kern="1200">
          <a:solidFill>
            <a:schemeClr val="tx1"/>
          </a:solidFill>
          <a:latin typeface="+mn-lt"/>
          <a:ea typeface="+mn-ea"/>
          <a:cs typeface="+mn-cs"/>
        </a:defRPr>
      </a:lvl6pPr>
      <a:lvl7pPr marL="2601514" indent="-200116" algn="l" defTabSz="400233" rtl="0" eaLnBrk="1" latinLnBrk="0" hangingPunct="1">
        <a:spcBef>
          <a:spcPct val="20000"/>
        </a:spcBef>
        <a:buFont typeface="Arial"/>
        <a:buChar char="•"/>
        <a:defRPr sz="1800" kern="1200">
          <a:solidFill>
            <a:schemeClr val="tx1"/>
          </a:solidFill>
          <a:latin typeface="+mn-lt"/>
          <a:ea typeface="+mn-ea"/>
          <a:cs typeface="+mn-cs"/>
        </a:defRPr>
      </a:lvl7pPr>
      <a:lvl8pPr marL="3001747" indent="-200116" algn="l" defTabSz="400233" rtl="0" eaLnBrk="1" latinLnBrk="0" hangingPunct="1">
        <a:spcBef>
          <a:spcPct val="20000"/>
        </a:spcBef>
        <a:buFont typeface="Arial"/>
        <a:buChar char="•"/>
        <a:defRPr sz="1800" kern="1200">
          <a:solidFill>
            <a:schemeClr val="tx1"/>
          </a:solidFill>
          <a:latin typeface="+mn-lt"/>
          <a:ea typeface="+mn-ea"/>
          <a:cs typeface="+mn-cs"/>
        </a:defRPr>
      </a:lvl8pPr>
      <a:lvl9pPr marL="3401979" indent="-200116" algn="l" defTabSz="400233"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0233" rtl="0" eaLnBrk="1" latinLnBrk="0" hangingPunct="1">
        <a:defRPr sz="1600" kern="1200">
          <a:solidFill>
            <a:schemeClr val="tx1"/>
          </a:solidFill>
          <a:latin typeface="+mn-lt"/>
          <a:ea typeface="+mn-ea"/>
          <a:cs typeface="+mn-cs"/>
        </a:defRPr>
      </a:lvl1pPr>
      <a:lvl2pPr marL="400233" algn="l" defTabSz="400233" rtl="0" eaLnBrk="1" latinLnBrk="0" hangingPunct="1">
        <a:defRPr sz="1600" kern="1200">
          <a:solidFill>
            <a:schemeClr val="tx1"/>
          </a:solidFill>
          <a:latin typeface="+mn-lt"/>
          <a:ea typeface="+mn-ea"/>
          <a:cs typeface="+mn-cs"/>
        </a:defRPr>
      </a:lvl2pPr>
      <a:lvl3pPr marL="800466" algn="l" defTabSz="400233" rtl="0" eaLnBrk="1" latinLnBrk="0" hangingPunct="1">
        <a:defRPr sz="1600" kern="1200">
          <a:solidFill>
            <a:schemeClr val="tx1"/>
          </a:solidFill>
          <a:latin typeface="+mn-lt"/>
          <a:ea typeface="+mn-ea"/>
          <a:cs typeface="+mn-cs"/>
        </a:defRPr>
      </a:lvl3pPr>
      <a:lvl4pPr marL="1200699" algn="l" defTabSz="400233" rtl="0" eaLnBrk="1" latinLnBrk="0" hangingPunct="1">
        <a:defRPr sz="1600" kern="1200">
          <a:solidFill>
            <a:schemeClr val="tx1"/>
          </a:solidFill>
          <a:latin typeface="+mn-lt"/>
          <a:ea typeface="+mn-ea"/>
          <a:cs typeface="+mn-cs"/>
        </a:defRPr>
      </a:lvl4pPr>
      <a:lvl5pPr marL="1600932" algn="l" defTabSz="400233" rtl="0" eaLnBrk="1" latinLnBrk="0" hangingPunct="1">
        <a:defRPr sz="1600" kern="1200">
          <a:solidFill>
            <a:schemeClr val="tx1"/>
          </a:solidFill>
          <a:latin typeface="+mn-lt"/>
          <a:ea typeface="+mn-ea"/>
          <a:cs typeface="+mn-cs"/>
        </a:defRPr>
      </a:lvl5pPr>
      <a:lvl6pPr marL="2001164" algn="l" defTabSz="400233" rtl="0" eaLnBrk="1" latinLnBrk="0" hangingPunct="1">
        <a:defRPr sz="1600" kern="1200">
          <a:solidFill>
            <a:schemeClr val="tx1"/>
          </a:solidFill>
          <a:latin typeface="+mn-lt"/>
          <a:ea typeface="+mn-ea"/>
          <a:cs typeface="+mn-cs"/>
        </a:defRPr>
      </a:lvl6pPr>
      <a:lvl7pPr marL="2401397" algn="l" defTabSz="400233" rtl="0" eaLnBrk="1" latinLnBrk="0" hangingPunct="1">
        <a:defRPr sz="1600" kern="1200">
          <a:solidFill>
            <a:schemeClr val="tx1"/>
          </a:solidFill>
          <a:latin typeface="+mn-lt"/>
          <a:ea typeface="+mn-ea"/>
          <a:cs typeface="+mn-cs"/>
        </a:defRPr>
      </a:lvl7pPr>
      <a:lvl8pPr marL="2801630" algn="l" defTabSz="400233" rtl="0" eaLnBrk="1" latinLnBrk="0" hangingPunct="1">
        <a:defRPr sz="1600" kern="1200">
          <a:solidFill>
            <a:schemeClr val="tx1"/>
          </a:solidFill>
          <a:latin typeface="+mn-lt"/>
          <a:ea typeface="+mn-ea"/>
          <a:cs typeface="+mn-cs"/>
        </a:defRPr>
      </a:lvl8pPr>
      <a:lvl9pPr marL="3201863" algn="l" defTabSz="400233"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64" y="289516"/>
            <a:ext cx="8600807" cy="899665"/>
          </a:xfrm>
          <a:prstGeom prst="rect">
            <a:avLst/>
          </a:prstGeom>
        </p:spPr>
        <p:txBody>
          <a:bodyPr vert="horz" wrap="square" lIns="107536" tIns="67211" rIns="107536" bIns="67211"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64" y="1189181"/>
            <a:ext cx="5990288" cy="1533040"/>
          </a:xfrm>
          <a:prstGeom prst="rect">
            <a:avLst/>
          </a:prstGeom>
        </p:spPr>
        <p:txBody>
          <a:bodyPr vert="horz" wrap="square" lIns="107536" tIns="67211" rIns="107536" bIns="67211"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80141987"/>
      </p:ext>
    </p:extLst>
  </p:cSld>
  <p:clrMap bg1="lt1" tx1="dk1" bg2="lt2" tx2="dk2" accent1="accent1" accent2="accent2" accent3="accent3" accent4="accent4" accent5="accent5" accent6="accent6" hlink="hlink" folHlink="folHlink"/>
  <p:sldLayoutIdLst>
    <p:sldLayoutId id="2147484246" r:id="rId1"/>
    <p:sldLayoutId id="2147484267" r:id="rId2"/>
    <p:sldLayoutId id="2147484247" r:id="rId3"/>
    <p:sldLayoutId id="2147484248" r:id="rId4"/>
    <p:sldLayoutId id="2147484249" r:id="rId5"/>
    <p:sldLayoutId id="2147484251" r:id="rId6"/>
    <p:sldLayoutId id="2147484252" r:id="rId7"/>
    <p:sldLayoutId id="2147484253" r:id="rId8"/>
    <p:sldLayoutId id="2147484254" r:id="rId9"/>
    <p:sldLayoutId id="2147484255" r:id="rId10"/>
    <p:sldLayoutId id="2147484258" r:id="rId11"/>
    <p:sldLayoutId id="2147484259" r:id="rId12"/>
    <p:sldLayoutId id="2147484260" r:id="rId13"/>
    <p:sldLayoutId id="2147484266" r:id="rId14"/>
  </p:sldLayoutIdLst>
  <p:transition>
    <p:fade/>
  </p:transition>
  <p:timing>
    <p:tnLst>
      <p:par>
        <p:cTn id="1" dur="indefinite" restart="never" nodeType="tmRoot"/>
      </p:par>
    </p:tnLst>
  </p:timing>
  <p:hf hdr="0" ftr="0" dt="0"/>
  <p:txStyles>
    <p:title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p:titleStyle>
    <p:body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gradFill>
            <a:gsLst>
              <a:gs pos="1250">
                <a:schemeClr val="tx1"/>
              </a:gs>
              <a:gs pos="100000">
                <a:schemeClr val="tx1"/>
              </a:gs>
            </a:gsLst>
            <a:lin ang="5400000" scaled="0"/>
          </a:gra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p:bodyStyle>
    <p:otherStyle>
      <a:defPPr>
        <a:defRPr lang="en-US"/>
      </a:defPPr>
      <a:lvl1pPr marL="0" algn="l" defTabSz="685585" rtl="0" eaLnBrk="1" latinLnBrk="0" hangingPunct="1">
        <a:defRPr sz="1300" kern="1200">
          <a:solidFill>
            <a:schemeClr val="tx1"/>
          </a:solidFill>
          <a:latin typeface="+mn-lt"/>
          <a:ea typeface="+mn-ea"/>
          <a:cs typeface="+mn-cs"/>
        </a:defRPr>
      </a:lvl1pPr>
      <a:lvl2pPr marL="342794" algn="l" defTabSz="685585" rtl="0" eaLnBrk="1" latinLnBrk="0" hangingPunct="1">
        <a:defRPr sz="1300" kern="1200">
          <a:solidFill>
            <a:schemeClr val="tx1"/>
          </a:solidFill>
          <a:latin typeface="+mn-lt"/>
          <a:ea typeface="+mn-ea"/>
          <a:cs typeface="+mn-cs"/>
        </a:defRPr>
      </a:lvl2pPr>
      <a:lvl3pPr marL="685585" algn="l" defTabSz="685585" rtl="0" eaLnBrk="1" latinLnBrk="0" hangingPunct="1">
        <a:defRPr sz="1300" kern="1200">
          <a:solidFill>
            <a:schemeClr val="tx1"/>
          </a:solidFill>
          <a:latin typeface="+mn-lt"/>
          <a:ea typeface="+mn-ea"/>
          <a:cs typeface="+mn-cs"/>
        </a:defRPr>
      </a:lvl3pPr>
      <a:lvl4pPr marL="1028378" algn="l" defTabSz="685585" rtl="0" eaLnBrk="1" latinLnBrk="0" hangingPunct="1">
        <a:defRPr sz="1300" kern="1200">
          <a:solidFill>
            <a:schemeClr val="tx1"/>
          </a:solidFill>
          <a:latin typeface="+mn-lt"/>
          <a:ea typeface="+mn-ea"/>
          <a:cs typeface="+mn-cs"/>
        </a:defRPr>
      </a:lvl4pPr>
      <a:lvl5pPr marL="1371171" algn="l" defTabSz="685585" rtl="0" eaLnBrk="1" latinLnBrk="0" hangingPunct="1">
        <a:defRPr sz="1300" kern="1200">
          <a:solidFill>
            <a:schemeClr val="tx1"/>
          </a:solidFill>
          <a:latin typeface="+mn-lt"/>
          <a:ea typeface="+mn-ea"/>
          <a:cs typeface="+mn-cs"/>
        </a:defRPr>
      </a:lvl5pPr>
      <a:lvl6pPr marL="1713963" algn="l" defTabSz="685585" rtl="0" eaLnBrk="1" latinLnBrk="0" hangingPunct="1">
        <a:defRPr sz="1300" kern="1200">
          <a:solidFill>
            <a:schemeClr val="tx1"/>
          </a:solidFill>
          <a:latin typeface="+mn-lt"/>
          <a:ea typeface="+mn-ea"/>
          <a:cs typeface="+mn-cs"/>
        </a:defRPr>
      </a:lvl6pPr>
      <a:lvl7pPr marL="2056757" algn="l" defTabSz="685585" rtl="0" eaLnBrk="1" latinLnBrk="0" hangingPunct="1">
        <a:defRPr sz="1300" kern="1200">
          <a:solidFill>
            <a:schemeClr val="tx1"/>
          </a:solidFill>
          <a:latin typeface="+mn-lt"/>
          <a:ea typeface="+mn-ea"/>
          <a:cs typeface="+mn-cs"/>
        </a:defRPr>
      </a:lvl7pPr>
      <a:lvl8pPr marL="2399549" algn="l" defTabSz="685585" rtl="0" eaLnBrk="1" latinLnBrk="0" hangingPunct="1">
        <a:defRPr sz="1300" kern="1200">
          <a:solidFill>
            <a:schemeClr val="tx1"/>
          </a:solidFill>
          <a:latin typeface="+mn-lt"/>
          <a:ea typeface="+mn-ea"/>
          <a:cs typeface="+mn-cs"/>
        </a:defRPr>
      </a:lvl8pPr>
      <a:lvl9pPr marL="2742343" algn="l" defTabSz="68558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nSpc>
                <a:spcPct val="100000"/>
              </a:lnSpc>
            </a:pPr>
            <a:r>
              <a:rPr lang="en-US" sz="5400" dirty="0" smtClean="0">
                <a:solidFill>
                  <a:schemeClr val="accent2">
                    <a:lumMod val="50000"/>
                  </a:schemeClr>
                </a:solidFill>
                <a:latin typeface="Segoe UI" panose="020B0502040204020203" pitchFamily="34" charset="0"/>
                <a:ea typeface="Segoe UI" panose="020B0502040204020203" pitchFamily="34" charset="0"/>
                <a:cs typeface="Segoe UI" panose="020B0502040204020203" pitchFamily="34" charset="0"/>
              </a:rPr>
              <a:t>React </a:t>
            </a:r>
            <a:r>
              <a:rPr lang="en-US" sz="5400" dirty="0" err="1" smtClean="0">
                <a:solidFill>
                  <a:schemeClr val="accent2">
                    <a:lumMod val="50000"/>
                  </a:schemeClr>
                </a:solidFill>
                <a:latin typeface="Segoe UI" panose="020B0502040204020203" pitchFamily="34" charset="0"/>
                <a:ea typeface="Segoe UI" panose="020B0502040204020203" pitchFamily="34" charset="0"/>
                <a:cs typeface="Segoe UI" panose="020B0502040204020203" pitchFamily="34" charset="0"/>
              </a:rPr>
              <a:t>Js</a:t>
            </a:r>
            <a:r>
              <a:rPr lang="en-US" sz="5400" dirty="0" smtClean="0">
                <a:solidFill>
                  <a:schemeClr val="accent2">
                    <a:lumMod val="50000"/>
                  </a:schemeClr>
                </a:solidFill>
                <a:latin typeface="Segoe UI" panose="020B0502040204020203" pitchFamily="34" charset="0"/>
                <a:ea typeface="Segoe UI" panose="020B0502040204020203" pitchFamily="34" charset="0"/>
                <a:cs typeface="Segoe UI" panose="020B0502040204020203" pitchFamily="34" charset="0"/>
              </a:rPr>
              <a:t> </a:t>
            </a:r>
            <a:endParaRPr lang="en-US" sz="5400" dirty="0">
              <a:solidFill>
                <a:schemeClr val="accent2">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Text Placeholder 3"/>
          <p:cNvSpPr>
            <a:spLocks noGrp="1"/>
          </p:cNvSpPr>
          <p:nvPr>
            <p:ph type="body" sz="quarter" idx="4294967295"/>
          </p:nvPr>
        </p:nvSpPr>
        <p:spPr>
          <a:xfrm>
            <a:off x="4843463" y="5884863"/>
            <a:ext cx="4300537" cy="517525"/>
          </a:xfrm>
          <a:prstGeom prst="rect">
            <a:avLst/>
          </a:prstGeom>
        </p:spPr>
        <p:txBody>
          <a:bodyPr anchor="b"/>
          <a:lstStyle/>
          <a:p>
            <a:pPr algn="r">
              <a:lnSpc>
                <a:spcPct val="150000"/>
              </a:lnSpc>
              <a:spcBef>
                <a:spcPts val="200"/>
              </a:spcBef>
              <a:spcAft>
                <a:spcPts val="200"/>
              </a:spcAft>
            </a:pPr>
            <a:r>
              <a:rPr lang="en-US" sz="2000" cap="small" spc="200" dirty="0" smtClean="0">
                <a:solidFill>
                  <a:schemeClr val="bg1">
                    <a:lumMod val="75000"/>
                  </a:schemeClr>
                </a:solidFill>
                <a:latin typeface="Segoe UI Semibold" panose="020B0702040204020203" pitchFamily="34" charset="0"/>
                <a:cs typeface="Segoe UI Semibold" panose="020B0702040204020203" pitchFamily="34" charset="0"/>
              </a:rPr>
              <a:t>Ashish Mishra</a:t>
            </a:r>
            <a:endParaRPr lang="en-US" sz="2000" spc="80" dirty="0">
              <a:solidFill>
                <a:schemeClr val="bg1">
                  <a:lumMod val="75000"/>
                </a:schemeClr>
              </a:solidFill>
            </a:endParaRPr>
          </a:p>
        </p:txBody>
      </p:sp>
      <p:sp>
        <p:nvSpPr>
          <p:cNvPr id="5" name="Title 2"/>
          <p:cNvSpPr txBox="1">
            <a:spLocks/>
          </p:cNvSpPr>
          <p:nvPr/>
        </p:nvSpPr>
        <p:spPr>
          <a:xfrm>
            <a:off x="782414" y="4530114"/>
            <a:ext cx="5744007" cy="697908"/>
          </a:xfrm>
          <a:prstGeom prst="rect">
            <a:avLst/>
          </a:prstGeom>
          <a:noFill/>
        </p:spPr>
        <p:txBody>
          <a:bodyPr lIns="107536" tIns="67211" rIns="107536" bIns="67211" anchor="t" anchorCtr="0"/>
          <a:lstStyle>
            <a:lvl1pPr algn="l" defTabSz="685585" rtl="0" eaLnBrk="1" latinLnBrk="0" hangingPunct="1">
              <a:lnSpc>
                <a:spcPct val="90000"/>
              </a:lnSpc>
              <a:spcBef>
                <a:spcPct val="0"/>
              </a:spcBef>
              <a:buNone/>
              <a:defRPr lang="en-US" sz="3900" b="0" kern="1200" cap="none" spc="-74" baseline="0">
                <a:ln w="3175">
                  <a:noFill/>
                </a:ln>
                <a:solidFill>
                  <a:srgbClr val="616161"/>
                </a:solidFill>
                <a:effectLst/>
                <a:latin typeface="Segoe UI Light"/>
                <a:ea typeface="+mn-ea"/>
                <a:cs typeface="Segoe ui light (Headings)"/>
              </a:defRPr>
            </a:lvl1pPr>
          </a:lstStyle>
          <a:p>
            <a:r>
              <a:rPr lang="en-US" sz="2400" dirty="0" smtClean="0">
                <a:solidFill>
                  <a:schemeClr val="accent2">
                    <a:lumMod val="50000"/>
                  </a:schemeClr>
                </a:solidFill>
                <a:latin typeface="Segoe UI" panose="020B0502040204020203" pitchFamily="34" charset="0"/>
                <a:ea typeface="Segoe UI" panose="020B0502040204020203" pitchFamily="34" charset="0"/>
                <a:cs typeface="Segoe UI" panose="020B0502040204020203" pitchFamily="34" charset="0"/>
              </a:rPr>
              <a:t>- a practical approach</a:t>
            </a:r>
            <a:endParaRPr lang="en-US" sz="2400" dirty="0">
              <a:solidFill>
                <a:schemeClr val="accent2">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pic>
        <p:nvPicPr>
          <p:cNvPr id="7" name="Picture 6"/>
          <p:cNvPicPr>
            <a:picLocks noChangeAspect="1"/>
          </p:cNvPicPr>
          <p:nvPr/>
        </p:nvPicPr>
        <p:blipFill>
          <a:blip r:embed="rId2"/>
          <a:stretch>
            <a:fillRect/>
          </a:stretch>
        </p:blipFill>
        <p:spPr>
          <a:xfrm>
            <a:off x="7135317" y="163659"/>
            <a:ext cx="1774895" cy="626301"/>
          </a:xfrm>
          <a:prstGeom prst="rect">
            <a:avLst/>
          </a:prstGeom>
        </p:spPr>
      </p:pic>
    </p:spTree>
    <p:extLst>
      <p:ext uri="{BB962C8B-B14F-4D97-AF65-F5344CB8AC3E}">
        <p14:creationId xmlns:p14="http://schemas.microsoft.com/office/powerpoint/2010/main" val="2980216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82600" y="1504604"/>
            <a:ext cx="8425571" cy="5306381"/>
          </a:xfrm>
        </p:spPr>
        <p:txBody>
          <a:bodyPr/>
          <a:lstStyle/>
          <a:p>
            <a:r>
              <a:rPr lang="en-IN" sz="1400" dirty="0" smtClean="0">
                <a:solidFill>
                  <a:srgbClr val="000000"/>
                </a:solidFill>
              </a:rPr>
              <a:t>class </a:t>
            </a:r>
            <a:r>
              <a:rPr lang="en-IN" sz="1400" dirty="0">
                <a:solidFill>
                  <a:srgbClr val="000000"/>
                </a:solidFill>
              </a:rPr>
              <a:t>Clock extends </a:t>
            </a:r>
            <a:r>
              <a:rPr lang="en-IN" sz="1400" dirty="0" err="1">
                <a:solidFill>
                  <a:srgbClr val="000000"/>
                </a:solidFill>
              </a:rPr>
              <a:t>React.Component</a:t>
            </a:r>
            <a:r>
              <a:rPr lang="en-IN" sz="1400" dirty="0">
                <a:solidFill>
                  <a:srgbClr val="000000"/>
                </a:solidFill>
              </a:rPr>
              <a:t> </a:t>
            </a:r>
            <a:r>
              <a:rPr lang="en-IN" sz="1400" dirty="0" smtClean="0">
                <a:solidFill>
                  <a:srgbClr val="000000"/>
                </a:solidFill>
              </a:rPr>
              <a:t>{</a:t>
            </a:r>
          </a:p>
          <a:p>
            <a:r>
              <a:rPr lang="en-IN" sz="1400" dirty="0">
                <a:solidFill>
                  <a:srgbClr val="000000"/>
                </a:solidFill>
              </a:rPr>
              <a:t>	  constructor(props) {</a:t>
            </a:r>
          </a:p>
          <a:p>
            <a:r>
              <a:rPr lang="en-IN" sz="1400" dirty="0">
                <a:solidFill>
                  <a:srgbClr val="000000"/>
                </a:solidFill>
              </a:rPr>
              <a:t>		super(props);</a:t>
            </a:r>
          </a:p>
          <a:p>
            <a:r>
              <a:rPr lang="en-IN" sz="1400" dirty="0">
                <a:solidFill>
                  <a:srgbClr val="000000"/>
                </a:solidFill>
              </a:rPr>
              <a:t>		</a:t>
            </a:r>
            <a:r>
              <a:rPr lang="en-IN" sz="1400" dirty="0" err="1">
                <a:solidFill>
                  <a:srgbClr val="000000"/>
                </a:solidFill>
              </a:rPr>
              <a:t>this.state</a:t>
            </a:r>
            <a:r>
              <a:rPr lang="en-IN" sz="1400" dirty="0">
                <a:solidFill>
                  <a:srgbClr val="000000"/>
                </a:solidFill>
              </a:rPr>
              <a:t> = {date: new Date()};</a:t>
            </a:r>
          </a:p>
          <a:p>
            <a:r>
              <a:rPr lang="en-IN" sz="1400" dirty="0">
                <a:solidFill>
                  <a:srgbClr val="000000"/>
                </a:solidFill>
              </a:rPr>
              <a:t>	  }</a:t>
            </a:r>
          </a:p>
          <a:p>
            <a:r>
              <a:rPr lang="en-IN" sz="1400" dirty="0">
                <a:solidFill>
                  <a:srgbClr val="000000"/>
                </a:solidFill>
              </a:rPr>
              <a:t>	  </a:t>
            </a:r>
            <a:r>
              <a:rPr lang="en-IN" sz="1400" dirty="0" err="1">
                <a:solidFill>
                  <a:srgbClr val="000000"/>
                </a:solidFill>
              </a:rPr>
              <a:t>componentDidMount</a:t>
            </a:r>
            <a:r>
              <a:rPr lang="en-IN" sz="1400" dirty="0">
                <a:solidFill>
                  <a:srgbClr val="000000"/>
                </a:solidFill>
              </a:rPr>
              <a:t>() {</a:t>
            </a:r>
          </a:p>
          <a:p>
            <a:r>
              <a:rPr lang="en-IN" sz="1400" dirty="0">
                <a:solidFill>
                  <a:srgbClr val="000000"/>
                </a:solidFill>
              </a:rPr>
              <a:t>		</a:t>
            </a:r>
            <a:r>
              <a:rPr lang="en-IN" sz="1400" dirty="0" err="1">
                <a:solidFill>
                  <a:srgbClr val="000000"/>
                </a:solidFill>
              </a:rPr>
              <a:t>this.timerID</a:t>
            </a:r>
            <a:r>
              <a:rPr lang="en-IN" sz="1400" dirty="0">
                <a:solidFill>
                  <a:srgbClr val="000000"/>
                </a:solidFill>
              </a:rPr>
              <a:t> = </a:t>
            </a:r>
            <a:r>
              <a:rPr lang="en-IN" sz="1400" dirty="0" err="1">
                <a:solidFill>
                  <a:srgbClr val="000000"/>
                </a:solidFill>
              </a:rPr>
              <a:t>setInterval</a:t>
            </a:r>
            <a:r>
              <a:rPr lang="en-IN" sz="1400" dirty="0">
                <a:solidFill>
                  <a:srgbClr val="000000"/>
                </a:solidFill>
              </a:rPr>
              <a:t>(() =&gt; </a:t>
            </a:r>
            <a:r>
              <a:rPr lang="en-IN" sz="1400" dirty="0" err="1">
                <a:solidFill>
                  <a:srgbClr val="000000"/>
                </a:solidFill>
              </a:rPr>
              <a:t>this.tick</a:t>
            </a:r>
            <a:r>
              <a:rPr lang="en-IN" sz="1400" dirty="0">
                <a:solidFill>
                  <a:srgbClr val="000000"/>
                </a:solidFill>
              </a:rPr>
              <a:t>(),1000);</a:t>
            </a:r>
          </a:p>
          <a:p>
            <a:r>
              <a:rPr lang="en-IN" sz="1400" dirty="0">
                <a:solidFill>
                  <a:srgbClr val="000000"/>
                </a:solidFill>
              </a:rPr>
              <a:t>	  </a:t>
            </a:r>
            <a:r>
              <a:rPr lang="en-IN" sz="1400" dirty="0" smtClean="0">
                <a:solidFill>
                  <a:srgbClr val="000000"/>
                </a:solidFill>
              </a:rPr>
              <a:t>}</a:t>
            </a:r>
            <a:endParaRPr lang="en-IN" sz="1400" dirty="0">
              <a:solidFill>
                <a:srgbClr val="000000"/>
              </a:solidFill>
            </a:endParaRPr>
          </a:p>
          <a:p>
            <a:r>
              <a:rPr lang="en-IN" sz="1400" dirty="0">
                <a:solidFill>
                  <a:srgbClr val="000000"/>
                </a:solidFill>
              </a:rPr>
              <a:t>	  </a:t>
            </a:r>
            <a:r>
              <a:rPr lang="en-IN" sz="1400" dirty="0" err="1">
                <a:solidFill>
                  <a:srgbClr val="000000"/>
                </a:solidFill>
              </a:rPr>
              <a:t>componentWillUnmount</a:t>
            </a:r>
            <a:r>
              <a:rPr lang="en-IN" sz="1400" dirty="0">
                <a:solidFill>
                  <a:srgbClr val="000000"/>
                </a:solidFill>
              </a:rPr>
              <a:t>() {</a:t>
            </a:r>
          </a:p>
          <a:p>
            <a:r>
              <a:rPr lang="en-IN" sz="1400" dirty="0">
                <a:solidFill>
                  <a:srgbClr val="000000"/>
                </a:solidFill>
              </a:rPr>
              <a:t>		</a:t>
            </a:r>
            <a:r>
              <a:rPr lang="en-IN" sz="1400" dirty="0" err="1">
                <a:solidFill>
                  <a:srgbClr val="000000"/>
                </a:solidFill>
              </a:rPr>
              <a:t>clearInterval</a:t>
            </a:r>
            <a:r>
              <a:rPr lang="en-IN" sz="1400" dirty="0">
                <a:solidFill>
                  <a:srgbClr val="000000"/>
                </a:solidFill>
              </a:rPr>
              <a:t>(</a:t>
            </a:r>
            <a:r>
              <a:rPr lang="en-IN" sz="1400" dirty="0" err="1">
                <a:solidFill>
                  <a:srgbClr val="000000"/>
                </a:solidFill>
              </a:rPr>
              <a:t>this.timerID</a:t>
            </a:r>
            <a:r>
              <a:rPr lang="en-IN" sz="1400" dirty="0">
                <a:solidFill>
                  <a:srgbClr val="000000"/>
                </a:solidFill>
              </a:rPr>
              <a:t>);</a:t>
            </a:r>
          </a:p>
          <a:p>
            <a:r>
              <a:rPr lang="en-IN" sz="1400" dirty="0">
                <a:solidFill>
                  <a:srgbClr val="000000"/>
                </a:solidFill>
              </a:rPr>
              <a:t>	  </a:t>
            </a:r>
            <a:r>
              <a:rPr lang="en-IN" sz="1400" dirty="0" smtClean="0">
                <a:solidFill>
                  <a:srgbClr val="000000"/>
                </a:solidFill>
              </a:rPr>
              <a:t>}</a:t>
            </a:r>
            <a:endParaRPr lang="en-IN" sz="1400" dirty="0">
              <a:solidFill>
                <a:srgbClr val="000000"/>
              </a:solidFill>
            </a:endParaRPr>
          </a:p>
          <a:p>
            <a:endParaRPr lang="en-IN" sz="1400" dirty="0" smtClean="0">
              <a:solidFill>
                <a:srgbClr val="000000"/>
              </a:solidFill>
            </a:endParaRPr>
          </a:p>
          <a:p>
            <a:r>
              <a:rPr lang="en-IN" sz="1400" dirty="0">
                <a:solidFill>
                  <a:srgbClr val="000000"/>
                </a:solidFill>
              </a:rPr>
              <a:t>	  tick() </a:t>
            </a:r>
            <a:r>
              <a:rPr lang="en-IN" sz="1400" dirty="0" smtClean="0">
                <a:solidFill>
                  <a:srgbClr val="000000"/>
                </a:solidFill>
              </a:rPr>
              <a:t>{</a:t>
            </a:r>
            <a:r>
              <a:rPr lang="en-IN" sz="1400" dirty="0" err="1" smtClean="0">
                <a:solidFill>
                  <a:srgbClr val="000000"/>
                </a:solidFill>
              </a:rPr>
              <a:t>this.setState</a:t>
            </a:r>
            <a:r>
              <a:rPr lang="en-IN" sz="1400" dirty="0" smtClean="0">
                <a:solidFill>
                  <a:srgbClr val="000000"/>
                </a:solidFill>
              </a:rPr>
              <a:t>({date</a:t>
            </a:r>
            <a:r>
              <a:rPr lang="en-IN" sz="1400" dirty="0">
                <a:solidFill>
                  <a:srgbClr val="000000"/>
                </a:solidFill>
              </a:rPr>
              <a:t>: new Date</a:t>
            </a:r>
            <a:r>
              <a:rPr lang="en-IN" sz="1400" dirty="0" smtClean="0">
                <a:solidFill>
                  <a:srgbClr val="000000"/>
                </a:solidFill>
              </a:rPr>
              <a:t>()});}</a:t>
            </a:r>
            <a:endParaRPr lang="en-IN" sz="1400" dirty="0">
              <a:solidFill>
                <a:srgbClr val="000000"/>
              </a:solidFill>
            </a:endParaRPr>
          </a:p>
          <a:p>
            <a:r>
              <a:rPr lang="en-IN" sz="1400" dirty="0">
                <a:solidFill>
                  <a:srgbClr val="000000"/>
                </a:solidFill>
              </a:rPr>
              <a:t>	  render() {</a:t>
            </a:r>
          </a:p>
          <a:p>
            <a:r>
              <a:rPr lang="en-IN" sz="1400" dirty="0">
                <a:solidFill>
                  <a:srgbClr val="000000"/>
                </a:solidFill>
              </a:rPr>
              <a:t>		return </a:t>
            </a:r>
            <a:r>
              <a:rPr lang="en-IN" sz="1400" dirty="0" smtClean="0">
                <a:solidFill>
                  <a:srgbClr val="000000"/>
                </a:solidFill>
              </a:rPr>
              <a:t>(&lt;</a:t>
            </a:r>
            <a:r>
              <a:rPr lang="en-IN" sz="1400" dirty="0">
                <a:solidFill>
                  <a:srgbClr val="000000"/>
                </a:solidFill>
              </a:rPr>
              <a:t>div&gt;</a:t>
            </a:r>
          </a:p>
          <a:p>
            <a:r>
              <a:rPr lang="en-IN" sz="1400" dirty="0">
                <a:solidFill>
                  <a:srgbClr val="000000"/>
                </a:solidFill>
              </a:rPr>
              <a:t>			&lt;h1&gt;Hello, world!&lt;/h1&gt;</a:t>
            </a:r>
          </a:p>
          <a:p>
            <a:r>
              <a:rPr lang="en-IN" sz="1400" dirty="0">
                <a:solidFill>
                  <a:srgbClr val="000000"/>
                </a:solidFill>
              </a:rPr>
              <a:t>			&lt;h2&gt;It is {</a:t>
            </a:r>
            <a:r>
              <a:rPr lang="en-IN" sz="1400" dirty="0" err="1">
                <a:solidFill>
                  <a:srgbClr val="000000"/>
                </a:solidFill>
              </a:rPr>
              <a:t>this.state.date.toLocaleTimeString</a:t>
            </a:r>
            <a:r>
              <a:rPr lang="en-IN" sz="1400" dirty="0">
                <a:solidFill>
                  <a:srgbClr val="000000"/>
                </a:solidFill>
              </a:rPr>
              <a:t>()}.&lt;/h2&gt;</a:t>
            </a:r>
          </a:p>
          <a:p>
            <a:r>
              <a:rPr lang="en-IN" sz="1400" dirty="0">
                <a:solidFill>
                  <a:srgbClr val="000000"/>
                </a:solidFill>
              </a:rPr>
              <a:t>		  &lt;/div</a:t>
            </a:r>
            <a:r>
              <a:rPr lang="en-IN" sz="1400" dirty="0" smtClean="0">
                <a:solidFill>
                  <a:srgbClr val="000000"/>
                </a:solidFill>
              </a:rPr>
              <a:t>&gt;);</a:t>
            </a:r>
            <a:endParaRPr lang="en-IN" sz="1400" dirty="0">
              <a:solidFill>
                <a:srgbClr val="000000"/>
              </a:solidFill>
            </a:endParaRPr>
          </a:p>
          <a:p>
            <a:r>
              <a:rPr lang="en-IN" sz="1400" dirty="0">
                <a:solidFill>
                  <a:srgbClr val="000000"/>
                </a:solidFill>
              </a:rPr>
              <a:t>	  }</a:t>
            </a:r>
          </a:p>
          <a:p>
            <a:r>
              <a:rPr lang="en-IN" sz="1400" dirty="0">
                <a:solidFill>
                  <a:srgbClr val="000000"/>
                </a:solidFill>
              </a:rPr>
              <a:t>	</a:t>
            </a:r>
            <a:r>
              <a:rPr lang="en-IN" sz="1400" dirty="0" smtClean="0">
                <a:solidFill>
                  <a:srgbClr val="000000"/>
                </a:solidFill>
              </a:rPr>
              <a:t>}</a:t>
            </a:r>
            <a:endParaRPr lang="en-IN" sz="1400" dirty="0">
              <a:solidFill>
                <a:srgbClr val="000000"/>
              </a:solidFill>
            </a:endParaRPr>
          </a:p>
          <a:p>
            <a:endParaRPr lang="en-IN" sz="1400" dirty="0" smtClean="0">
              <a:solidFill>
                <a:srgbClr val="000000"/>
              </a:solidFill>
            </a:endParaRPr>
          </a:p>
          <a:p>
            <a:r>
              <a:rPr lang="en-IN" sz="1400" dirty="0" err="1" smtClean="0">
                <a:solidFill>
                  <a:srgbClr val="000000"/>
                </a:solidFill>
              </a:rPr>
              <a:t>ReactDOM.render</a:t>
            </a:r>
            <a:r>
              <a:rPr lang="en-IN" sz="1400" dirty="0" smtClean="0">
                <a:solidFill>
                  <a:srgbClr val="000000"/>
                </a:solidFill>
              </a:rPr>
              <a:t>(&lt;</a:t>
            </a:r>
            <a:r>
              <a:rPr lang="en-IN" sz="1400" dirty="0">
                <a:solidFill>
                  <a:srgbClr val="000000"/>
                </a:solidFill>
              </a:rPr>
              <a:t>Clock </a:t>
            </a:r>
            <a:r>
              <a:rPr lang="en-IN" sz="1400" dirty="0" smtClean="0">
                <a:solidFill>
                  <a:srgbClr val="000000"/>
                </a:solidFill>
              </a:rPr>
              <a:t>/&gt;,</a:t>
            </a:r>
            <a:r>
              <a:rPr lang="en-IN" sz="1400" dirty="0" err="1" smtClean="0">
                <a:solidFill>
                  <a:srgbClr val="000000"/>
                </a:solidFill>
              </a:rPr>
              <a:t>document.getElementById</a:t>
            </a:r>
            <a:r>
              <a:rPr lang="en-IN" sz="1400" dirty="0">
                <a:solidFill>
                  <a:srgbClr val="000000"/>
                </a:solidFill>
              </a:rPr>
              <a:t>('root</a:t>
            </a:r>
            <a:r>
              <a:rPr lang="en-IN" sz="1400" dirty="0" smtClean="0">
                <a:solidFill>
                  <a:srgbClr val="000000"/>
                </a:solidFill>
              </a:rPr>
              <a:t>'));</a:t>
            </a:r>
            <a:endParaRPr lang="en-IN" sz="1400" dirty="0" smtClean="0">
              <a:solidFill>
                <a:srgbClr val="000000"/>
              </a:solidFill>
              <a:highlight>
                <a:srgbClr val="FFFFFF"/>
              </a:highlight>
            </a:endParaRPr>
          </a:p>
        </p:txBody>
      </p:sp>
      <p:sp>
        <p:nvSpPr>
          <p:cNvPr id="6" name="Title 5"/>
          <p:cNvSpPr>
            <a:spLocks noGrp="1"/>
          </p:cNvSpPr>
          <p:nvPr>
            <p:ph type="title"/>
          </p:nvPr>
        </p:nvSpPr>
        <p:spPr>
          <a:xfrm>
            <a:off x="307364" y="673331"/>
            <a:ext cx="8600807" cy="623454"/>
          </a:xfrm>
        </p:spPr>
        <p:txBody>
          <a:bodyPr/>
          <a:lstStyle/>
          <a:p>
            <a:r>
              <a:rPr lang="en-US" b="1" dirty="0" smtClean="0"/>
              <a:t>Closer Look on Hooks</a:t>
            </a:r>
            <a:endParaRPr lang="en-US" b="1" dirty="0"/>
          </a:p>
        </p:txBody>
      </p:sp>
      <p:pic>
        <p:nvPicPr>
          <p:cNvPr id="4" name="Picture 3"/>
          <p:cNvPicPr>
            <a:picLocks noChangeAspect="1"/>
          </p:cNvPicPr>
          <p:nvPr/>
        </p:nvPicPr>
        <p:blipFill>
          <a:blip r:embed="rId2"/>
          <a:stretch>
            <a:fillRect/>
          </a:stretch>
        </p:blipFill>
        <p:spPr>
          <a:xfrm>
            <a:off x="7135317" y="163659"/>
            <a:ext cx="1774895" cy="626301"/>
          </a:xfrm>
          <a:prstGeom prst="rect">
            <a:avLst/>
          </a:prstGeom>
        </p:spPr>
      </p:pic>
    </p:spTree>
    <p:extLst>
      <p:ext uri="{BB962C8B-B14F-4D97-AF65-F5344CB8AC3E}">
        <p14:creationId xmlns:p14="http://schemas.microsoft.com/office/powerpoint/2010/main" val="83455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82600" y="1504604"/>
            <a:ext cx="8425571" cy="5306381"/>
          </a:xfrm>
        </p:spPr>
        <p:txBody>
          <a:bodyPr/>
          <a:lstStyle/>
          <a:p>
            <a:r>
              <a:rPr lang="en-IN" sz="1400" dirty="0" smtClean="0">
                <a:solidFill>
                  <a:schemeClr val="accent2">
                    <a:lumMod val="50000"/>
                  </a:schemeClr>
                </a:solidFill>
              </a:rPr>
              <a:t>1. When </a:t>
            </a:r>
            <a:r>
              <a:rPr lang="en-IN" sz="1400" dirty="0">
                <a:solidFill>
                  <a:srgbClr val="000000"/>
                </a:solidFill>
              </a:rPr>
              <a:t>&lt;Clock /&gt; </a:t>
            </a:r>
            <a:r>
              <a:rPr lang="en-IN" sz="1400" dirty="0">
                <a:solidFill>
                  <a:schemeClr val="accent2">
                    <a:lumMod val="50000"/>
                  </a:schemeClr>
                </a:solidFill>
              </a:rPr>
              <a:t>is passed to </a:t>
            </a:r>
            <a:r>
              <a:rPr lang="en-IN" sz="1400" dirty="0" err="1">
                <a:solidFill>
                  <a:srgbClr val="000000"/>
                </a:solidFill>
              </a:rPr>
              <a:t>ReactDOM.render</a:t>
            </a:r>
            <a:r>
              <a:rPr lang="en-IN" sz="1400" dirty="0">
                <a:solidFill>
                  <a:srgbClr val="000000"/>
                </a:solidFill>
              </a:rPr>
              <a:t>(), </a:t>
            </a:r>
            <a:r>
              <a:rPr lang="en-IN" sz="1400" dirty="0">
                <a:solidFill>
                  <a:schemeClr val="accent2">
                    <a:lumMod val="50000"/>
                  </a:schemeClr>
                </a:solidFill>
              </a:rPr>
              <a:t>React calls the constructor of the Clock component. </a:t>
            </a:r>
            <a:endParaRPr lang="en-IN" sz="1400" dirty="0" smtClean="0">
              <a:solidFill>
                <a:schemeClr val="accent2">
                  <a:lumMod val="50000"/>
                </a:schemeClr>
              </a:solidFill>
            </a:endParaRPr>
          </a:p>
          <a:p>
            <a:r>
              <a:rPr lang="en-IN" sz="1400" dirty="0" smtClean="0">
                <a:solidFill>
                  <a:schemeClr val="accent2">
                    <a:lumMod val="50000"/>
                  </a:schemeClr>
                </a:solidFill>
              </a:rPr>
              <a:t>Since </a:t>
            </a:r>
            <a:r>
              <a:rPr lang="en-IN" sz="1400" dirty="0">
                <a:solidFill>
                  <a:schemeClr val="accent2">
                    <a:lumMod val="50000"/>
                  </a:schemeClr>
                </a:solidFill>
              </a:rPr>
              <a:t>Clock needs to display the current time, it initializes </a:t>
            </a:r>
            <a:r>
              <a:rPr lang="en-IN" sz="1400" dirty="0" err="1">
                <a:solidFill>
                  <a:srgbClr val="000000"/>
                </a:solidFill>
              </a:rPr>
              <a:t>this.state</a:t>
            </a:r>
            <a:r>
              <a:rPr lang="en-IN" sz="1400" dirty="0">
                <a:solidFill>
                  <a:schemeClr val="accent2">
                    <a:lumMod val="50000"/>
                  </a:schemeClr>
                </a:solidFill>
              </a:rPr>
              <a:t> with an object including the current time. We will later update this state.</a:t>
            </a:r>
          </a:p>
          <a:p>
            <a:endParaRPr lang="en-IN" sz="1400" dirty="0">
              <a:solidFill>
                <a:schemeClr val="accent2">
                  <a:lumMod val="50000"/>
                </a:schemeClr>
              </a:solidFill>
            </a:endParaRPr>
          </a:p>
          <a:p>
            <a:r>
              <a:rPr lang="en-IN" sz="1400" dirty="0" smtClean="0">
                <a:solidFill>
                  <a:schemeClr val="accent2">
                    <a:lumMod val="50000"/>
                  </a:schemeClr>
                </a:solidFill>
              </a:rPr>
              <a:t>2</a:t>
            </a:r>
            <a:r>
              <a:rPr lang="en-IN" sz="1400" dirty="0">
                <a:solidFill>
                  <a:schemeClr val="accent2">
                    <a:lumMod val="50000"/>
                  </a:schemeClr>
                </a:solidFill>
              </a:rPr>
              <a:t>. React then calls the Clock component’s </a:t>
            </a:r>
            <a:r>
              <a:rPr lang="en-IN" sz="1400" dirty="0">
                <a:solidFill>
                  <a:srgbClr val="000000"/>
                </a:solidFill>
              </a:rPr>
              <a:t>render() </a:t>
            </a:r>
            <a:r>
              <a:rPr lang="en-IN" sz="1400" dirty="0">
                <a:solidFill>
                  <a:schemeClr val="accent2">
                    <a:lumMod val="50000"/>
                  </a:schemeClr>
                </a:solidFill>
              </a:rPr>
              <a:t>method. This is how React learns what should be displayed on the screen. </a:t>
            </a:r>
          </a:p>
          <a:p>
            <a:r>
              <a:rPr lang="en-IN" sz="1400" dirty="0" smtClean="0">
                <a:solidFill>
                  <a:schemeClr val="accent2">
                    <a:lumMod val="50000"/>
                  </a:schemeClr>
                </a:solidFill>
              </a:rPr>
              <a:t>React </a:t>
            </a:r>
            <a:r>
              <a:rPr lang="en-IN" sz="1400" dirty="0">
                <a:solidFill>
                  <a:schemeClr val="accent2">
                    <a:lumMod val="50000"/>
                  </a:schemeClr>
                </a:solidFill>
              </a:rPr>
              <a:t>then updates the DOM to match the Clock’s render output.</a:t>
            </a:r>
          </a:p>
          <a:p>
            <a:endParaRPr lang="en-IN" sz="1400" dirty="0">
              <a:solidFill>
                <a:schemeClr val="accent2">
                  <a:lumMod val="50000"/>
                </a:schemeClr>
              </a:solidFill>
            </a:endParaRPr>
          </a:p>
          <a:p>
            <a:r>
              <a:rPr lang="en-IN" sz="1400" dirty="0" smtClean="0">
                <a:solidFill>
                  <a:schemeClr val="accent2">
                    <a:lumMod val="50000"/>
                  </a:schemeClr>
                </a:solidFill>
              </a:rPr>
              <a:t>3</a:t>
            </a:r>
            <a:r>
              <a:rPr lang="en-IN" sz="1400" dirty="0">
                <a:solidFill>
                  <a:schemeClr val="accent2">
                    <a:lumMod val="50000"/>
                  </a:schemeClr>
                </a:solidFill>
              </a:rPr>
              <a:t>. When the Clock output is inserted in the DOM, React calls the </a:t>
            </a:r>
            <a:r>
              <a:rPr lang="en-IN" sz="1400" dirty="0" err="1">
                <a:solidFill>
                  <a:srgbClr val="000000"/>
                </a:solidFill>
              </a:rPr>
              <a:t>componentDidMount</a:t>
            </a:r>
            <a:r>
              <a:rPr lang="en-IN" sz="1400" dirty="0">
                <a:solidFill>
                  <a:srgbClr val="000000"/>
                </a:solidFill>
              </a:rPr>
              <a:t>() </a:t>
            </a:r>
            <a:r>
              <a:rPr lang="en-IN" sz="1400" dirty="0">
                <a:solidFill>
                  <a:schemeClr val="accent2">
                    <a:lumMod val="50000"/>
                  </a:schemeClr>
                </a:solidFill>
              </a:rPr>
              <a:t>lifecycle hook. </a:t>
            </a:r>
          </a:p>
          <a:p>
            <a:r>
              <a:rPr lang="en-IN" sz="1400" dirty="0" smtClean="0">
                <a:solidFill>
                  <a:schemeClr val="accent2">
                    <a:lumMod val="50000"/>
                  </a:schemeClr>
                </a:solidFill>
              </a:rPr>
              <a:t>Inside </a:t>
            </a:r>
            <a:r>
              <a:rPr lang="en-IN" sz="1400" dirty="0">
                <a:solidFill>
                  <a:schemeClr val="accent2">
                    <a:lumMod val="50000"/>
                  </a:schemeClr>
                </a:solidFill>
              </a:rPr>
              <a:t>it, the Clock component asks the browser to set up a timer to call the component’s </a:t>
            </a:r>
            <a:r>
              <a:rPr lang="en-IN" sz="1400" dirty="0">
                <a:solidFill>
                  <a:srgbClr val="000000"/>
                </a:solidFill>
              </a:rPr>
              <a:t>tick() </a:t>
            </a:r>
            <a:r>
              <a:rPr lang="en-IN" sz="1400" dirty="0">
                <a:solidFill>
                  <a:schemeClr val="accent2">
                    <a:lumMod val="50000"/>
                  </a:schemeClr>
                </a:solidFill>
              </a:rPr>
              <a:t>method once a second.</a:t>
            </a:r>
          </a:p>
          <a:p>
            <a:endParaRPr lang="en-IN" sz="1400" dirty="0">
              <a:solidFill>
                <a:schemeClr val="accent2">
                  <a:lumMod val="50000"/>
                </a:schemeClr>
              </a:solidFill>
            </a:endParaRPr>
          </a:p>
          <a:p>
            <a:r>
              <a:rPr lang="en-IN" sz="1400" dirty="0" smtClean="0">
                <a:solidFill>
                  <a:schemeClr val="accent2">
                    <a:lumMod val="50000"/>
                  </a:schemeClr>
                </a:solidFill>
              </a:rPr>
              <a:t>4</a:t>
            </a:r>
            <a:r>
              <a:rPr lang="en-IN" sz="1400" dirty="0">
                <a:solidFill>
                  <a:schemeClr val="accent2">
                    <a:lumMod val="50000"/>
                  </a:schemeClr>
                </a:solidFill>
              </a:rPr>
              <a:t>. Every second the browser calls the tick() method. Inside it, the Clock component schedules a UI update by calling </a:t>
            </a:r>
            <a:r>
              <a:rPr lang="en-IN" sz="1400" dirty="0" err="1">
                <a:solidFill>
                  <a:srgbClr val="000000"/>
                </a:solidFill>
              </a:rPr>
              <a:t>setState</a:t>
            </a:r>
            <a:r>
              <a:rPr lang="en-IN" sz="1400" dirty="0">
                <a:solidFill>
                  <a:srgbClr val="000000"/>
                </a:solidFill>
              </a:rPr>
              <a:t>() </a:t>
            </a:r>
            <a:r>
              <a:rPr lang="en-IN" sz="1400" dirty="0">
                <a:solidFill>
                  <a:schemeClr val="accent2">
                    <a:lumMod val="50000"/>
                  </a:schemeClr>
                </a:solidFill>
              </a:rPr>
              <a:t>with an object containing the current time. </a:t>
            </a:r>
          </a:p>
          <a:p>
            <a:r>
              <a:rPr lang="en-IN" sz="1400" dirty="0" smtClean="0">
                <a:solidFill>
                  <a:schemeClr val="accent2">
                    <a:lumMod val="50000"/>
                  </a:schemeClr>
                </a:solidFill>
              </a:rPr>
              <a:t>Thanks </a:t>
            </a:r>
            <a:r>
              <a:rPr lang="en-IN" sz="1400" dirty="0">
                <a:solidFill>
                  <a:schemeClr val="accent2">
                    <a:lumMod val="50000"/>
                  </a:schemeClr>
                </a:solidFill>
              </a:rPr>
              <a:t>to the </a:t>
            </a:r>
            <a:r>
              <a:rPr lang="en-IN" sz="1400" dirty="0" err="1">
                <a:solidFill>
                  <a:srgbClr val="000000"/>
                </a:solidFill>
              </a:rPr>
              <a:t>setState</a:t>
            </a:r>
            <a:r>
              <a:rPr lang="en-IN" sz="1400" dirty="0">
                <a:solidFill>
                  <a:srgbClr val="000000"/>
                </a:solidFill>
              </a:rPr>
              <a:t>() </a:t>
            </a:r>
            <a:r>
              <a:rPr lang="en-IN" sz="1400" dirty="0">
                <a:solidFill>
                  <a:schemeClr val="accent2">
                    <a:lumMod val="50000"/>
                  </a:schemeClr>
                </a:solidFill>
              </a:rPr>
              <a:t>call, React knows the state has changed, and calls the </a:t>
            </a:r>
            <a:r>
              <a:rPr lang="en-IN" sz="1400" dirty="0">
                <a:solidFill>
                  <a:srgbClr val="000000"/>
                </a:solidFill>
              </a:rPr>
              <a:t>render() </a:t>
            </a:r>
            <a:r>
              <a:rPr lang="en-IN" sz="1400" dirty="0">
                <a:solidFill>
                  <a:schemeClr val="accent2">
                    <a:lumMod val="50000"/>
                  </a:schemeClr>
                </a:solidFill>
              </a:rPr>
              <a:t>method again to learn what should be on the screen. </a:t>
            </a:r>
            <a:r>
              <a:rPr lang="en-IN" sz="1400" dirty="0" smtClean="0">
                <a:solidFill>
                  <a:schemeClr val="accent2">
                    <a:lumMod val="50000"/>
                  </a:schemeClr>
                </a:solidFill>
              </a:rPr>
              <a:t>This </a:t>
            </a:r>
            <a:r>
              <a:rPr lang="en-IN" sz="1400" dirty="0">
                <a:solidFill>
                  <a:schemeClr val="accent2">
                    <a:lumMod val="50000"/>
                  </a:schemeClr>
                </a:solidFill>
              </a:rPr>
              <a:t>time, </a:t>
            </a:r>
            <a:r>
              <a:rPr lang="en-IN" sz="1400" dirty="0" err="1">
                <a:solidFill>
                  <a:srgbClr val="000000"/>
                </a:solidFill>
              </a:rPr>
              <a:t>this.state.date</a:t>
            </a:r>
            <a:r>
              <a:rPr lang="en-IN" sz="1400" dirty="0">
                <a:solidFill>
                  <a:schemeClr val="accent2">
                    <a:lumMod val="50000"/>
                  </a:schemeClr>
                </a:solidFill>
              </a:rPr>
              <a:t> in the </a:t>
            </a:r>
            <a:r>
              <a:rPr lang="en-IN" sz="1400" dirty="0">
                <a:solidFill>
                  <a:srgbClr val="000000"/>
                </a:solidFill>
              </a:rPr>
              <a:t>render() </a:t>
            </a:r>
            <a:r>
              <a:rPr lang="en-IN" sz="1400" dirty="0">
                <a:solidFill>
                  <a:schemeClr val="accent2">
                    <a:lumMod val="50000"/>
                  </a:schemeClr>
                </a:solidFill>
              </a:rPr>
              <a:t>method will be different, and so the render output will include the updated time. React updates the DOM accordingly.</a:t>
            </a:r>
          </a:p>
          <a:p>
            <a:endParaRPr lang="en-IN" sz="1400" dirty="0">
              <a:solidFill>
                <a:schemeClr val="accent2">
                  <a:lumMod val="50000"/>
                </a:schemeClr>
              </a:solidFill>
            </a:endParaRPr>
          </a:p>
          <a:p>
            <a:r>
              <a:rPr lang="en-IN" sz="1400" dirty="0" smtClean="0">
                <a:solidFill>
                  <a:schemeClr val="accent2">
                    <a:lumMod val="50000"/>
                  </a:schemeClr>
                </a:solidFill>
              </a:rPr>
              <a:t>5</a:t>
            </a:r>
            <a:r>
              <a:rPr lang="en-IN" sz="1400" dirty="0">
                <a:solidFill>
                  <a:schemeClr val="accent2">
                    <a:lumMod val="50000"/>
                  </a:schemeClr>
                </a:solidFill>
              </a:rPr>
              <a:t>. If the Clock component is ever removed from the DOM, React calls the </a:t>
            </a:r>
            <a:r>
              <a:rPr lang="en-IN" sz="1400" dirty="0" err="1">
                <a:solidFill>
                  <a:srgbClr val="000000"/>
                </a:solidFill>
              </a:rPr>
              <a:t>componentWillUnmount</a:t>
            </a:r>
            <a:r>
              <a:rPr lang="en-IN" sz="1400" dirty="0">
                <a:solidFill>
                  <a:srgbClr val="000000"/>
                </a:solidFill>
              </a:rPr>
              <a:t>() </a:t>
            </a:r>
            <a:r>
              <a:rPr lang="en-IN" sz="1400" dirty="0">
                <a:solidFill>
                  <a:schemeClr val="accent2">
                    <a:lumMod val="50000"/>
                  </a:schemeClr>
                </a:solidFill>
              </a:rPr>
              <a:t>lifecycle hook so the timer is stopped.</a:t>
            </a:r>
            <a:endParaRPr lang="en-IN" sz="1400" dirty="0" smtClean="0">
              <a:solidFill>
                <a:schemeClr val="accent2">
                  <a:lumMod val="50000"/>
                </a:schemeClr>
              </a:solidFill>
              <a:highlight>
                <a:srgbClr val="FFFFFF"/>
              </a:highlight>
            </a:endParaRPr>
          </a:p>
        </p:txBody>
      </p:sp>
      <p:sp>
        <p:nvSpPr>
          <p:cNvPr id="6" name="Title 5"/>
          <p:cNvSpPr>
            <a:spLocks noGrp="1"/>
          </p:cNvSpPr>
          <p:nvPr>
            <p:ph type="title"/>
          </p:nvPr>
        </p:nvSpPr>
        <p:spPr>
          <a:xfrm>
            <a:off x="307364" y="673331"/>
            <a:ext cx="8600807" cy="623454"/>
          </a:xfrm>
        </p:spPr>
        <p:txBody>
          <a:bodyPr/>
          <a:lstStyle/>
          <a:p>
            <a:r>
              <a:rPr lang="en-US" b="1" dirty="0" smtClean="0"/>
              <a:t>Quick Recap on Methods Called</a:t>
            </a:r>
            <a:endParaRPr lang="en-US" b="1" dirty="0"/>
          </a:p>
        </p:txBody>
      </p:sp>
      <p:pic>
        <p:nvPicPr>
          <p:cNvPr id="4" name="Picture 3"/>
          <p:cNvPicPr>
            <a:picLocks noChangeAspect="1"/>
          </p:cNvPicPr>
          <p:nvPr/>
        </p:nvPicPr>
        <p:blipFill>
          <a:blip r:embed="rId2"/>
          <a:stretch>
            <a:fillRect/>
          </a:stretch>
        </p:blipFill>
        <p:spPr>
          <a:xfrm>
            <a:off x="7135317" y="163659"/>
            <a:ext cx="1774895" cy="626301"/>
          </a:xfrm>
          <a:prstGeom prst="rect">
            <a:avLst/>
          </a:prstGeom>
        </p:spPr>
      </p:pic>
    </p:spTree>
    <p:extLst>
      <p:ext uri="{BB962C8B-B14F-4D97-AF65-F5344CB8AC3E}">
        <p14:creationId xmlns:p14="http://schemas.microsoft.com/office/powerpoint/2010/main" val="223712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82600" y="1504604"/>
            <a:ext cx="8425571" cy="5210970"/>
          </a:xfrm>
        </p:spPr>
        <p:txBody>
          <a:bodyPr/>
          <a:lstStyle/>
          <a:p>
            <a:r>
              <a:rPr lang="en-IN" dirty="0" smtClean="0"/>
              <a:t>1</a:t>
            </a:r>
            <a:r>
              <a:rPr lang="en-IN" dirty="0"/>
              <a:t>. </a:t>
            </a:r>
            <a:r>
              <a:rPr lang="en-IN" dirty="0">
                <a:solidFill>
                  <a:schemeClr val="accent2">
                    <a:lumMod val="50000"/>
                  </a:schemeClr>
                </a:solidFill>
              </a:rPr>
              <a:t>Do Not Modify State Directly</a:t>
            </a:r>
          </a:p>
          <a:p>
            <a:r>
              <a:rPr lang="en-IN" sz="1400" dirty="0" smtClean="0">
                <a:solidFill>
                  <a:srgbClr val="000000"/>
                </a:solidFill>
              </a:rPr>
              <a:t>	For </a:t>
            </a:r>
            <a:r>
              <a:rPr lang="en-IN" sz="1400" dirty="0">
                <a:solidFill>
                  <a:srgbClr val="000000"/>
                </a:solidFill>
              </a:rPr>
              <a:t>example, this will not re-render a component:</a:t>
            </a:r>
          </a:p>
          <a:p>
            <a:r>
              <a:rPr lang="en-IN" sz="1400" dirty="0">
                <a:solidFill>
                  <a:srgbClr val="000000"/>
                </a:solidFill>
              </a:rPr>
              <a:t>			// Wrong</a:t>
            </a:r>
          </a:p>
          <a:p>
            <a:r>
              <a:rPr lang="en-IN" sz="1400" dirty="0">
                <a:solidFill>
                  <a:srgbClr val="000000"/>
                </a:solidFill>
              </a:rPr>
              <a:t>			</a:t>
            </a:r>
            <a:r>
              <a:rPr lang="en-IN" sz="1400" dirty="0" err="1">
                <a:solidFill>
                  <a:srgbClr val="000000"/>
                </a:solidFill>
              </a:rPr>
              <a:t>this.state.comment</a:t>
            </a:r>
            <a:r>
              <a:rPr lang="en-IN" sz="1400" dirty="0">
                <a:solidFill>
                  <a:srgbClr val="000000"/>
                </a:solidFill>
              </a:rPr>
              <a:t> = 'Hello';</a:t>
            </a:r>
          </a:p>
          <a:p>
            <a:r>
              <a:rPr lang="en-IN" sz="1400" dirty="0">
                <a:solidFill>
                  <a:srgbClr val="000000"/>
                </a:solidFill>
              </a:rPr>
              <a:t>			Instead, use </a:t>
            </a:r>
            <a:r>
              <a:rPr lang="en-IN" sz="1400" dirty="0" err="1">
                <a:solidFill>
                  <a:srgbClr val="000000"/>
                </a:solidFill>
              </a:rPr>
              <a:t>setState</a:t>
            </a:r>
            <a:r>
              <a:rPr lang="en-IN" sz="1400" dirty="0" smtClean="0">
                <a:solidFill>
                  <a:srgbClr val="000000"/>
                </a:solidFill>
              </a:rPr>
              <a:t>():</a:t>
            </a:r>
            <a:endParaRPr lang="en-IN" sz="1400" dirty="0">
              <a:solidFill>
                <a:srgbClr val="000000"/>
              </a:solidFill>
            </a:endParaRPr>
          </a:p>
          <a:p>
            <a:r>
              <a:rPr lang="en-IN" sz="1400" dirty="0">
                <a:solidFill>
                  <a:srgbClr val="000000"/>
                </a:solidFill>
              </a:rPr>
              <a:t>			// Correct</a:t>
            </a:r>
          </a:p>
          <a:p>
            <a:r>
              <a:rPr lang="en-IN" sz="1400" dirty="0">
                <a:solidFill>
                  <a:srgbClr val="000000"/>
                </a:solidFill>
              </a:rPr>
              <a:t>			</a:t>
            </a:r>
            <a:r>
              <a:rPr lang="en-IN" sz="1400" dirty="0" err="1">
                <a:solidFill>
                  <a:srgbClr val="000000"/>
                </a:solidFill>
              </a:rPr>
              <a:t>this.setState</a:t>
            </a:r>
            <a:r>
              <a:rPr lang="en-IN" sz="1400" dirty="0">
                <a:solidFill>
                  <a:srgbClr val="000000"/>
                </a:solidFill>
              </a:rPr>
              <a:t>({comment: 'Hello</a:t>
            </a:r>
            <a:r>
              <a:rPr lang="en-IN" sz="1400" dirty="0" smtClean="0">
                <a:solidFill>
                  <a:srgbClr val="000000"/>
                </a:solidFill>
              </a:rPr>
              <a:t>'});</a:t>
            </a:r>
            <a:r>
              <a:rPr lang="en-IN" sz="1400" dirty="0">
                <a:solidFill>
                  <a:srgbClr val="000000"/>
                </a:solidFill>
              </a:rPr>
              <a:t>	</a:t>
            </a:r>
          </a:p>
          <a:p>
            <a:r>
              <a:rPr lang="en-IN" sz="1400" dirty="0">
                <a:solidFill>
                  <a:srgbClr val="000000"/>
                </a:solidFill>
              </a:rPr>
              <a:t>	The only place where you can assign </a:t>
            </a:r>
            <a:r>
              <a:rPr lang="en-IN" sz="1400" dirty="0" err="1">
                <a:solidFill>
                  <a:srgbClr val="000000"/>
                </a:solidFill>
              </a:rPr>
              <a:t>this.state</a:t>
            </a:r>
            <a:r>
              <a:rPr lang="en-IN" sz="1400" dirty="0">
                <a:solidFill>
                  <a:srgbClr val="000000"/>
                </a:solidFill>
              </a:rPr>
              <a:t> is the constructor.</a:t>
            </a:r>
          </a:p>
          <a:p>
            <a:endParaRPr lang="en-IN" dirty="0"/>
          </a:p>
          <a:p>
            <a:r>
              <a:rPr lang="en-IN" dirty="0" smtClean="0"/>
              <a:t>2</a:t>
            </a:r>
            <a:r>
              <a:rPr lang="en-IN" dirty="0"/>
              <a:t>. </a:t>
            </a:r>
            <a:r>
              <a:rPr lang="en-IN" dirty="0">
                <a:solidFill>
                  <a:schemeClr val="accent2">
                    <a:lumMod val="50000"/>
                  </a:schemeClr>
                </a:solidFill>
              </a:rPr>
              <a:t>State Updates May Be </a:t>
            </a:r>
            <a:r>
              <a:rPr lang="en-IN" dirty="0" smtClean="0">
                <a:solidFill>
                  <a:schemeClr val="accent2">
                    <a:lumMod val="50000"/>
                  </a:schemeClr>
                </a:solidFill>
              </a:rPr>
              <a:t>Asynchronous.</a:t>
            </a:r>
            <a:br>
              <a:rPr lang="en-IN" dirty="0" smtClean="0">
                <a:solidFill>
                  <a:schemeClr val="accent2">
                    <a:lumMod val="50000"/>
                  </a:schemeClr>
                </a:solidFill>
              </a:rPr>
            </a:br>
            <a:endParaRPr lang="en-IN" dirty="0" smtClean="0">
              <a:solidFill>
                <a:schemeClr val="accent2">
                  <a:lumMod val="50000"/>
                </a:schemeClr>
              </a:solidFill>
            </a:endParaRPr>
          </a:p>
          <a:p>
            <a:r>
              <a:rPr lang="en-IN" dirty="0" smtClean="0">
                <a:solidFill>
                  <a:schemeClr val="accent2">
                    <a:lumMod val="50000"/>
                  </a:schemeClr>
                </a:solidFill>
              </a:rPr>
              <a:t>React </a:t>
            </a:r>
            <a:r>
              <a:rPr lang="en-IN" dirty="0">
                <a:solidFill>
                  <a:schemeClr val="accent2">
                    <a:lumMod val="50000"/>
                  </a:schemeClr>
                </a:solidFill>
              </a:rPr>
              <a:t>may batch multiple </a:t>
            </a:r>
            <a:r>
              <a:rPr lang="en-IN" dirty="0" err="1">
                <a:solidFill>
                  <a:srgbClr val="000000"/>
                </a:solidFill>
              </a:rPr>
              <a:t>setState</a:t>
            </a:r>
            <a:r>
              <a:rPr lang="en-IN" dirty="0">
                <a:solidFill>
                  <a:srgbClr val="000000"/>
                </a:solidFill>
              </a:rPr>
              <a:t>() </a:t>
            </a:r>
            <a:r>
              <a:rPr lang="en-IN" dirty="0">
                <a:solidFill>
                  <a:schemeClr val="accent2">
                    <a:lumMod val="50000"/>
                  </a:schemeClr>
                </a:solidFill>
              </a:rPr>
              <a:t>calls into a single update for performance.</a:t>
            </a:r>
          </a:p>
          <a:p>
            <a:r>
              <a:rPr lang="en-IN" dirty="0" smtClean="0">
                <a:solidFill>
                  <a:schemeClr val="accent2">
                    <a:lumMod val="50000"/>
                  </a:schemeClr>
                </a:solidFill>
              </a:rPr>
              <a:t>Because </a:t>
            </a:r>
            <a:r>
              <a:rPr lang="en-IN" dirty="0" err="1">
                <a:solidFill>
                  <a:srgbClr val="000000"/>
                </a:solidFill>
              </a:rPr>
              <a:t>this.props</a:t>
            </a:r>
            <a:r>
              <a:rPr lang="en-IN" dirty="0">
                <a:solidFill>
                  <a:schemeClr val="accent2">
                    <a:lumMod val="50000"/>
                  </a:schemeClr>
                </a:solidFill>
              </a:rPr>
              <a:t> and </a:t>
            </a:r>
            <a:r>
              <a:rPr lang="en-IN" dirty="0" err="1">
                <a:solidFill>
                  <a:srgbClr val="000000"/>
                </a:solidFill>
              </a:rPr>
              <a:t>this.state</a:t>
            </a:r>
            <a:r>
              <a:rPr lang="en-IN" dirty="0">
                <a:solidFill>
                  <a:schemeClr val="accent2">
                    <a:lumMod val="50000"/>
                  </a:schemeClr>
                </a:solidFill>
              </a:rPr>
              <a:t> may be updated asynchronously, you should not rely on their values for calculating the next state.</a:t>
            </a:r>
          </a:p>
          <a:p>
            <a:endParaRPr lang="en-IN" dirty="0"/>
          </a:p>
          <a:p>
            <a:r>
              <a:rPr lang="en-IN" dirty="0"/>
              <a:t>			</a:t>
            </a:r>
            <a:endParaRPr lang="en-IN" dirty="0" smtClean="0">
              <a:solidFill>
                <a:srgbClr val="0000FF"/>
              </a:solidFill>
              <a:highlight>
                <a:srgbClr val="FFFFFF"/>
              </a:highlight>
            </a:endParaRPr>
          </a:p>
        </p:txBody>
      </p:sp>
      <p:sp>
        <p:nvSpPr>
          <p:cNvPr id="6" name="Title 5"/>
          <p:cNvSpPr>
            <a:spLocks noGrp="1"/>
          </p:cNvSpPr>
          <p:nvPr>
            <p:ph type="title"/>
          </p:nvPr>
        </p:nvSpPr>
        <p:spPr>
          <a:xfrm>
            <a:off x="307364" y="673331"/>
            <a:ext cx="8600807" cy="623454"/>
          </a:xfrm>
        </p:spPr>
        <p:txBody>
          <a:bodyPr/>
          <a:lstStyle/>
          <a:p>
            <a:r>
              <a:rPr lang="en-US" b="1" dirty="0" smtClean="0"/>
              <a:t>Three Things about State</a:t>
            </a:r>
            <a:endParaRPr lang="en-US" b="1" dirty="0"/>
          </a:p>
        </p:txBody>
      </p:sp>
      <p:pic>
        <p:nvPicPr>
          <p:cNvPr id="4" name="Picture 3"/>
          <p:cNvPicPr>
            <a:picLocks noChangeAspect="1"/>
          </p:cNvPicPr>
          <p:nvPr/>
        </p:nvPicPr>
        <p:blipFill>
          <a:blip r:embed="rId2"/>
          <a:stretch>
            <a:fillRect/>
          </a:stretch>
        </p:blipFill>
        <p:spPr>
          <a:xfrm>
            <a:off x="7135317" y="163659"/>
            <a:ext cx="1774895" cy="626301"/>
          </a:xfrm>
          <a:prstGeom prst="rect">
            <a:avLst/>
          </a:prstGeom>
        </p:spPr>
      </p:pic>
    </p:spTree>
    <p:extLst>
      <p:ext uri="{BB962C8B-B14F-4D97-AF65-F5344CB8AC3E}">
        <p14:creationId xmlns:p14="http://schemas.microsoft.com/office/powerpoint/2010/main" val="3361727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82600" y="1504604"/>
            <a:ext cx="8425571" cy="5380247"/>
          </a:xfrm>
        </p:spPr>
        <p:txBody>
          <a:bodyPr/>
          <a:lstStyle/>
          <a:p>
            <a:r>
              <a:rPr lang="en-IN" dirty="0">
                <a:solidFill>
                  <a:schemeClr val="accent2">
                    <a:lumMod val="50000"/>
                  </a:schemeClr>
                </a:solidFill>
              </a:rPr>
              <a:t>For example, this code may fail to update the counter:</a:t>
            </a:r>
          </a:p>
          <a:p>
            <a:endParaRPr lang="en-IN" sz="1400" dirty="0" smtClean="0">
              <a:solidFill>
                <a:srgbClr val="000000"/>
              </a:solidFill>
            </a:endParaRPr>
          </a:p>
          <a:p>
            <a:r>
              <a:rPr lang="en-IN" sz="1400" dirty="0" smtClean="0">
                <a:solidFill>
                  <a:srgbClr val="000000"/>
                </a:solidFill>
              </a:rPr>
              <a:t>// </a:t>
            </a:r>
            <a:r>
              <a:rPr lang="en-IN" sz="1400" dirty="0">
                <a:solidFill>
                  <a:srgbClr val="000000"/>
                </a:solidFill>
              </a:rPr>
              <a:t>Wrong</a:t>
            </a:r>
          </a:p>
          <a:p>
            <a:r>
              <a:rPr lang="en-IN" sz="1400" dirty="0" err="1" smtClean="0">
                <a:solidFill>
                  <a:srgbClr val="000000"/>
                </a:solidFill>
              </a:rPr>
              <a:t>this.setState</a:t>
            </a:r>
            <a:r>
              <a:rPr lang="en-IN" sz="1400" dirty="0" smtClean="0">
                <a:solidFill>
                  <a:srgbClr val="000000"/>
                </a:solidFill>
              </a:rPr>
              <a:t>({ </a:t>
            </a:r>
            <a:r>
              <a:rPr lang="en-IN" sz="1400" dirty="0">
                <a:solidFill>
                  <a:srgbClr val="000000"/>
                </a:solidFill>
              </a:rPr>
              <a:t>counter: </a:t>
            </a:r>
            <a:r>
              <a:rPr lang="en-IN" sz="1400" dirty="0" err="1">
                <a:solidFill>
                  <a:srgbClr val="000000"/>
                </a:solidFill>
              </a:rPr>
              <a:t>this.state.counter</a:t>
            </a:r>
            <a:r>
              <a:rPr lang="en-IN" sz="1400" dirty="0">
                <a:solidFill>
                  <a:srgbClr val="000000"/>
                </a:solidFill>
              </a:rPr>
              <a:t> + </a:t>
            </a:r>
            <a:r>
              <a:rPr lang="en-IN" sz="1400" dirty="0" err="1">
                <a:solidFill>
                  <a:srgbClr val="000000"/>
                </a:solidFill>
              </a:rPr>
              <a:t>this.props.increment</a:t>
            </a:r>
            <a:r>
              <a:rPr lang="en-IN" sz="1400" dirty="0" smtClean="0">
                <a:solidFill>
                  <a:srgbClr val="000000"/>
                </a:solidFill>
              </a:rPr>
              <a:t>,});</a:t>
            </a:r>
            <a:endParaRPr lang="en-IN" sz="1400" dirty="0">
              <a:solidFill>
                <a:srgbClr val="000000"/>
              </a:solidFill>
            </a:endParaRPr>
          </a:p>
          <a:p>
            <a:r>
              <a:rPr lang="en-IN" dirty="0" smtClean="0">
                <a:solidFill>
                  <a:schemeClr val="accent2">
                    <a:lumMod val="50000"/>
                  </a:schemeClr>
                </a:solidFill>
              </a:rPr>
              <a:t>To </a:t>
            </a:r>
            <a:r>
              <a:rPr lang="en-IN" dirty="0">
                <a:solidFill>
                  <a:schemeClr val="accent2">
                    <a:lumMod val="50000"/>
                  </a:schemeClr>
                </a:solidFill>
              </a:rPr>
              <a:t>fix it, use a second form of </a:t>
            </a:r>
            <a:r>
              <a:rPr lang="en-IN" dirty="0" err="1">
                <a:solidFill>
                  <a:srgbClr val="000000"/>
                </a:solidFill>
              </a:rPr>
              <a:t>setState</a:t>
            </a:r>
            <a:r>
              <a:rPr lang="en-IN" dirty="0">
                <a:solidFill>
                  <a:srgbClr val="000000"/>
                </a:solidFill>
              </a:rPr>
              <a:t>() </a:t>
            </a:r>
            <a:r>
              <a:rPr lang="en-IN" dirty="0">
                <a:solidFill>
                  <a:schemeClr val="accent2">
                    <a:lumMod val="50000"/>
                  </a:schemeClr>
                </a:solidFill>
              </a:rPr>
              <a:t>that accepts a function rather than an object. That function will receive the previous state as the first argument, and the props at the time the update is applied as the second argument:</a:t>
            </a:r>
          </a:p>
          <a:p>
            <a:endParaRPr lang="en-IN" sz="1400" dirty="0" smtClean="0">
              <a:solidFill>
                <a:srgbClr val="000000"/>
              </a:solidFill>
            </a:endParaRPr>
          </a:p>
          <a:p>
            <a:r>
              <a:rPr lang="en-IN" sz="1400" dirty="0" smtClean="0">
                <a:solidFill>
                  <a:srgbClr val="000000"/>
                </a:solidFill>
              </a:rPr>
              <a:t>// </a:t>
            </a:r>
            <a:r>
              <a:rPr lang="en-IN" sz="1400" dirty="0">
                <a:solidFill>
                  <a:srgbClr val="000000"/>
                </a:solidFill>
              </a:rPr>
              <a:t>Correct</a:t>
            </a:r>
          </a:p>
          <a:p>
            <a:r>
              <a:rPr lang="en-IN" sz="1400" dirty="0" err="1" smtClean="0">
                <a:solidFill>
                  <a:srgbClr val="000000"/>
                </a:solidFill>
              </a:rPr>
              <a:t>this.setState</a:t>
            </a:r>
            <a:r>
              <a:rPr lang="en-IN" sz="1400" dirty="0">
                <a:solidFill>
                  <a:srgbClr val="000000"/>
                </a:solidFill>
              </a:rPr>
              <a:t>((</a:t>
            </a:r>
            <a:r>
              <a:rPr lang="en-IN" sz="1400" dirty="0" err="1">
                <a:solidFill>
                  <a:srgbClr val="000000"/>
                </a:solidFill>
              </a:rPr>
              <a:t>prevState</a:t>
            </a:r>
            <a:r>
              <a:rPr lang="en-IN" sz="1400" dirty="0">
                <a:solidFill>
                  <a:srgbClr val="000000"/>
                </a:solidFill>
              </a:rPr>
              <a:t>, props) =&gt; ({</a:t>
            </a:r>
          </a:p>
          <a:p>
            <a:r>
              <a:rPr lang="en-IN" sz="1400" dirty="0" smtClean="0">
                <a:solidFill>
                  <a:srgbClr val="000000"/>
                </a:solidFill>
              </a:rPr>
              <a:t>  </a:t>
            </a:r>
            <a:r>
              <a:rPr lang="en-IN" sz="1400" dirty="0">
                <a:solidFill>
                  <a:srgbClr val="000000"/>
                </a:solidFill>
              </a:rPr>
              <a:t>counter: </a:t>
            </a:r>
            <a:r>
              <a:rPr lang="en-IN" sz="1400" dirty="0" err="1">
                <a:solidFill>
                  <a:srgbClr val="000000"/>
                </a:solidFill>
              </a:rPr>
              <a:t>prevState.counter</a:t>
            </a:r>
            <a:r>
              <a:rPr lang="en-IN" sz="1400" dirty="0">
                <a:solidFill>
                  <a:srgbClr val="000000"/>
                </a:solidFill>
              </a:rPr>
              <a:t> + </a:t>
            </a:r>
            <a:r>
              <a:rPr lang="en-IN" sz="1400" dirty="0" err="1" smtClean="0">
                <a:solidFill>
                  <a:srgbClr val="000000"/>
                </a:solidFill>
              </a:rPr>
              <a:t>props.increment</a:t>
            </a:r>
            <a:r>
              <a:rPr lang="en-IN" sz="1400" dirty="0" smtClean="0">
                <a:solidFill>
                  <a:srgbClr val="000000"/>
                </a:solidFill>
              </a:rPr>
              <a:t>}));</a:t>
            </a:r>
            <a:endParaRPr lang="en-IN" sz="1400" dirty="0">
              <a:solidFill>
                <a:srgbClr val="000000"/>
              </a:solidFill>
            </a:endParaRPr>
          </a:p>
          <a:p>
            <a:endParaRPr lang="en-IN" dirty="0" smtClean="0"/>
          </a:p>
          <a:p>
            <a:r>
              <a:rPr lang="en-IN" dirty="0" smtClean="0">
                <a:solidFill>
                  <a:schemeClr val="accent2">
                    <a:lumMod val="50000"/>
                  </a:schemeClr>
                </a:solidFill>
              </a:rPr>
              <a:t>We </a:t>
            </a:r>
            <a:r>
              <a:rPr lang="en-IN" dirty="0">
                <a:solidFill>
                  <a:schemeClr val="accent2">
                    <a:lumMod val="50000"/>
                  </a:schemeClr>
                </a:solidFill>
              </a:rPr>
              <a:t>used an arrow function above, but it also works with regular functions</a:t>
            </a:r>
            <a:r>
              <a:rPr lang="en-IN" dirty="0" smtClean="0">
                <a:solidFill>
                  <a:schemeClr val="accent2">
                    <a:lumMod val="50000"/>
                  </a:schemeClr>
                </a:solidFill>
              </a:rPr>
              <a:t>:</a:t>
            </a:r>
            <a:endParaRPr lang="en-IN" dirty="0">
              <a:solidFill>
                <a:schemeClr val="accent2">
                  <a:lumMod val="50000"/>
                </a:schemeClr>
              </a:solidFill>
            </a:endParaRPr>
          </a:p>
          <a:p>
            <a:endParaRPr lang="en-IN" sz="1400" dirty="0" smtClean="0">
              <a:solidFill>
                <a:srgbClr val="000000"/>
              </a:solidFill>
            </a:endParaRPr>
          </a:p>
          <a:p>
            <a:r>
              <a:rPr lang="en-IN" sz="1400" dirty="0" smtClean="0">
                <a:solidFill>
                  <a:srgbClr val="000000"/>
                </a:solidFill>
              </a:rPr>
              <a:t>// </a:t>
            </a:r>
            <a:r>
              <a:rPr lang="en-IN" sz="1400" dirty="0">
                <a:solidFill>
                  <a:srgbClr val="000000"/>
                </a:solidFill>
              </a:rPr>
              <a:t>Correct</a:t>
            </a:r>
          </a:p>
          <a:p>
            <a:r>
              <a:rPr lang="en-IN" sz="1400" dirty="0" err="1" smtClean="0">
                <a:solidFill>
                  <a:srgbClr val="000000"/>
                </a:solidFill>
              </a:rPr>
              <a:t>this.setState</a:t>
            </a:r>
            <a:r>
              <a:rPr lang="en-IN" sz="1400" dirty="0" smtClean="0">
                <a:solidFill>
                  <a:srgbClr val="000000"/>
                </a:solidFill>
              </a:rPr>
              <a:t>(function(</a:t>
            </a:r>
            <a:r>
              <a:rPr lang="en-IN" sz="1400" dirty="0" err="1" smtClean="0">
                <a:solidFill>
                  <a:srgbClr val="000000"/>
                </a:solidFill>
              </a:rPr>
              <a:t>prevState</a:t>
            </a:r>
            <a:r>
              <a:rPr lang="en-IN" sz="1400" dirty="0">
                <a:solidFill>
                  <a:srgbClr val="000000"/>
                </a:solidFill>
              </a:rPr>
              <a:t>, props) {</a:t>
            </a:r>
          </a:p>
          <a:p>
            <a:r>
              <a:rPr lang="en-IN" sz="1400" dirty="0">
                <a:solidFill>
                  <a:srgbClr val="000000"/>
                </a:solidFill>
              </a:rPr>
              <a:t>	</a:t>
            </a:r>
            <a:r>
              <a:rPr lang="en-IN" sz="1400" dirty="0" smtClean="0">
                <a:solidFill>
                  <a:srgbClr val="000000"/>
                </a:solidFill>
              </a:rPr>
              <a:t>return {counter</a:t>
            </a:r>
            <a:r>
              <a:rPr lang="en-IN" sz="1400" dirty="0">
                <a:solidFill>
                  <a:srgbClr val="000000"/>
                </a:solidFill>
              </a:rPr>
              <a:t>: </a:t>
            </a:r>
            <a:r>
              <a:rPr lang="en-IN" sz="1400" dirty="0" err="1">
                <a:solidFill>
                  <a:srgbClr val="000000"/>
                </a:solidFill>
              </a:rPr>
              <a:t>prevState.counter</a:t>
            </a:r>
            <a:r>
              <a:rPr lang="en-IN" sz="1400" dirty="0">
                <a:solidFill>
                  <a:srgbClr val="000000"/>
                </a:solidFill>
              </a:rPr>
              <a:t> + </a:t>
            </a:r>
            <a:r>
              <a:rPr lang="en-IN" sz="1400" dirty="0" err="1" smtClean="0">
                <a:solidFill>
                  <a:srgbClr val="000000"/>
                </a:solidFill>
              </a:rPr>
              <a:t>props.increment</a:t>
            </a:r>
            <a:r>
              <a:rPr lang="en-IN" sz="1400" dirty="0" smtClean="0">
                <a:solidFill>
                  <a:srgbClr val="000000"/>
                </a:solidFill>
              </a:rPr>
              <a:t>};</a:t>
            </a:r>
            <a:endParaRPr lang="en-IN" sz="1400" dirty="0">
              <a:solidFill>
                <a:srgbClr val="000000"/>
              </a:solidFill>
            </a:endParaRPr>
          </a:p>
          <a:p>
            <a:r>
              <a:rPr lang="en-IN" sz="1400" dirty="0" smtClean="0">
                <a:solidFill>
                  <a:srgbClr val="000000"/>
                </a:solidFill>
              </a:rPr>
              <a:t>});</a:t>
            </a:r>
            <a:endParaRPr lang="en-IN" sz="1400" dirty="0">
              <a:solidFill>
                <a:srgbClr val="000000"/>
              </a:solidFill>
              <a:highlight>
                <a:srgbClr val="FFFFFF"/>
              </a:highlight>
            </a:endParaRPr>
          </a:p>
        </p:txBody>
      </p:sp>
      <p:sp>
        <p:nvSpPr>
          <p:cNvPr id="6" name="Title 5"/>
          <p:cNvSpPr>
            <a:spLocks noGrp="1"/>
          </p:cNvSpPr>
          <p:nvPr>
            <p:ph type="title"/>
          </p:nvPr>
        </p:nvSpPr>
        <p:spPr>
          <a:xfrm>
            <a:off x="307364" y="673331"/>
            <a:ext cx="8600807" cy="623454"/>
          </a:xfrm>
        </p:spPr>
        <p:txBody>
          <a:bodyPr/>
          <a:lstStyle/>
          <a:p>
            <a:r>
              <a:rPr lang="en-US" b="1" dirty="0" err="1" smtClean="0"/>
              <a:t>Async</a:t>
            </a:r>
            <a:r>
              <a:rPr lang="en-US" b="1" dirty="0" smtClean="0"/>
              <a:t> Update Example</a:t>
            </a:r>
            <a:endParaRPr lang="en-US" b="1" dirty="0"/>
          </a:p>
        </p:txBody>
      </p:sp>
      <p:pic>
        <p:nvPicPr>
          <p:cNvPr id="4" name="Picture 3"/>
          <p:cNvPicPr>
            <a:picLocks noChangeAspect="1"/>
          </p:cNvPicPr>
          <p:nvPr/>
        </p:nvPicPr>
        <p:blipFill>
          <a:blip r:embed="rId2"/>
          <a:stretch>
            <a:fillRect/>
          </a:stretch>
        </p:blipFill>
        <p:spPr>
          <a:xfrm>
            <a:off x="7135317" y="163659"/>
            <a:ext cx="1774895" cy="626301"/>
          </a:xfrm>
          <a:prstGeom prst="rect">
            <a:avLst/>
          </a:prstGeom>
        </p:spPr>
      </p:pic>
    </p:spTree>
    <p:extLst>
      <p:ext uri="{BB962C8B-B14F-4D97-AF65-F5344CB8AC3E}">
        <p14:creationId xmlns:p14="http://schemas.microsoft.com/office/powerpoint/2010/main" val="85968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82600" y="1504604"/>
            <a:ext cx="8425571" cy="5537213"/>
          </a:xfrm>
        </p:spPr>
        <p:txBody>
          <a:bodyPr/>
          <a:lstStyle/>
          <a:p>
            <a:r>
              <a:rPr lang="en-IN" dirty="0">
                <a:solidFill>
                  <a:schemeClr val="accent2">
                    <a:lumMod val="50000"/>
                  </a:schemeClr>
                </a:solidFill>
              </a:rPr>
              <a:t>3. State Updates are Merged</a:t>
            </a:r>
          </a:p>
          <a:p>
            <a:r>
              <a:rPr lang="en-IN" dirty="0" smtClean="0">
                <a:solidFill>
                  <a:schemeClr val="accent2">
                    <a:lumMod val="50000"/>
                  </a:schemeClr>
                </a:solidFill>
              </a:rPr>
              <a:t>When </a:t>
            </a:r>
            <a:r>
              <a:rPr lang="en-IN" dirty="0">
                <a:solidFill>
                  <a:schemeClr val="accent2">
                    <a:lumMod val="50000"/>
                  </a:schemeClr>
                </a:solidFill>
              </a:rPr>
              <a:t>you call </a:t>
            </a:r>
            <a:r>
              <a:rPr lang="en-IN" dirty="0" err="1">
                <a:solidFill>
                  <a:srgbClr val="000000"/>
                </a:solidFill>
              </a:rPr>
              <a:t>setState</a:t>
            </a:r>
            <a:r>
              <a:rPr lang="en-IN" dirty="0">
                <a:solidFill>
                  <a:srgbClr val="000000"/>
                </a:solidFill>
              </a:rPr>
              <a:t>(), </a:t>
            </a:r>
            <a:r>
              <a:rPr lang="en-IN" dirty="0">
                <a:solidFill>
                  <a:schemeClr val="accent2">
                    <a:lumMod val="50000"/>
                  </a:schemeClr>
                </a:solidFill>
              </a:rPr>
              <a:t>React merges the object you provide into the current state</a:t>
            </a:r>
            <a:r>
              <a:rPr lang="en-IN" dirty="0" smtClean="0">
                <a:solidFill>
                  <a:schemeClr val="accent2">
                    <a:lumMod val="50000"/>
                  </a:schemeClr>
                </a:solidFill>
              </a:rPr>
              <a:t>.</a:t>
            </a:r>
            <a:endParaRPr lang="en-IN" dirty="0">
              <a:solidFill>
                <a:schemeClr val="accent2">
                  <a:lumMod val="50000"/>
                </a:schemeClr>
              </a:solidFill>
            </a:endParaRPr>
          </a:p>
          <a:p>
            <a:r>
              <a:rPr lang="en-IN" sz="1400" dirty="0" smtClean="0">
                <a:solidFill>
                  <a:srgbClr val="000000"/>
                </a:solidFill>
              </a:rPr>
              <a:t>For </a:t>
            </a:r>
            <a:r>
              <a:rPr lang="en-IN" sz="1400" dirty="0">
                <a:solidFill>
                  <a:srgbClr val="000000"/>
                </a:solidFill>
              </a:rPr>
              <a:t>example, your state may contain several independent variables:</a:t>
            </a:r>
          </a:p>
          <a:p>
            <a:r>
              <a:rPr lang="en-IN" sz="1400" dirty="0" smtClean="0">
                <a:solidFill>
                  <a:srgbClr val="000000"/>
                </a:solidFill>
              </a:rPr>
              <a:t>  </a:t>
            </a:r>
            <a:r>
              <a:rPr lang="en-IN" sz="1400" dirty="0">
                <a:solidFill>
                  <a:srgbClr val="000000"/>
                </a:solidFill>
              </a:rPr>
              <a:t>constructor(props) </a:t>
            </a:r>
            <a:r>
              <a:rPr lang="en-IN" sz="1400" dirty="0" smtClean="0">
                <a:solidFill>
                  <a:srgbClr val="000000"/>
                </a:solidFill>
              </a:rPr>
              <a:t>{super(props</a:t>
            </a:r>
            <a:r>
              <a:rPr lang="en-IN" sz="1400" dirty="0">
                <a:solidFill>
                  <a:srgbClr val="000000"/>
                </a:solidFill>
              </a:rPr>
              <a:t>);</a:t>
            </a:r>
          </a:p>
          <a:p>
            <a:r>
              <a:rPr lang="en-IN" sz="1400" dirty="0">
                <a:solidFill>
                  <a:srgbClr val="000000"/>
                </a:solidFill>
              </a:rPr>
              <a:t>	</a:t>
            </a:r>
            <a:r>
              <a:rPr lang="en-IN" sz="1400" dirty="0" err="1">
                <a:solidFill>
                  <a:srgbClr val="000000"/>
                </a:solidFill>
              </a:rPr>
              <a:t>this.state</a:t>
            </a:r>
            <a:r>
              <a:rPr lang="en-IN" sz="1400" dirty="0">
                <a:solidFill>
                  <a:srgbClr val="000000"/>
                </a:solidFill>
              </a:rPr>
              <a:t> = </a:t>
            </a:r>
            <a:r>
              <a:rPr lang="en-IN" sz="1400" dirty="0" smtClean="0">
                <a:solidFill>
                  <a:srgbClr val="000000"/>
                </a:solidFill>
              </a:rPr>
              <a:t>{posts</a:t>
            </a:r>
            <a:r>
              <a:rPr lang="en-IN" sz="1400" dirty="0">
                <a:solidFill>
                  <a:srgbClr val="000000"/>
                </a:solidFill>
              </a:rPr>
              <a:t>: </a:t>
            </a:r>
            <a:r>
              <a:rPr lang="en-IN" sz="1400" dirty="0" smtClean="0">
                <a:solidFill>
                  <a:srgbClr val="000000"/>
                </a:solidFill>
              </a:rPr>
              <a:t>[],comments</a:t>
            </a:r>
            <a:r>
              <a:rPr lang="en-IN" sz="1400" dirty="0">
                <a:solidFill>
                  <a:srgbClr val="000000"/>
                </a:solidFill>
              </a:rPr>
              <a:t>: </a:t>
            </a:r>
            <a:r>
              <a:rPr lang="en-IN" sz="1400" dirty="0" smtClean="0">
                <a:solidFill>
                  <a:srgbClr val="000000"/>
                </a:solidFill>
              </a:rPr>
              <a:t>[]};}</a:t>
            </a:r>
            <a:endParaRPr lang="en-IN" sz="1400" dirty="0">
              <a:solidFill>
                <a:srgbClr val="000000"/>
              </a:solidFill>
            </a:endParaRPr>
          </a:p>
          <a:p>
            <a:r>
              <a:rPr lang="en-IN" dirty="0" smtClean="0">
                <a:solidFill>
                  <a:schemeClr val="accent2">
                    <a:lumMod val="50000"/>
                  </a:schemeClr>
                </a:solidFill>
              </a:rPr>
              <a:t>Then </a:t>
            </a:r>
            <a:r>
              <a:rPr lang="en-IN" dirty="0">
                <a:solidFill>
                  <a:schemeClr val="accent2">
                    <a:lumMod val="50000"/>
                  </a:schemeClr>
                </a:solidFill>
              </a:rPr>
              <a:t>you can update them independently with separate </a:t>
            </a:r>
            <a:r>
              <a:rPr lang="en-IN" dirty="0" err="1">
                <a:solidFill>
                  <a:srgbClr val="000000"/>
                </a:solidFill>
              </a:rPr>
              <a:t>setState</a:t>
            </a:r>
            <a:r>
              <a:rPr lang="en-IN" dirty="0">
                <a:solidFill>
                  <a:srgbClr val="000000"/>
                </a:solidFill>
              </a:rPr>
              <a:t>() </a:t>
            </a:r>
            <a:r>
              <a:rPr lang="en-IN" dirty="0">
                <a:solidFill>
                  <a:schemeClr val="accent2">
                    <a:lumMod val="50000"/>
                  </a:schemeClr>
                </a:solidFill>
              </a:rPr>
              <a:t>calls</a:t>
            </a:r>
            <a:r>
              <a:rPr lang="en-IN" dirty="0" smtClean="0">
                <a:solidFill>
                  <a:schemeClr val="accent2">
                    <a:lumMod val="50000"/>
                  </a:schemeClr>
                </a:solidFill>
              </a:rPr>
              <a:t>:</a:t>
            </a:r>
            <a:endParaRPr lang="en-IN" dirty="0">
              <a:solidFill>
                <a:schemeClr val="accent2">
                  <a:lumMod val="50000"/>
                </a:schemeClr>
              </a:solidFill>
            </a:endParaRPr>
          </a:p>
          <a:p>
            <a:r>
              <a:rPr lang="en-IN" sz="1400" dirty="0">
                <a:solidFill>
                  <a:srgbClr val="000000"/>
                </a:solidFill>
              </a:rPr>
              <a:t>		  </a:t>
            </a:r>
            <a:r>
              <a:rPr lang="en-IN" sz="1400" dirty="0" err="1">
                <a:solidFill>
                  <a:srgbClr val="000000"/>
                </a:solidFill>
              </a:rPr>
              <a:t>componentDidMount</a:t>
            </a:r>
            <a:r>
              <a:rPr lang="en-IN" sz="1400" dirty="0">
                <a:solidFill>
                  <a:srgbClr val="000000"/>
                </a:solidFill>
              </a:rPr>
              <a:t>() {</a:t>
            </a:r>
          </a:p>
          <a:p>
            <a:r>
              <a:rPr lang="en-IN" sz="1400" dirty="0">
                <a:solidFill>
                  <a:srgbClr val="000000"/>
                </a:solidFill>
              </a:rPr>
              <a:t>			</a:t>
            </a:r>
            <a:r>
              <a:rPr lang="en-IN" sz="1400" dirty="0" err="1">
                <a:solidFill>
                  <a:srgbClr val="000000"/>
                </a:solidFill>
              </a:rPr>
              <a:t>fetchPosts</a:t>
            </a:r>
            <a:r>
              <a:rPr lang="en-IN" sz="1400" dirty="0">
                <a:solidFill>
                  <a:srgbClr val="000000"/>
                </a:solidFill>
              </a:rPr>
              <a:t>().then(response =&gt; {</a:t>
            </a:r>
          </a:p>
          <a:p>
            <a:r>
              <a:rPr lang="en-IN" sz="1400" dirty="0">
                <a:solidFill>
                  <a:srgbClr val="000000"/>
                </a:solidFill>
              </a:rPr>
              <a:t>			  </a:t>
            </a:r>
            <a:r>
              <a:rPr lang="en-IN" sz="1400" dirty="0" err="1">
                <a:solidFill>
                  <a:srgbClr val="000000"/>
                </a:solidFill>
              </a:rPr>
              <a:t>this.setState</a:t>
            </a:r>
            <a:r>
              <a:rPr lang="en-IN" sz="1400" dirty="0">
                <a:solidFill>
                  <a:srgbClr val="000000"/>
                </a:solidFill>
              </a:rPr>
              <a:t>({</a:t>
            </a:r>
          </a:p>
          <a:p>
            <a:r>
              <a:rPr lang="en-IN" sz="1400" dirty="0">
                <a:solidFill>
                  <a:srgbClr val="000000"/>
                </a:solidFill>
              </a:rPr>
              <a:t>				posts: </a:t>
            </a:r>
            <a:r>
              <a:rPr lang="en-IN" sz="1400" dirty="0" err="1">
                <a:solidFill>
                  <a:srgbClr val="000000"/>
                </a:solidFill>
              </a:rPr>
              <a:t>response.posts</a:t>
            </a:r>
            <a:endParaRPr lang="en-IN" sz="1400" dirty="0">
              <a:solidFill>
                <a:srgbClr val="000000"/>
              </a:solidFill>
            </a:endParaRPr>
          </a:p>
          <a:p>
            <a:r>
              <a:rPr lang="en-IN" sz="1400" dirty="0">
                <a:solidFill>
                  <a:srgbClr val="000000"/>
                </a:solidFill>
              </a:rPr>
              <a:t>			  });</a:t>
            </a:r>
          </a:p>
          <a:p>
            <a:r>
              <a:rPr lang="en-IN" sz="1400" dirty="0">
                <a:solidFill>
                  <a:srgbClr val="000000"/>
                </a:solidFill>
              </a:rPr>
              <a:t>			});</a:t>
            </a:r>
          </a:p>
          <a:p>
            <a:endParaRPr lang="en-IN" sz="1400" dirty="0">
              <a:solidFill>
                <a:srgbClr val="000000"/>
              </a:solidFill>
            </a:endParaRPr>
          </a:p>
          <a:p>
            <a:r>
              <a:rPr lang="en-IN" sz="1400" dirty="0">
                <a:solidFill>
                  <a:srgbClr val="000000"/>
                </a:solidFill>
              </a:rPr>
              <a:t>			</a:t>
            </a:r>
            <a:r>
              <a:rPr lang="en-IN" sz="1400" dirty="0" err="1">
                <a:solidFill>
                  <a:srgbClr val="000000"/>
                </a:solidFill>
              </a:rPr>
              <a:t>fetchComments</a:t>
            </a:r>
            <a:r>
              <a:rPr lang="en-IN" sz="1400" dirty="0">
                <a:solidFill>
                  <a:srgbClr val="000000"/>
                </a:solidFill>
              </a:rPr>
              <a:t>().then(response =&gt; {</a:t>
            </a:r>
          </a:p>
          <a:p>
            <a:r>
              <a:rPr lang="en-IN" sz="1400" dirty="0">
                <a:solidFill>
                  <a:srgbClr val="000000"/>
                </a:solidFill>
              </a:rPr>
              <a:t>			  </a:t>
            </a:r>
            <a:r>
              <a:rPr lang="en-IN" sz="1400" dirty="0" err="1">
                <a:solidFill>
                  <a:srgbClr val="000000"/>
                </a:solidFill>
              </a:rPr>
              <a:t>this.setState</a:t>
            </a:r>
            <a:r>
              <a:rPr lang="en-IN" sz="1400" dirty="0">
                <a:solidFill>
                  <a:srgbClr val="000000"/>
                </a:solidFill>
              </a:rPr>
              <a:t>({</a:t>
            </a:r>
          </a:p>
          <a:p>
            <a:r>
              <a:rPr lang="en-IN" sz="1400" dirty="0">
                <a:solidFill>
                  <a:srgbClr val="000000"/>
                </a:solidFill>
              </a:rPr>
              <a:t>				comments: </a:t>
            </a:r>
            <a:r>
              <a:rPr lang="en-IN" sz="1400" dirty="0" err="1">
                <a:solidFill>
                  <a:srgbClr val="000000"/>
                </a:solidFill>
              </a:rPr>
              <a:t>response.comments</a:t>
            </a:r>
            <a:endParaRPr lang="en-IN" sz="1400" dirty="0">
              <a:solidFill>
                <a:srgbClr val="000000"/>
              </a:solidFill>
            </a:endParaRPr>
          </a:p>
          <a:p>
            <a:r>
              <a:rPr lang="en-IN" sz="1400" dirty="0">
                <a:solidFill>
                  <a:srgbClr val="000000"/>
                </a:solidFill>
              </a:rPr>
              <a:t>			  });</a:t>
            </a:r>
          </a:p>
          <a:p>
            <a:r>
              <a:rPr lang="en-IN" sz="1400" dirty="0">
                <a:solidFill>
                  <a:srgbClr val="000000"/>
                </a:solidFill>
              </a:rPr>
              <a:t>			});</a:t>
            </a:r>
          </a:p>
          <a:p>
            <a:r>
              <a:rPr lang="en-IN" sz="1400" dirty="0">
                <a:solidFill>
                  <a:srgbClr val="000000"/>
                </a:solidFill>
              </a:rPr>
              <a:t>		  </a:t>
            </a:r>
            <a:r>
              <a:rPr lang="en-IN" sz="1400" dirty="0" smtClean="0">
                <a:solidFill>
                  <a:srgbClr val="000000"/>
                </a:solidFill>
              </a:rPr>
              <a:t>}</a:t>
            </a:r>
            <a:r>
              <a:rPr lang="en-IN" dirty="0"/>
              <a:t>		</a:t>
            </a:r>
            <a:endParaRPr lang="en-IN" dirty="0" smtClean="0">
              <a:solidFill>
                <a:srgbClr val="0000FF"/>
              </a:solidFill>
              <a:highlight>
                <a:srgbClr val="FFFFFF"/>
              </a:highlight>
            </a:endParaRPr>
          </a:p>
        </p:txBody>
      </p:sp>
      <p:sp>
        <p:nvSpPr>
          <p:cNvPr id="6" name="Title 5"/>
          <p:cNvSpPr>
            <a:spLocks noGrp="1"/>
          </p:cNvSpPr>
          <p:nvPr>
            <p:ph type="title"/>
          </p:nvPr>
        </p:nvSpPr>
        <p:spPr>
          <a:xfrm>
            <a:off x="307364" y="673331"/>
            <a:ext cx="8600807" cy="623454"/>
          </a:xfrm>
        </p:spPr>
        <p:txBody>
          <a:bodyPr/>
          <a:lstStyle/>
          <a:p>
            <a:r>
              <a:rPr lang="en-US" b="1" dirty="0" smtClean="0"/>
              <a:t>Three Things about State Cont.</a:t>
            </a:r>
            <a:endParaRPr lang="en-US" b="1" dirty="0"/>
          </a:p>
        </p:txBody>
      </p:sp>
      <p:pic>
        <p:nvPicPr>
          <p:cNvPr id="4" name="Picture 3"/>
          <p:cNvPicPr>
            <a:picLocks noChangeAspect="1"/>
          </p:cNvPicPr>
          <p:nvPr/>
        </p:nvPicPr>
        <p:blipFill>
          <a:blip r:embed="rId2"/>
          <a:stretch>
            <a:fillRect/>
          </a:stretch>
        </p:blipFill>
        <p:spPr>
          <a:xfrm>
            <a:off x="7135317" y="163659"/>
            <a:ext cx="1774895" cy="626301"/>
          </a:xfrm>
          <a:prstGeom prst="rect">
            <a:avLst/>
          </a:prstGeom>
        </p:spPr>
      </p:pic>
    </p:spTree>
    <p:extLst>
      <p:ext uri="{BB962C8B-B14F-4D97-AF65-F5344CB8AC3E}">
        <p14:creationId xmlns:p14="http://schemas.microsoft.com/office/powerpoint/2010/main" val="74280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82600" y="1504604"/>
            <a:ext cx="8425571" cy="3767498"/>
          </a:xfrm>
        </p:spPr>
        <p:txBody>
          <a:bodyPr/>
          <a:lstStyle/>
          <a:p>
            <a:r>
              <a:rPr lang="en-IN" dirty="0">
                <a:solidFill>
                  <a:schemeClr val="accent2">
                    <a:lumMod val="50000"/>
                  </a:schemeClr>
                </a:solidFill>
              </a:rPr>
              <a:t>The merging is shallow, so </a:t>
            </a:r>
            <a:r>
              <a:rPr lang="en-IN" dirty="0" err="1">
                <a:solidFill>
                  <a:srgbClr val="000000"/>
                </a:solidFill>
              </a:rPr>
              <a:t>this.setState</a:t>
            </a:r>
            <a:r>
              <a:rPr lang="en-IN" dirty="0">
                <a:solidFill>
                  <a:srgbClr val="000000"/>
                </a:solidFill>
              </a:rPr>
              <a:t>({comments}) </a:t>
            </a:r>
            <a:r>
              <a:rPr lang="en-IN" dirty="0">
                <a:solidFill>
                  <a:schemeClr val="accent2">
                    <a:lumMod val="50000"/>
                  </a:schemeClr>
                </a:solidFill>
              </a:rPr>
              <a:t>leaves </a:t>
            </a:r>
            <a:r>
              <a:rPr lang="en-IN" dirty="0" err="1">
                <a:solidFill>
                  <a:srgbClr val="000000"/>
                </a:solidFill>
              </a:rPr>
              <a:t>this.state.posts</a:t>
            </a:r>
            <a:r>
              <a:rPr lang="en-IN" dirty="0">
                <a:solidFill>
                  <a:schemeClr val="accent2">
                    <a:lumMod val="50000"/>
                  </a:schemeClr>
                </a:solidFill>
              </a:rPr>
              <a:t> intact, but completely replaces </a:t>
            </a:r>
            <a:r>
              <a:rPr lang="en-IN" dirty="0" err="1">
                <a:solidFill>
                  <a:srgbClr val="000000"/>
                </a:solidFill>
              </a:rPr>
              <a:t>this.state.comments</a:t>
            </a:r>
            <a:r>
              <a:rPr lang="en-IN" dirty="0">
                <a:solidFill>
                  <a:schemeClr val="accent2">
                    <a:lumMod val="50000"/>
                  </a:schemeClr>
                </a:solidFill>
              </a:rPr>
              <a:t>.</a:t>
            </a:r>
          </a:p>
          <a:p>
            <a:endParaRPr lang="en-IN" dirty="0">
              <a:solidFill>
                <a:schemeClr val="accent2">
                  <a:lumMod val="50000"/>
                </a:schemeClr>
              </a:solidFill>
            </a:endParaRPr>
          </a:p>
          <a:p>
            <a:r>
              <a:rPr lang="en-IN" dirty="0" smtClean="0">
                <a:solidFill>
                  <a:srgbClr val="000000"/>
                </a:solidFill>
              </a:rPr>
              <a:t>&gt;&gt; </a:t>
            </a:r>
            <a:r>
              <a:rPr lang="en-IN" dirty="0">
                <a:solidFill>
                  <a:srgbClr val="000000"/>
                </a:solidFill>
              </a:rPr>
              <a:t>The Data Flows Down</a:t>
            </a:r>
          </a:p>
          <a:p>
            <a:r>
              <a:rPr lang="en-IN" dirty="0" smtClean="0">
                <a:solidFill>
                  <a:schemeClr val="accent2">
                    <a:lumMod val="50000"/>
                  </a:schemeClr>
                </a:solidFill>
              </a:rPr>
              <a:t>Neither </a:t>
            </a:r>
            <a:r>
              <a:rPr lang="en-IN" dirty="0">
                <a:solidFill>
                  <a:schemeClr val="accent2">
                    <a:lumMod val="50000"/>
                  </a:schemeClr>
                </a:solidFill>
              </a:rPr>
              <a:t>parent nor child components can know if a certain component is </a:t>
            </a:r>
            <a:r>
              <a:rPr lang="en-IN" dirty="0" err="1">
                <a:solidFill>
                  <a:srgbClr val="000000"/>
                </a:solidFill>
              </a:rPr>
              <a:t>stateful</a:t>
            </a:r>
            <a:r>
              <a:rPr lang="en-IN" dirty="0">
                <a:solidFill>
                  <a:schemeClr val="accent2">
                    <a:lumMod val="50000"/>
                  </a:schemeClr>
                </a:solidFill>
              </a:rPr>
              <a:t> or </a:t>
            </a:r>
            <a:r>
              <a:rPr lang="en-IN" dirty="0">
                <a:solidFill>
                  <a:srgbClr val="000000"/>
                </a:solidFill>
              </a:rPr>
              <a:t>stateless</a:t>
            </a:r>
            <a:r>
              <a:rPr lang="en-IN" dirty="0">
                <a:solidFill>
                  <a:schemeClr val="accent2">
                    <a:lumMod val="50000"/>
                  </a:schemeClr>
                </a:solidFill>
              </a:rPr>
              <a:t>, and they shouldn’t care whether it is defined as a function or a class.</a:t>
            </a:r>
          </a:p>
          <a:p>
            <a:endParaRPr lang="en-IN" dirty="0" smtClean="0">
              <a:solidFill>
                <a:schemeClr val="accent2">
                  <a:lumMod val="50000"/>
                </a:schemeClr>
              </a:solidFill>
            </a:endParaRPr>
          </a:p>
          <a:p>
            <a:r>
              <a:rPr lang="en-IN" dirty="0" smtClean="0">
                <a:solidFill>
                  <a:schemeClr val="accent2">
                    <a:lumMod val="50000"/>
                  </a:schemeClr>
                </a:solidFill>
              </a:rPr>
              <a:t>This </a:t>
            </a:r>
            <a:r>
              <a:rPr lang="en-IN" dirty="0">
                <a:solidFill>
                  <a:schemeClr val="accent2">
                    <a:lumMod val="50000"/>
                  </a:schemeClr>
                </a:solidFill>
              </a:rPr>
              <a:t>is why state is often called local or encapsulated. It is not accessible to any component other than the one that owns and sets it.</a:t>
            </a:r>
            <a:endParaRPr lang="en-IN" dirty="0">
              <a:solidFill>
                <a:schemeClr val="accent2">
                  <a:lumMod val="50000"/>
                </a:schemeClr>
              </a:solidFill>
              <a:highlight>
                <a:srgbClr val="FFFFFF"/>
              </a:highlight>
            </a:endParaRPr>
          </a:p>
        </p:txBody>
      </p:sp>
      <p:sp>
        <p:nvSpPr>
          <p:cNvPr id="6" name="Title 5"/>
          <p:cNvSpPr>
            <a:spLocks noGrp="1"/>
          </p:cNvSpPr>
          <p:nvPr>
            <p:ph type="title"/>
          </p:nvPr>
        </p:nvSpPr>
        <p:spPr>
          <a:xfrm>
            <a:off x="307364" y="673331"/>
            <a:ext cx="8600807" cy="623454"/>
          </a:xfrm>
        </p:spPr>
        <p:txBody>
          <a:bodyPr/>
          <a:lstStyle/>
          <a:p>
            <a:r>
              <a:rPr lang="en-US" b="1" dirty="0"/>
              <a:t>Three Things about State Cont.</a:t>
            </a:r>
            <a:endParaRPr lang="en-US" b="1" dirty="0"/>
          </a:p>
        </p:txBody>
      </p:sp>
      <p:pic>
        <p:nvPicPr>
          <p:cNvPr id="4" name="Picture 3"/>
          <p:cNvPicPr>
            <a:picLocks noChangeAspect="1"/>
          </p:cNvPicPr>
          <p:nvPr/>
        </p:nvPicPr>
        <p:blipFill>
          <a:blip r:embed="rId2"/>
          <a:stretch>
            <a:fillRect/>
          </a:stretch>
        </p:blipFill>
        <p:spPr>
          <a:xfrm>
            <a:off x="7135317" y="163659"/>
            <a:ext cx="1774895" cy="626301"/>
          </a:xfrm>
          <a:prstGeom prst="rect">
            <a:avLst/>
          </a:prstGeom>
        </p:spPr>
      </p:pic>
    </p:spTree>
    <p:extLst>
      <p:ext uri="{BB962C8B-B14F-4D97-AF65-F5344CB8AC3E}">
        <p14:creationId xmlns:p14="http://schemas.microsoft.com/office/powerpoint/2010/main" val="202561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82600" y="1504604"/>
            <a:ext cx="8425571" cy="3552055"/>
          </a:xfrm>
        </p:spPr>
        <p:txBody>
          <a:bodyPr/>
          <a:lstStyle/>
          <a:p>
            <a:r>
              <a:rPr lang="en-IN" dirty="0">
                <a:solidFill>
                  <a:schemeClr val="accent2">
                    <a:lumMod val="50000"/>
                  </a:schemeClr>
                </a:solidFill>
              </a:rPr>
              <a:t>Handling events with React elements is very similar to handling events on DOM elements. There are some syntactic differences</a:t>
            </a:r>
            <a:r>
              <a:rPr lang="en-IN" dirty="0" smtClean="0">
                <a:solidFill>
                  <a:schemeClr val="accent2">
                    <a:lumMod val="50000"/>
                  </a:schemeClr>
                </a:solidFill>
              </a:rPr>
              <a:t>:</a:t>
            </a:r>
          </a:p>
          <a:p>
            <a:endParaRPr lang="en-IN" dirty="0">
              <a:solidFill>
                <a:schemeClr val="accent2">
                  <a:lumMod val="50000"/>
                </a:schemeClr>
              </a:solidFill>
            </a:endParaRPr>
          </a:p>
          <a:p>
            <a:r>
              <a:rPr lang="en-IN" dirty="0" smtClean="0">
                <a:solidFill>
                  <a:schemeClr val="accent2">
                    <a:lumMod val="50000"/>
                  </a:schemeClr>
                </a:solidFill>
              </a:rPr>
              <a:t>React </a:t>
            </a:r>
            <a:r>
              <a:rPr lang="en-IN" dirty="0">
                <a:solidFill>
                  <a:schemeClr val="accent2">
                    <a:lumMod val="50000"/>
                  </a:schemeClr>
                </a:solidFill>
              </a:rPr>
              <a:t>events are named using </a:t>
            </a:r>
            <a:r>
              <a:rPr lang="en-IN" dirty="0" err="1">
                <a:solidFill>
                  <a:srgbClr val="000000"/>
                </a:solidFill>
              </a:rPr>
              <a:t>camelCase</a:t>
            </a:r>
            <a:r>
              <a:rPr lang="en-IN" dirty="0">
                <a:solidFill>
                  <a:schemeClr val="accent2">
                    <a:lumMod val="50000"/>
                  </a:schemeClr>
                </a:solidFill>
              </a:rPr>
              <a:t>, rather than </a:t>
            </a:r>
            <a:r>
              <a:rPr lang="en-IN" dirty="0">
                <a:solidFill>
                  <a:srgbClr val="000000"/>
                </a:solidFill>
              </a:rPr>
              <a:t>lowercase</a:t>
            </a:r>
            <a:r>
              <a:rPr lang="en-IN" dirty="0">
                <a:solidFill>
                  <a:schemeClr val="accent2">
                    <a:lumMod val="50000"/>
                  </a:schemeClr>
                </a:solidFill>
              </a:rPr>
              <a:t>.</a:t>
            </a:r>
          </a:p>
          <a:p>
            <a:endParaRPr lang="en-IN" dirty="0" smtClean="0">
              <a:solidFill>
                <a:schemeClr val="accent2">
                  <a:lumMod val="50000"/>
                </a:schemeClr>
              </a:solidFill>
            </a:endParaRPr>
          </a:p>
          <a:p>
            <a:r>
              <a:rPr lang="en-IN" dirty="0" smtClean="0">
                <a:solidFill>
                  <a:schemeClr val="accent2">
                    <a:lumMod val="50000"/>
                  </a:schemeClr>
                </a:solidFill>
              </a:rPr>
              <a:t>With </a:t>
            </a:r>
            <a:r>
              <a:rPr lang="en-IN" dirty="0">
                <a:solidFill>
                  <a:schemeClr val="accent2">
                    <a:lumMod val="50000"/>
                  </a:schemeClr>
                </a:solidFill>
              </a:rPr>
              <a:t>JSX you pass a function as the </a:t>
            </a:r>
            <a:r>
              <a:rPr lang="en-IN" dirty="0">
                <a:solidFill>
                  <a:srgbClr val="000000"/>
                </a:solidFill>
              </a:rPr>
              <a:t>event handler</a:t>
            </a:r>
            <a:r>
              <a:rPr lang="en-IN" dirty="0">
                <a:solidFill>
                  <a:schemeClr val="accent2">
                    <a:lumMod val="50000"/>
                  </a:schemeClr>
                </a:solidFill>
              </a:rPr>
              <a:t>, rather than a string</a:t>
            </a:r>
            <a:r>
              <a:rPr lang="en-IN" dirty="0" smtClean="0">
                <a:solidFill>
                  <a:schemeClr val="accent2">
                    <a:lumMod val="50000"/>
                  </a:schemeClr>
                </a:solidFill>
              </a:rPr>
              <a:t>.</a:t>
            </a:r>
          </a:p>
          <a:p>
            <a:endParaRPr lang="en-IN" dirty="0"/>
          </a:p>
          <a:p>
            <a:r>
              <a:rPr lang="en-IN" dirty="0"/>
              <a:t>	</a:t>
            </a:r>
            <a:endParaRPr lang="en-IN" sz="1400" dirty="0">
              <a:solidFill>
                <a:srgbClr val="000000"/>
              </a:solidFill>
              <a:highlight>
                <a:srgbClr val="FFFFFF"/>
              </a:highlight>
            </a:endParaRPr>
          </a:p>
        </p:txBody>
      </p:sp>
      <p:sp>
        <p:nvSpPr>
          <p:cNvPr id="6" name="Title 5"/>
          <p:cNvSpPr>
            <a:spLocks noGrp="1"/>
          </p:cNvSpPr>
          <p:nvPr>
            <p:ph type="title"/>
          </p:nvPr>
        </p:nvSpPr>
        <p:spPr>
          <a:xfrm>
            <a:off x="307364" y="673331"/>
            <a:ext cx="8600807" cy="623454"/>
          </a:xfrm>
        </p:spPr>
        <p:txBody>
          <a:bodyPr/>
          <a:lstStyle/>
          <a:p>
            <a:r>
              <a:rPr lang="en-US" b="1" dirty="0"/>
              <a:t>Handling Events</a:t>
            </a:r>
            <a:endParaRPr lang="en-US" b="1" dirty="0"/>
          </a:p>
        </p:txBody>
      </p:sp>
      <p:pic>
        <p:nvPicPr>
          <p:cNvPr id="4" name="Picture 3"/>
          <p:cNvPicPr>
            <a:picLocks noChangeAspect="1"/>
          </p:cNvPicPr>
          <p:nvPr/>
        </p:nvPicPr>
        <p:blipFill>
          <a:blip r:embed="rId2"/>
          <a:stretch>
            <a:fillRect/>
          </a:stretch>
        </p:blipFill>
        <p:spPr>
          <a:xfrm>
            <a:off x="7135317" y="163659"/>
            <a:ext cx="1774895" cy="626301"/>
          </a:xfrm>
          <a:prstGeom prst="rect">
            <a:avLst/>
          </a:prstGeom>
        </p:spPr>
      </p:pic>
    </p:spTree>
    <p:extLst>
      <p:ext uri="{BB962C8B-B14F-4D97-AF65-F5344CB8AC3E}">
        <p14:creationId xmlns:p14="http://schemas.microsoft.com/office/powerpoint/2010/main" val="97892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82600" y="1504604"/>
            <a:ext cx="8425571" cy="5306381"/>
          </a:xfrm>
        </p:spPr>
        <p:txBody>
          <a:bodyPr/>
          <a:lstStyle/>
          <a:p>
            <a:r>
              <a:rPr lang="en-IN" sz="1400" dirty="0">
                <a:solidFill>
                  <a:srgbClr val="000000"/>
                </a:solidFill>
              </a:rPr>
              <a:t>class Toggle extends </a:t>
            </a:r>
            <a:r>
              <a:rPr lang="en-IN" sz="1400" dirty="0" err="1">
                <a:solidFill>
                  <a:srgbClr val="000000"/>
                </a:solidFill>
              </a:rPr>
              <a:t>React.Component</a:t>
            </a:r>
            <a:r>
              <a:rPr lang="en-IN" sz="1400" dirty="0">
                <a:solidFill>
                  <a:srgbClr val="000000"/>
                </a:solidFill>
              </a:rPr>
              <a:t> {</a:t>
            </a:r>
          </a:p>
          <a:p>
            <a:r>
              <a:rPr lang="en-IN" sz="1400" dirty="0">
                <a:solidFill>
                  <a:srgbClr val="000000"/>
                </a:solidFill>
              </a:rPr>
              <a:t>	  </a:t>
            </a:r>
            <a:r>
              <a:rPr lang="en-IN" sz="1400" dirty="0" smtClean="0">
                <a:solidFill>
                  <a:srgbClr val="000000"/>
                </a:solidFill>
              </a:rPr>
              <a:t>constructor(props</a:t>
            </a:r>
            <a:r>
              <a:rPr lang="en-IN" sz="1400" dirty="0">
                <a:solidFill>
                  <a:srgbClr val="000000"/>
                </a:solidFill>
              </a:rPr>
              <a:t>) {</a:t>
            </a:r>
          </a:p>
          <a:p>
            <a:r>
              <a:rPr lang="en-IN" sz="1400" dirty="0">
                <a:solidFill>
                  <a:srgbClr val="000000"/>
                </a:solidFill>
              </a:rPr>
              <a:t>		super(props);</a:t>
            </a:r>
          </a:p>
          <a:p>
            <a:r>
              <a:rPr lang="en-IN" sz="1400" dirty="0">
                <a:solidFill>
                  <a:srgbClr val="000000"/>
                </a:solidFill>
              </a:rPr>
              <a:t>		</a:t>
            </a:r>
            <a:r>
              <a:rPr lang="en-IN" sz="1400" dirty="0" err="1">
                <a:solidFill>
                  <a:srgbClr val="000000"/>
                </a:solidFill>
              </a:rPr>
              <a:t>this.state</a:t>
            </a:r>
            <a:r>
              <a:rPr lang="en-IN" sz="1400" dirty="0">
                <a:solidFill>
                  <a:srgbClr val="000000"/>
                </a:solidFill>
              </a:rPr>
              <a:t> = {</a:t>
            </a:r>
            <a:r>
              <a:rPr lang="en-IN" sz="1400" dirty="0" err="1">
                <a:solidFill>
                  <a:srgbClr val="000000"/>
                </a:solidFill>
              </a:rPr>
              <a:t>isToggleOn</a:t>
            </a:r>
            <a:r>
              <a:rPr lang="en-IN" sz="1400" dirty="0">
                <a:solidFill>
                  <a:srgbClr val="000000"/>
                </a:solidFill>
              </a:rPr>
              <a:t>: true</a:t>
            </a:r>
            <a:r>
              <a:rPr lang="en-IN" sz="1400" dirty="0" smtClean="0">
                <a:solidFill>
                  <a:srgbClr val="000000"/>
                </a:solidFill>
              </a:rPr>
              <a:t>};</a:t>
            </a:r>
            <a:endParaRPr lang="en-IN" sz="1400" dirty="0">
              <a:solidFill>
                <a:srgbClr val="000000"/>
              </a:solidFill>
            </a:endParaRPr>
          </a:p>
          <a:p>
            <a:r>
              <a:rPr lang="en-IN" sz="1400" dirty="0">
                <a:solidFill>
                  <a:srgbClr val="000000"/>
                </a:solidFill>
              </a:rPr>
              <a:t>		// This binding is necessary to make `this` work in the </a:t>
            </a:r>
            <a:r>
              <a:rPr lang="en-IN" sz="1400" dirty="0" err="1">
                <a:solidFill>
                  <a:srgbClr val="000000"/>
                </a:solidFill>
              </a:rPr>
              <a:t>callback</a:t>
            </a:r>
            <a:endParaRPr lang="en-IN" sz="1400" dirty="0">
              <a:solidFill>
                <a:srgbClr val="000000"/>
              </a:solidFill>
            </a:endParaRPr>
          </a:p>
          <a:p>
            <a:r>
              <a:rPr lang="en-IN" sz="1400" dirty="0">
                <a:solidFill>
                  <a:srgbClr val="000000"/>
                </a:solidFill>
              </a:rPr>
              <a:t>		</a:t>
            </a:r>
            <a:r>
              <a:rPr lang="en-IN" sz="1400" dirty="0" err="1">
                <a:solidFill>
                  <a:srgbClr val="000000"/>
                </a:solidFill>
              </a:rPr>
              <a:t>this.handleClick</a:t>
            </a:r>
            <a:r>
              <a:rPr lang="en-IN" sz="1400" dirty="0">
                <a:solidFill>
                  <a:srgbClr val="000000"/>
                </a:solidFill>
              </a:rPr>
              <a:t> = </a:t>
            </a:r>
            <a:r>
              <a:rPr lang="en-IN" sz="1400" dirty="0" err="1">
                <a:solidFill>
                  <a:srgbClr val="000000"/>
                </a:solidFill>
              </a:rPr>
              <a:t>this.handleClick.bind</a:t>
            </a:r>
            <a:r>
              <a:rPr lang="en-IN" sz="1400" dirty="0">
                <a:solidFill>
                  <a:srgbClr val="000000"/>
                </a:solidFill>
              </a:rPr>
              <a:t>(this);</a:t>
            </a:r>
          </a:p>
          <a:p>
            <a:r>
              <a:rPr lang="en-IN" sz="1400" dirty="0">
                <a:solidFill>
                  <a:srgbClr val="000000"/>
                </a:solidFill>
              </a:rPr>
              <a:t>	  </a:t>
            </a:r>
            <a:r>
              <a:rPr lang="en-IN" sz="1400" dirty="0" smtClean="0">
                <a:solidFill>
                  <a:srgbClr val="000000"/>
                </a:solidFill>
              </a:rPr>
              <a:t>}</a:t>
            </a:r>
            <a:endParaRPr lang="en-IN" sz="1400" dirty="0">
              <a:solidFill>
                <a:srgbClr val="000000"/>
              </a:solidFill>
            </a:endParaRPr>
          </a:p>
          <a:p>
            <a:r>
              <a:rPr lang="en-IN" sz="1400" dirty="0">
                <a:solidFill>
                  <a:srgbClr val="000000"/>
                </a:solidFill>
              </a:rPr>
              <a:t>	  </a:t>
            </a:r>
            <a:r>
              <a:rPr lang="en-IN" sz="1400" dirty="0" err="1">
                <a:solidFill>
                  <a:srgbClr val="000000"/>
                </a:solidFill>
              </a:rPr>
              <a:t>handleClick</a:t>
            </a:r>
            <a:r>
              <a:rPr lang="en-IN" sz="1400" dirty="0">
                <a:solidFill>
                  <a:srgbClr val="000000"/>
                </a:solidFill>
              </a:rPr>
              <a:t>() {</a:t>
            </a:r>
          </a:p>
          <a:p>
            <a:r>
              <a:rPr lang="en-IN" sz="1400" dirty="0">
                <a:solidFill>
                  <a:srgbClr val="000000"/>
                </a:solidFill>
              </a:rPr>
              <a:t>		</a:t>
            </a:r>
            <a:r>
              <a:rPr lang="en-IN" sz="1400" dirty="0" err="1">
                <a:solidFill>
                  <a:srgbClr val="000000"/>
                </a:solidFill>
              </a:rPr>
              <a:t>this.setState</a:t>
            </a:r>
            <a:r>
              <a:rPr lang="en-IN" sz="1400" dirty="0">
                <a:solidFill>
                  <a:srgbClr val="000000"/>
                </a:solidFill>
              </a:rPr>
              <a:t>(</a:t>
            </a:r>
            <a:r>
              <a:rPr lang="en-IN" sz="1400" dirty="0" err="1">
                <a:solidFill>
                  <a:srgbClr val="000000"/>
                </a:solidFill>
              </a:rPr>
              <a:t>prevState</a:t>
            </a:r>
            <a:r>
              <a:rPr lang="en-IN" sz="1400" dirty="0">
                <a:solidFill>
                  <a:srgbClr val="000000"/>
                </a:solidFill>
              </a:rPr>
              <a:t> =&gt; ({</a:t>
            </a:r>
          </a:p>
          <a:p>
            <a:r>
              <a:rPr lang="en-IN" sz="1400" dirty="0">
                <a:solidFill>
                  <a:srgbClr val="000000"/>
                </a:solidFill>
              </a:rPr>
              <a:t>		  </a:t>
            </a:r>
            <a:r>
              <a:rPr lang="en-IN" sz="1400" dirty="0" err="1">
                <a:solidFill>
                  <a:srgbClr val="000000"/>
                </a:solidFill>
              </a:rPr>
              <a:t>isToggleOn</a:t>
            </a:r>
            <a:r>
              <a:rPr lang="en-IN" sz="1400" dirty="0">
                <a:solidFill>
                  <a:srgbClr val="000000"/>
                </a:solidFill>
              </a:rPr>
              <a:t>: !</a:t>
            </a:r>
            <a:r>
              <a:rPr lang="en-IN" sz="1400" dirty="0" err="1">
                <a:solidFill>
                  <a:srgbClr val="000000"/>
                </a:solidFill>
              </a:rPr>
              <a:t>prevState.isToggleOn</a:t>
            </a:r>
            <a:endParaRPr lang="en-IN" sz="1400" dirty="0">
              <a:solidFill>
                <a:srgbClr val="000000"/>
              </a:solidFill>
            </a:endParaRPr>
          </a:p>
          <a:p>
            <a:r>
              <a:rPr lang="en-IN" sz="1400" dirty="0">
                <a:solidFill>
                  <a:srgbClr val="000000"/>
                </a:solidFill>
              </a:rPr>
              <a:t>		</a:t>
            </a:r>
            <a:r>
              <a:rPr lang="en-IN" sz="1400" dirty="0" smtClean="0">
                <a:solidFill>
                  <a:srgbClr val="000000"/>
                </a:solidFill>
              </a:rPr>
              <a:t>}));}</a:t>
            </a:r>
            <a:endParaRPr lang="en-IN" sz="1400" dirty="0">
              <a:solidFill>
                <a:srgbClr val="000000"/>
              </a:solidFill>
            </a:endParaRPr>
          </a:p>
          <a:p>
            <a:r>
              <a:rPr lang="en-IN" sz="1400" dirty="0">
                <a:solidFill>
                  <a:srgbClr val="000000"/>
                </a:solidFill>
              </a:rPr>
              <a:t>	  render() {</a:t>
            </a:r>
          </a:p>
          <a:p>
            <a:r>
              <a:rPr lang="en-IN" sz="1400" dirty="0">
                <a:solidFill>
                  <a:srgbClr val="000000"/>
                </a:solidFill>
              </a:rPr>
              <a:t>		return (</a:t>
            </a:r>
          </a:p>
          <a:p>
            <a:r>
              <a:rPr lang="en-IN" sz="1400" dirty="0">
                <a:solidFill>
                  <a:srgbClr val="000000"/>
                </a:solidFill>
              </a:rPr>
              <a:t>		  &lt;button </a:t>
            </a:r>
            <a:r>
              <a:rPr lang="en-IN" sz="1400" dirty="0" err="1">
                <a:solidFill>
                  <a:srgbClr val="000000"/>
                </a:solidFill>
              </a:rPr>
              <a:t>onClick</a:t>
            </a:r>
            <a:r>
              <a:rPr lang="en-IN" sz="1400" dirty="0">
                <a:solidFill>
                  <a:srgbClr val="000000"/>
                </a:solidFill>
              </a:rPr>
              <a:t>={</a:t>
            </a:r>
            <a:r>
              <a:rPr lang="en-IN" sz="1400" dirty="0" err="1">
                <a:solidFill>
                  <a:srgbClr val="000000"/>
                </a:solidFill>
              </a:rPr>
              <a:t>this.handleClick</a:t>
            </a:r>
            <a:r>
              <a:rPr lang="en-IN" sz="1400" dirty="0">
                <a:solidFill>
                  <a:srgbClr val="000000"/>
                </a:solidFill>
              </a:rPr>
              <a:t>}&gt;</a:t>
            </a:r>
          </a:p>
          <a:p>
            <a:r>
              <a:rPr lang="en-IN" sz="1400" dirty="0">
                <a:solidFill>
                  <a:srgbClr val="000000"/>
                </a:solidFill>
              </a:rPr>
              <a:t>			{</a:t>
            </a:r>
            <a:r>
              <a:rPr lang="en-IN" sz="1400" dirty="0" err="1">
                <a:solidFill>
                  <a:srgbClr val="000000"/>
                </a:solidFill>
              </a:rPr>
              <a:t>this.state.isToggleOn</a:t>
            </a:r>
            <a:r>
              <a:rPr lang="en-IN" sz="1400" dirty="0">
                <a:solidFill>
                  <a:srgbClr val="000000"/>
                </a:solidFill>
              </a:rPr>
              <a:t> ? 'ON' : 'OFF'}</a:t>
            </a:r>
          </a:p>
          <a:p>
            <a:r>
              <a:rPr lang="en-IN" sz="1400" dirty="0">
                <a:solidFill>
                  <a:srgbClr val="000000"/>
                </a:solidFill>
              </a:rPr>
              <a:t>		  &lt;/button&gt;</a:t>
            </a:r>
          </a:p>
          <a:p>
            <a:r>
              <a:rPr lang="en-IN" sz="1400" dirty="0">
                <a:solidFill>
                  <a:srgbClr val="000000"/>
                </a:solidFill>
              </a:rPr>
              <a:t>		</a:t>
            </a:r>
            <a:r>
              <a:rPr lang="en-IN" sz="1400" dirty="0" smtClean="0">
                <a:solidFill>
                  <a:srgbClr val="000000"/>
                </a:solidFill>
              </a:rPr>
              <a:t>);}}</a:t>
            </a:r>
            <a:endParaRPr lang="en-IN" sz="1400" dirty="0">
              <a:solidFill>
                <a:srgbClr val="000000"/>
              </a:solidFill>
            </a:endParaRPr>
          </a:p>
          <a:p>
            <a:endParaRPr lang="en-IN" sz="1400" dirty="0">
              <a:solidFill>
                <a:srgbClr val="000000"/>
              </a:solidFill>
            </a:endParaRPr>
          </a:p>
          <a:p>
            <a:r>
              <a:rPr lang="en-IN" sz="1400" dirty="0">
                <a:solidFill>
                  <a:srgbClr val="000000"/>
                </a:solidFill>
              </a:rPr>
              <a:t>	</a:t>
            </a:r>
            <a:r>
              <a:rPr lang="en-IN" sz="1400" dirty="0" err="1">
                <a:solidFill>
                  <a:srgbClr val="000000"/>
                </a:solidFill>
              </a:rPr>
              <a:t>ReactDOM.render</a:t>
            </a:r>
            <a:r>
              <a:rPr lang="en-IN" sz="1400" dirty="0">
                <a:solidFill>
                  <a:srgbClr val="000000"/>
                </a:solidFill>
              </a:rPr>
              <a:t>(</a:t>
            </a:r>
          </a:p>
          <a:p>
            <a:r>
              <a:rPr lang="en-IN" sz="1400" dirty="0">
                <a:solidFill>
                  <a:srgbClr val="000000"/>
                </a:solidFill>
              </a:rPr>
              <a:t>	  &lt;Toggle /&gt;,</a:t>
            </a:r>
          </a:p>
          <a:p>
            <a:r>
              <a:rPr lang="en-IN" sz="1400" dirty="0">
                <a:solidFill>
                  <a:srgbClr val="000000"/>
                </a:solidFill>
              </a:rPr>
              <a:t>	  </a:t>
            </a:r>
            <a:r>
              <a:rPr lang="en-IN" sz="1400" dirty="0" err="1">
                <a:solidFill>
                  <a:srgbClr val="000000"/>
                </a:solidFill>
              </a:rPr>
              <a:t>document.getElementById</a:t>
            </a:r>
            <a:r>
              <a:rPr lang="en-IN" sz="1400" dirty="0">
                <a:solidFill>
                  <a:srgbClr val="000000"/>
                </a:solidFill>
              </a:rPr>
              <a:t>('root')</a:t>
            </a:r>
          </a:p>
          <a:p>
            <a:r>
              <a:rPr lang="en-IN" sz="1400" dirty="0">
                <a:solidFill>
                  <a:srgbClr val="000000"/>
                </a:solidFill>
              </a:rPr>
              <a:t>	);</a:t>
            </a:r>
            <a:endParaRPr lang="en-IN" sz="1400" dirty="0" smtClean="0">
              <a:solidFill>
                <a:srgbClr val="0000FF"/>
              </a:solidFill>
              <a:highlight>
                <a:srgbClr val="FFFFFF"/>
              </a:highlight>
            </a:endParaRPr>
          </a:p>
        </p:txBody>
      </p:sp>
      <p:sp>
        <p:nvSpPr>
          <p:cNvPr id="6" name="Title 5"/>
          <p:cNvSpPr>
            <a:spLocks noGrp="1"/>
          </p:cNvSpPr>
          <p:nvPr>
            <p:ph type="title"/>
          </p:nvPr>
        </p:nvSpPr>
        <p:spPr>
          <a:xfrm>
            <a:off x="307364" y="673331"/>
            <a:ext cx="8600807" cy="623454"/>
          </a:xfrm>
        </p:spPr>
        <p:txBody>
          <a:bodyPr/>
          <a:lstStyle/>
          <a:p>
            <a:r>
              <a:rPr lang="en-US" b="1" dirty="0" smtClean="0"/>
              <a:t>Handling Events Cont. Example</a:t>
            </a:r>
            <a:endParaRPr lang="en-US" b="1" dirty="0"/>
          </a:p>
        </p:txBody>
      </p:sp>
      <p:pic>
        <p:nvPicPr>
          <p:cNvPr id="4" name="Picture 3"/>
          <p:cNvPicPr>
            <a:picLocks noChangeAspect="1"/>
          </p:cNvPicPr>
          <p:nvPr/>
        </p:nvPicPr>
        <p:blipFill>
          <a:blip r:embed="rId2"/>
          <a:stretch>
            <a:fillRect/>
          </a:stretch>
        </p:blipFill>
        <p:spPr>
          <a:xfrm>
            <a:off x="7135317" y="163659"/>
            <a:ext cx="1774895" cy="626301"/>
          </a:xfrm>
          <a:prstGeom prst="rect">
            <a:avLst/>
          </a:prstGeom>
        </p:spPr>
      </p:pic>
    </p:spTree>
    <p:extLst>
      <p:ext uri="{BB962C8B-B14F-4D97-AF65-F5344CB8AC3E}">
        <p14:creationId xmlns:p14="http://schemas.microsoft.com/office/powerpoint/2010/main" val="61584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82600" y="1504604"/>
            <a:ext cx="8425571" cy="5506436"/>
          </a:xfrm>
        </p:spPr>
        <p:txBody>
          <a:bodyPr/>
          <a:lstStyle/>
          <a:p>
            <a:r>
              <a:rPr lang="en-IN" dirty="0">
                <a:solidFill>
                  <a:schemeClr val="accent2">
                    <a:lumMod val="50000"/>
                  </a:schemeClr>
                </a:solidFill>
              </a:rPr>
              <a:t>In React, you can create distinct components that encapsulate </a:t>
            </a:r>
            <a:r>
              <a:rPr lang="en-IN" dirty="0" err="1">
                <a:solidFill>
                  <a:schemeClr val="accent2">
                    <a:lumMod val="50000"/>
                  </a:schemeClr>
                </a:solidFill>
              </a:rPr>
              <a:t>behavior</a:t>
            </a:r>
            <a:r>
              <a:rPr lang="en-IN" dirty="0">
                <a:solidFill>
                  <a:schemeClr val="accent2">
                    <a:lumMod val="50000"/>
                  </a:schemeClr>
                </a:solidFill>
              </a:rPr>
              <a:t> you need. Then, you can render only some of them, depending on the state of your application. </a:t>
            </a:r>
            <a:r>
              <a:rPr lang="en-IN" sz="1000" dirty="0">
                <a:solidFill>
                  <a:srgbClr val="000000"/>
                </a:solidFill>
              </a:rPr>
              <a:t>class </a:t>
            </a:r>
            <a:r>
              <a:rPr lang="en-IN" sz="1000" dirty="0" err="1">
                <a:solidFill>
                  <a:srgbClr val="000000"/>
                </a:solidFill>
              </a:rPr>
              <a:t>LoginControl</a:t>
            </a:r>
            <a:r>
              <a:rPr lang="en-IN" sz="1000" dirty="0">
                <a:solidFill>
                  <a:srgbClr val="000000"/>
                </a:solidFill>
              </a:rPr>
              <a:t> extends </a:t>
            </a:r>
            <a:r>
              <a:rPr lang="en-IN" sz="1000" dirty="0" err="1">
                <a:solidFill>
                  <a:srgbClr val="000000"/>
                </a:solidFill>
              </a:rPr>
              <a:t>React.Component</a:t>
            </a:r>
            <a:r>
              <a:rPr lang="en-IN" sz="1000" dirty="0">
                <a:solidFill>
                  <a:srgbClr val="000000"/>
                </a:solidFill>
              </a:rPr>
              <a:t> {</a:t>
            </a:r>
          </a:p>
          <a:p>
            <a:r>
              <a:rPr lang="en-IN" sz="1000" dirty="0">
                <a:solidFill>
                  <a:srgbClr val="000000"/>
                </a:solidFill>
              </a:rPr>
              <a:t>		  constructor(props) {</a:t>
            </a:r>
          </a:p>
          <a:p>
            <a:r>
              <a:rPr lang="en-IN" sz="1000" dirty="0">
                <a:solidFill>
                  <a:srgbClr val="000000"/>
                </a:solidFill>
              </a:rPr>
              <a:t>			super(props);</a:t>
            </a:r>
          </a:p>
          <a:p>
            <a:r>
              <a:rPr lang="en-IN" sz="1000" dirty="0">
                <a:solidFill>
                  <a:srgbClr val="000000"/>
                </a:solidFill>
              </a:rPr>
              <a:t>			</a:t>
            </a:r>
            <a:r>
              <a:rPr lang="en-IN" sz="1000" dirty="0" err="1">
                <a:solidFill>
                  <a:srgbClr val="000000"/>
                </a:solidFill>
              </a:rPr>
              <a:t>this.handleLoginClick</a:t>
            </a:r>
            <a:r>
              <a:rPr lang="en-IN" sz="1000" dirty="0">
                <a:solidFill>
                  <a:srgbClr val="000000"/>
                </a:solidFill>
              </a:rPr>
              <a:t> = </a:t>
            </a:r>
            <a:r>
              <a:rPr lang="en-IN" sz="1000" dirty="0" err="1">
                <a:solidFill>
                  <a:srgbClr val="000000"/>
                </a:solidFill>
              </a:rPr>
              <a:t>this.handleLoginClick.bind</a:t>
            </a:r>
            <a:r>
              <a:rPr lang="en-IN" sz="1000" dirty="0">
                <a:solidFill>
                  <a:srgbClr val="000000"/>
                </a:solidFill>
              </a:rPr>
              <a:t>(this);</a:t>
            </a:r>
          </a:p>
          <a:p>
            <a:r>
              <a:rPr lang="en-IN" sz="1000" dirty="0">
                <a:solidFill>
                  <a:srgbClr val="000000"/>
                </a:solidFill>
              </a:rPr>
              <a:t>			</a:t>
            </a:r>
            <a:r>
              <a:rPr lang="en-IN" sz="1000" dirty="0" err="1">
                <a:solidFill>
                  <a:srgbClr val="000000"/>
                </a:solidFill>
              </a:rPr>
              <a:t>this.handleLogoutClick</a:t>
            </a:r>
            <a:r>
              <a:rPr lang="en-IN" sz="1000" dirty="0">
                <a:solidFill>
                  <a:srgbClr val="000000"/>
                </a:solidFill>
              </a:rPr>
              <a:t> = </a:t>
            </a:r>
            <a:r>
              <a:rPr lang="en-IN" sz="1000" dirty="0" err="1">
                <a:solidFill>
                  <a:srgbClr val="000000"/>
                </a:solidFill>
              </a:rPr>
              <a:t>this.handleLogoutClick.bind</a:t>
            </a:r>
            <a:r>
              <a:rPr lang="en-IN" sz="1000" dirty="0">
                <a:solidFill>
                  <a:srgbClr val="000000"/>
                </a:solidFill>
              </a:rPr>
              <a:t>(this);</a:t>
            </a:r>
          </a:p>
          <a:p>
            <a:r>
              <a:rPr lang="en-IN" sz="1000" dirty="0">
                <a:solidFill>
                  <a:srgbClr val="000000"/>
                </a:solidFill>
              </a:rPr>
              <a:t>			</a:t>
            </a:r>
            <a:r>
              <a:rPr lang="en-IN" sz="1000" dirty="0" err="1">
                <a:solidFill>
                  <a:srgbClr val="000000"/>
                </a:solidFill>
              </a:rPr>
              <a:t>this.state</a:t>
            </a:r>
            <a:r>
              <a:rPr lang="en-IN" sz="1000" dirty="0">
                <a:solidFill>
                  <a:srgbClr val="000000"/>
                </a:solidFill>
              </a:rPr>
              <a:t> = {</a:t>
            </a:r>
            <a:r>
              <a:rPr lang="en-IN" sz="1000" dirty="0" err="1">
                <a:solidFill>
                  <a:srgbClr val="000000"/>
                </a:solidFill>
              </a:rPr>
              <a:t>isLoggedIn</a:t>
            </a:r>
            <a:r>
              <a:rPr lang="en-IN" sz="1000" dirty="0">
                <a:solidFill>
                  <a:srgbClr val="000000"/>
                </a:solidFill>
              </a:rPr>
              <a:t>: false};</a:t>
            </a:r>
          </a:p>
          <a:p>
            <a:r>
              <a:rPr lang="en-IN" sz="1000" dirty="0">
                <a:solidFill>
                  <a:srgbClr val="000000"/>
                </a:solidFill>
              </a:rPr>
              <a:t>		  </a:t>
            </a:r>
            <a:r>
              <a:rPr lang="en-IN" sz="1000" dirty="0" smtClean="0">
                <a:solidFill>
                  <a:srgbClr val="000000"/>
                </a:solidFill>
              </a:rPr>
              <a:t>}</a:t>
            </a:r>
            <a:endParaRPr lang="en-IN" sz="1000" dirty="0">
              <a:solidFill>
                <a:srgbClr val="000000"/>
              </a:solidFill>
            </a:endParaRPr>
          </a:p>
          <a:p>
            <a:r>
              <a:rPr lang="en-IN" sz="1000" dirty="0">
                <a:solidFill>
                  <a:srgbClr val="000000"/>
                </a:solidFill>
              </a:rPr>
              <a:t>		  </a:t>
            </a:r>
            <a:r>
              <a:rPr lang="en-IN" sz="1000" dirty="0" err="1">
                <a:solidFill>
                  <a:srgbClr val="000000"/>
                </a:solidFill>
              </a:rPr>
              <a:t>handleLoginClick</a:t>
            </a:r>
            <a:r>
              <a:rPr lang="en-IN" sz="1000" dirty="0">
                <a:solidFill>
                  <a:srgbClr val="000000"/>
                </a:solidFill>
              </a:rPr>
              <a:t>() {</a:t>
            </a:r>
          </a:p>
          <a:p>
            <a:r>
              <a:rPr lang="en-IN" sz="1000" dirty="0">
                <a:solidFill>
                  <a:srgbClr val="000000"/>
                </a:solidFill>
              </a:rPr>
              <a:t>			</a:t>
            </a:r>
            <a:r>
              <a:rPr lang="en-IN" sz="1000" dirty="0" err="1">
                <a:solidFill>
                  <a:srgbClr val="000000"/>
                </a:solidFill>
              </a:rPr>
              <a:t>this.setState</a:t>
            </a:r>
            <a:r>
              <a:rPr lang="en-IN" sz="1000" dirty="0">
                <a:solidFill>
                  <a:srgbClr val="000000"/>
                </a:solidFill>
              </a:rPr>
              <a:t>({</a:t>
            </a:r>
            <a:r>
              <a:rPr lang="en-IN" sz="1000" dirty="0" err="1">
                <a:solidFill>
                  <a:srgbClr val="000000"/>
                </a:solidFill>
              </a:rPr>
              <a:t>isLoggedIn</a:t>
            </a:r>
            <a:r>
              <a:rPr lang="en-IN" sz="1000" dirty="0">
                <a:solidFill>
                  <a:srgbClr val="000000"/>
                </a:solidFill>
              </a:rPr>
              <a:t>: true});</a:t>
            </a:r>
          </a:p>
          <a:p>
            <a:r>
              <a:rPr lang="en-IN" sz="1000" dirty="0">
                <a:solidFill>
                  <a:srgbClr val="000000"/>
                </a:solidFill>
              </a:rPr>
              <a:t>		  </a:t>
            </a:r>
            <a:r>
              <a:rPr lang="en-IN" sz="1000" dirty="0" smtClean="0">
                <a:solidFill>
                  <a:srgbClr val="000000"/>
                </a:solidFill>
              </a:rPr>
              <a:t>}</a:t>
            </a:r>
            <a:endParaRPr lang="en-IN" sz="1000" dirty="0">
              <a:solidFill>
                <a:srgbClr val="000000"/>
              </a:solidFill>
            </a:endParaRPr>
          </a:p>
          <a:p>
            <a:r>
              <a:rPr lang="en-IN" sz="1000" dirty="0">
                <a:solidFill>
                  <a:srgbClr val="000000"/>
                </a:solidFill>
              </a:rPr>
              <a:t>		  </a:t>
            </a:r>
            <a:r>
              <a:rPr lang="en-IN" sz="1000" dirty="0" err="1">
                <a:solidFill>
                  <a:srgbClr val="000000"/>
                </a:solidFill>
              </a:rPr>
              <a:t>handleLogoutClick</a:t>
            </a:r>
            <a:r>
              <a:rPr lang="en-IN" sz="1000" dirty="0">
                <a:solidFill>
                  <a:srgbClr val="000000"/>
                </a:solidFill>
              </a:rPr>
              <a:t>() {</a:t>
            </a:r>
          </a:p>
          <a:p>
            <a:r>
              <a:rPr lang="en-IN" sz="1000" dirty="0">
                <a:solidFill>
                  <a:srgbClr val="000000"/>
                </a:solidFill>
              </a:rPr>
              <a:t>			</a:t>
            </a:r>
            <a:r>
              <a:rPr lang="en-IN" sz="1000" dirty="0" err="1">
                <a:solidFill>
                  <a:srgbClr val="000000"/>
                </a:solidFill>
              </a:rPr>
              <a:t>this.setState</a:t>
            </a:r>
            <a:r>
              <a:rPr lang="en-IN" sz="1000" dirty="0">
                <a:solidFill>
                  <a:srgbClr val="000000"/>
                </a:solidFill>
              </a:rPr>
              <a:t>({</a:t>
            </a:r>
            <a:r>
              <a:rPr lang="en-IN" sz="1000" dirty="0" err="1">
                <a:solidFill>
                  <a:srgbClr val="000000"/>
                </a:solidFill>
              </a:rPr>
              <a:t>isLoggedIn</a:t>
            </a:r>
            <a:r>
              <a:rPr lang="en-IN" sz="1000" dirty="0">
                <a:solidFill>
                  <a:srgbClr val="000000"/>
                </a:solidFill>
              </a:rPr>
              <a:t>: false});</a:t>
            </a:r>
          </a:p>
          <a:p>
            <a:r>
              <a:rPr lang="en-IN" sz="1000" dirty="0">
                <a:solidFill>
                  <a:srgbClr val="000000"/>
                </a:solidFill>
              </a:rPr>
              <a:t>		  </a:t>
            </a:r>
            <a:r>
              <a:rPr lang="en-IN" sz="1000" dirty="0" smtClean="0">
                <a:solidFill>
                  <a:srgbClr val="000000"/>
                </a:solidFill>
              </a:rPr>
              <a:t>}</a:t>
            </a:r>
            <a:endParaRPr lang="en-IN" sz="1000" dirty="0">
              <a:solidFill>
                <a:srgbClr val="000000"/>
              </a:solidFill>
            </a:endParaRPr>
          </a:p>
          <a:p>
            <a:r>
              <a:rPr lang="en-IN" sz="1000" dirty="0">
                <a:solidFill>
                  <a:srgbClr val="000000"/>
                </a:solidFill>
              </a:rPr>
              <a:t>		  render() {</a:t>
            </a:r>
          </a:p>
          <a:p>
            <a:r>
              <a:rPr lang="en-IN" sz="1000" dirty="0">
                <a:solidFill>
                  <a:srgbClr val="000000"/>
                </a:solidFill>
              </a:rPr>
              <a:t>			</a:t>
            </a:r>
            <a:r>
              <a:rPr lang="en-IN" sz="1000" dirty="0" err="1">
                <a:solidFill>
                  <a:srgbClr val="000000"/>
                </a:solidFill>
              </a:rPr>
              <a:t>const</a:t>
            </a:r>
            <a:r>
              <a:rPr lang="en-IN" sz="1000" dirty="0">
                <a:solidFill>
                  <a:srgbClr val="000000"/>
                </a:solidFill>
              </a:rPr>
              <a:t> </a:t>
            </a:r>
            <a:r>
              <a:rPr lang="en-IN" sz="1000" dirty="0" err="1">
                <a:solidFill>
                  <a:srgbClr val="000000"/>
                </a:solidFill>
              </a:rPr>
              <a:t>isLoggedIn</a:t>
            </a:r>
            <a:r>
              <a:rPr lang="en-IN" sz="1000" dirty="0">
                <a:solidFill>
                  <a:srgbClr val="000000"/>
                </a:solidFill>
              </a:rPr>
              <a:t> = </a:t>
            </a:r>
            <a:r>
              <a:rPr lang="en-IN" sz="1000" dirty="0" err="1">
                <a:solidFill>
                  <a:srgbClr val="000000"/>
                </a:solidFill>
              </a:rPr>
              <a:t>this.state.isLoggedIn</a:t>
            </a:r>
            <a:r>
              <a:rPr lang="en-IN" sz="1000" dirty="0">
                <a:solidFill>
                  <a:srgbClr val="000000"/>
                </a:solidFill>
              </a:rPr>
              <a:t>;</a:t>
            </a:r>
          </a:p>
          <a:p>
            <a:r>
              <a:rPr lang="en-IN" sz="1000" dirty="0">
                <a:solidFill>
                  <a:srgbClr val="000000"/>
                </a:solidFill>
              </a:rPr>
              <a:t>			let button</a:t>
            </a:r>
            <a:r>
              <a:rPr lang="en-IN" sz="1000" dirty="0" smtClean="0">
                <a:solidFill>
                  <a:srgbClr val="000000"/>
                </a:solidFill>
              </a:rPr>
              <a:t>;</a:t>
            </a:r>
            <a:endParaRPr lang="en-IN" sz="1000" dirty="0">
              <a:solidFill>
                <a:srgbClr val="000000"/>
              </a:solidFill>
            </a:endParaRPr>
          </a:p>
          <a:p>
            <a:r>
              <a:rPr lang="en-IN" sz="1000" dirty="0">
                <a:solidFill>
                  <a:srgbClr val="000000"/>
                </a:solidFill>
              </a:rPr>
              <a:t>			if (</a:t>
            </a:r>
            <a:r>
              <a:rPr lang="en-IN" sz="1000" dirty="0" err="1">
                <a:solidFill>
                  <a:srgbClr val="000000"/>
                </a:solidFill>
              </a:rPr>
              <a:t>isLoggedIn</a:t>
            </a:r>
            <a:r>
              <a:rPr lang="en-IN" sz="1000" dirty="0">
                <a:solidFill>
                  <a:srgbClr val="000000"/>
                </a:solidFill>
              </a:rPr>
              <a:t>) {</a:t>
            </a:r>
          </a:p>
          <a:p>
            <a:r>
              <a:rPr lang="en-IN" sz="1000" dirty="0">
                <a:solidFill>
                  <a:srgbClr val="000000"/>
                </a:solidFill>
              </a:rPr>
              <a:t>			  button = &lt;</a:t>
            </a:r>
            <a:r>
              <a:rPr lang="en-IN" sz="1000" dirty="0" err="1">
                <a:solidFill>
                  <a:srgbClr val="000000"/>
                </a:solidFill>
              </a:rPr>
              <a:t>LogoutButton</a:t>
            </a:r>
            <a:r>
              <a:rPr lang="en-IN" sz="1000" dirty="0">
                <a:solidFill>
                  <a:srgbClr val="000000"/>
                </a:solidFill>
              </a:rPr>
              <a:t> </a:t>
            </a:r>
            <a:r>
              <a:rPr lang="en-IN" sz="1000" dirty="0" err="1">
                <a:solidFill>
                  <a:srgbClr val="000000"/>
                </a:solidFill>
              </a:rPr>
              <a:t>onClick</a:t>
            </a:r>
            <a:r>
              <a:rPr lang="en-IN" sz="1000" dirty="0">
                <a:solidFill>
                  <a:srgbClr val="000000"/>
                </a:solidFill>
              </a:rPr>
              <a:t>={</a:t>
            </a:r>
            <a:r>
              <a:rPr lang="en-IN" sz="1000" dirty="0" err="1">
                <a:solidFill>
                  <a:srgbClr val="000000"/>
                </a:solidFill>
              </a:rPr>
              <a:t>this.handleLogoutClick</a:t>
            </a:r>
            <a:r>
              <a:rPr lang="en-IN" sz="1000" dirty="0">
                <a:solidFill>
                  <a:srgbClr val="000000"/>
                </a:solidFill>
              </a:rPr>
              <a:t>} /&gt;;</a:t>
            </a:r>
          </a:p>
          <a:p>
            <a:r>
              <a:rPr lang="en-IN" sz="1000" dirty="0">
                <a:solidFill>
                  <a:srgbClr val="000000"/>
                </a:solidFill>
              </a:rPr>
              <a:t>			} else {</a:t>
            </a:r>
          </a:p>
          <a:p>
            <a:r>
              <a:rPr lang="en-IN" sz="1000" dirty="0">
                <a:solidFill>
                  <a:srgbClr val="000000"/>
                </a:solidFill>
              </a:rPr>
              <a:t>			  button = &lt;</a:t>
            </a:r>
            <a:r>
              <a:rPr lang="en-IN" sz="1000" dirty="0" err="1">
                <a:solidFill>
                  <a:srgbClr val="000000"/>
                </a:solidFill>
              </a:rPr>
              <a:t>LoginButton</a:t>
            </a:r>
            <a:r>
              <a:rPr lang="en-IN" sz="1000" dirty="0">
                <a:solidFill>
                  <a:srgbClr val="000000"/>
                </a:solidFill>
              </a:rPr>
              <a:t> </a:t>
            </a:r>
            <a:r>
              <a:rPr lang="en-IN" sz="1000" dirty="0" err="1">
                <a:solidFill>
                  <a:srgbClr val="000000"/>
                </a:solidFill>
              </a:rPr>
              <a:t>onClick</a:t>
            </a:r>
            <a:r>
              <a:rPr lang="en-IN" sz="1000" dirty="0">
                <a:solidFill>
                  <a:srgbClr val="000000"/>
                </a:solidFill>
              </a:rPr>
              <a:t>={</a:t>
            </a:r>
            <a:r>
              <a:rPr lang="en-IN" sz="1000" dirty="0" err="1">
                <a:solidFill>
                  <a:srgbClr val="000000"/>
                </a:solidFill>
              </a:rPr>
              <a:t>this.handleLoginClick</a:t>
            </a:r>
            <a:r>
              <a:rPr lang="en-IN" sz="1000" dirty="0">
                <a:solidFill>
                  <a:srgbClr val="000000"/>
                </a:solidFill>
              </a:rPr>
              <a:t>} /&gt;</a:t>
            </a:r>
          </a:p>
          <a:p>
            <a:r>
              <a:rPr lang="en-IN" sz="1000" dirty="0">
                <a:solidFill>
                  <a:srgbClr val="000000"/>
                </a:solidFill>
              </a:rPr>
              <a:t>			</a:t>
            </a:r>
            <a:r>
              <a:rPr lang="en-IN" sz="1000" dirty="0" smtClean="0">
                <a:solidFill>
                  <a:srgbClr val="000000"/>
                </a:solidFill>
              </a:rPr>
              <a:t>}</a:t>
            </a:r>
            <a:endParaRPr lang="en-IN" sz="1000" dirty="0">
              <a:solidFill>
                <a:srgbClr val="000000"/>
              </a:solidFill>
            </a:endParaRPr>
          </a:p>
          <a:p>
            <a:r>
              <a:rPr lang="en-IN" sz="1000" dirty="0">
                <a:solidFill>
                  <a:srgbClr val="000000"/>
                </a:solidFill>
              </a:rPr>
              <a:t>			return </a:t>
            </a:r>
            <a:r>
              <a:rPr lang="en-IN" sz="1000" dirty="0" smtClean="0">
                <a:solidFill>
                  <a:srgbClr val="000000"/>
                </a:solidFill>
              </a:rPr>
              <a:t>(&lt;div&gt;&lt;Greeting </a:t>
            </a:r>
            <a:r>
              <a:rPr lang="en-IN" sz="1000" dirty="0" err="1">
                <a:solidFill>
                  <a:srgbClr val="000000"/>
                </a:solidFill>
              </a:rPr>
              <a:t>isLoggedIn</a:t>
            </a:r>
            <a:r>
              <a:rPr lang="en-IN" sz="1000" dirty="0">
                <a:solidFill>
                  <a:srgbClr val="000000"/>
                </a:solidFill>
              </a:rPr>
              <a:t>={</a:t>
            </a:r>
            <a:r>
              <a:rPr lang="en-IN" sz="1000" dirty="0" err="1">
                <a:solidFill>
                  <a:srgbClr val="000000"/>
                </a:solidFill>
              </a:rPr>
              <a:t>isLoggedIn</a:t>
            </a:r>
            <a:r>
              <a:rPr lang="en-IN" sz="1000" dirty="0">
                <a:solidFill>
                  <a:srgbClr val="000000"/>
                </a:solidFill>
              </a:rPr>
              <a:t>} </a:t>
            </a:r>
            <a:r>
              <a:rPr lang="en-IN" sz="1000" dirty="0" smtClean="0">
                <a:solidFill>
                  <a:srgbClr val="000000"/>
                </a:solidFill>
              </a:rPr>
              <a:t>/&gt;</a:t>
            </a:r>
            <a:r>
              <a:rPr lang="en-IN" sz="1000" dirty="0">
                <a:solidFill>
                  <a:srgbClr val="000000"/>
                </a:solidFill>
              </a:rPr>
              <a:t>	{button</a:t>
            </a:r>
            <a:r>
              <a:rPr lang="en-IN" sz="1000" dirty="0" smtClean="0">
                <a:solidFill>
                  <a:srgbClr val="000000"/>
                </a:solidFill>
              </a:rPr>
              <a:t>} </a:t>
            </a:r>
            <a:r>
              <a:rPr lang="en-IN" sz="1000" dirty="0">
                <a:solidFill>
                  <a:srgbClr val="000000"/>
                </a:solidFill>
              </a:rPr>
              <a:t>&lt;/div&gt;</a:t>
            </a:r>
          </a:p>
          <a:p>
            <a:r>
              <a:rPr lang="en-IN" sz="1000" dirty="0">
                <a:solidFill>
                  <a:srgbClr val="000000"/>
                </a:solidFill>
              </a:rPr>
              <a:t>			);</a:t>
            </a:r>
          </a:p>
          <a:p>
            <a:r>
              <a:rPr lang="en-IN" sz="1000" dirty="0">
                <a:solidFill>
                  <a:srgbClr val="000000"/>
                </a:solidFill>
              </a:rPr>
              <a:t>		  }</a:t>
            </a:r>
          </a:p>
          <a:p>
            <a:r>
              <a:rPr lang="en-IN" sz="1000" dirty="0">
                <a:solidFill>
                  <a:srgbClr val="000000"/>
                </a:solidFill>
              </a:rPr>
              <a:t>	</a:t>
            </a:r>
            <a:r>
              <a:rPr lang="en-IN" sz="1000" dirty="0" smtClean="0">
                <a:solidFill>
                  <a:srgbClr val="000000"/>
                </a:solidFill>
              </a:rPr>
              <a:t>}</a:t>
            </a:r>
            <a:endParaRPr lang="en-IN" sz="1000" dirty="0">
              <a:solidFill>
                <a:srgbClr val="000000"/>
              </a:solidFill>
            </a:endParaRPr>
          </a:p>
          <a:p>
            <a:r>
              <a:rPr lang="en-IN" sz="1000" dirty="0">
                <a:solidFill>
                  <a:srgbClr val="000000"/>
                </a:solidFill>
              </a:rPr>
              <a:t>	</a:t>
            </a:r>
            <a:r>
              <a:rPr lang="en-IN" sz="1000" dirty="0" err="1">
                <a:solidFill>
                  <a:srgbClr val="000000"/>
                </a:solidFill>
              </a:rPr>
              <a:t>ReactDOM.render</a:t>
            </a:r>
            <a:r>
              <a:rPr lang="en-IN" sz="1000" dirty="0" smtClean="0">
                <a:solidFill>
                  <a:srgbClr val="000000"/>
                </a:solidFill>
              </a:rPr>
              <a:t>(&lt;</a:t>
            </a:r>
            <a:r>
              <a:rPr lang="en-IN" sz="1000" dirty="0" err="1">
                <a:solidFill>
                  <a:srgbClr val="000000"/>
                </a:solidFill>
              </a:rPr>
              <a:t>LoginControl</a:t>
            </a:r>
            <a:r>
              <a:rPr lang="en-IN" sz="1000" dirty="0">
                <a:solidFill>
                  <a:srgbClr val="000000"/>
                </a:solidFill>
              </a:rPr>
              <a:t> </a:t>
            </a:r>
            <a:r>
              <a:rPr lang="en-IN" sz="1000" dirty="0" smtClean="0">
                <a:solidFill>
                  <a:srgbClr val="000000"/>
                </a:solidFill>
              </a:rPr>
              <a:t>/&gt;, </a:t>
            </a:r>
            <a:r>
              <a:rPr lang="en-IN" sz="1000" dirty="0" err="1">
                <a:solidFill>
                  <a:srgbClr val="000000"/>
                </a:solidFill>
              </a:rPr>
              <a:t>document.getElementById</a:t>
            </a:r>
            <a:r>
              <a:rPr lang="en-IN" sz="1000" dirty="0">
                <a:solidFill>
                  <a:srgbClr val="000000"/>
                </a:solidFill>
              </a:rPr>
              <a:t>('root</a:t>
            </a:r>
            <a:r>
              <a:rPr lang="en-IN" sz="1000" dirty="0" smtClean="0">
                <a:solidFill>
                  <a:srgbClr val="000000"/>
                </a:solidFill>
              </a:rPr>
              <a:t>'));</a:t>
            </a:r>
            <a:endParaRPr lang="en-IN" sz="1000" dirty="0" smtClean="0">
              <a:solidFill>
                <a:srgbClr val="000000"/>
              </a:solidFill>
              <a:highlight>
                <a:srgbClr val="FFFFFF"/>
              </a:highlight>
            </a:endParaRPr>
          </a:p>
        </p:txBody>
      </p:sp>
      <p:sp>
        <p:nvSpPr>
          <p:cNvPr id="6" name="Title 5"/>
          <p:cNvSpPr>
            <a:spLocks noGrp="1"/>
          </p:cNvSpPr>
          <p:nvPr>
            <p:ph type="title"/>
          </p:nvPr>
        </p:nvSpPr>
        <p:spPr>
          <a:xfrm>
            <a:off x="307364" y="673331"/>
            <a:ext cx="8600807" cy="623454"/>
          </a:xfrm>
        </p:spPr>
        <p:txBody>
          <a:bodyPr/>
          <a:lstStyle/>
          <a:p>
            <a:r>
              <a:rPr lang="en-US" b="1" dirty="0"/>
              <a:t>Conditional Rendering</a:t>
            </a:r>
            <a:endParaRPr lang="en-US" b="1" dirty="0"/>
          </a:p>
        </p:txBody>
      </p:sp>
      <p:pic>
        <p:nvPicPr>
          <p:cNvPr id="4" name="Picture 3"/>
          <p:cNvPicPr>
            <a:picLocks noChangeAspect="1"/>
          </p:cNvPicPr>
          <p:nvPr/>
        </p:nvPicPr>
        <p:blipFill>
          <a:blip r:embed="rId2"/>
          <a:stretch>
            <a:fillRect/>
          </a:stretch>
        </p:blipFill>
        <p:spPr>
          <a:xfrm>
            <a:off x="7135317" y="163659"/>
            <a:ext cx="1774895" cy="626301"/>
          </a:xfrm>
          <a:prstGeom prst="rect">
            <a:avLst/>
          </a:prstGeom>
        </p:spPr>
      </p:pic>
    </p:spTree>
    <p:extLst>
      <p:ext uri="{BB962C8B-B14F-4D97-AF65-F5344CB8AC3E}">
        <p14:creationId xmlns:p14="http://schemas.microsoft.com/office/powerpoint/2010/main" val="197183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82600" y="1504604"/>
            <a:ext cx="8425571" cy="3459722"/>
          </a:xfrm>
        </p:spPr>
        <p:txBody>
          <a:bodyPr/>
          <a:lstStyle/>
          <a:p>
            <a:pPr marL="342900" indent="-342900">
              <a:buFont typeface="Wingdings" panose="05000000000000000000" pitchFamily="2" charset="2"/>
              <a:buChar char="Ø"/>
            </a:pPr>
            <a:r>
              <a:rPr lang="en-IN" dirty="0" smtClean="0">
                <a:solidFill>
                  <a:srgbClr val="000000"/>
                </a:solidFill>
              </a:rPr>
              <a:t>Lists </a:t>
            </a:r>
            <a:r>
              <a:rPr lang="en-IN" dirty="0">
                <a:solidFill>
                  <a:srgbClr val="000000"/>
                </a:solidFill>
              </a:rPr>
              <a:t>and </a:t>
            </a:r>
            <a:r>
              <a:rPr lang="en-IN" dirty="0" smtClean="0">
                <a:solidFill>
                  <a:srgbClr val="000000"/>
                </a:solidFill>
              </a:rPr>
              <a:t>Keys</a:t>
            </a:r>
          </a:p>
          <a:p>
            <a:pPr marL="342900" indent="-342900">
              <a:buFont typeface="Wingdings" panose="05000000000000000000" pitchFamily="2" charset="2"/>
              <a:buChar char="Ø"/>
            </a:pPr>
            <a:endParaRPr lang="en-IN" dirty="0">
              <a:solidFill>
                <a:srgbClr val="000000"/>
              </a:solidFill>
            </a:endParaRPr>
          </a:p>
          <a:p>
            <a:pPr marL="342900" indent="-342900">
              <a:buFont typeface="Wingdings" panose="05000000000000000000" pitchFamily="2" charset="2"/>
              <a:buChar char="Ø"/>
            </a:pPr>
            <a:r>
              <a:rPr lang="en-IN" dirty="0" smtClean="0">
                <a:solidFill>
                  <a:srgbClr val="000000"/>
                </a:solidFill>
              </a:rPr>
              <a:t>Form</a:t>
            </a:r>
          </a:p>
          <a:p>
            <a:pPr marL="342900" indent="-342900">
              <a:buFont typeface="Wingdings" panose="05000000000000000000" pitchFamily="2" charset="2"/>
              <a:buChar char="Ø"/>
            </a:pPr>
            <a:endParaRPr lang="en-IN" dirty="0">
              <a:solidFill>
                <a:srgbClr val="000000"/>
              </a:solidFill>
            </a:endParaRPr>
          </a:p>
          <a:p>
            <a:pPr marL="342900" indent="-342900">
              <a:buFont typeface="Wingdings" panose="05000000000000000000" pitchFamily="2" charset="2"/>
              <a:buChar char="Ø"/>
            </a:pPr>
            <a:r>
              <a:rPr lang="en-IN" dirty="0" smtClean="0">
                <a:solidFill>
                  <a:srgbClr val="000000"/>
                </a:solidFill>
              </a:rPr>
              <a:t>Lifting </a:t>
            </a:r>
            <a:r>
              <a:rPr lang="en-IN" dirty="0">
                <a:solidFill>
                  <a:srgbClr val="000000"/>
                </a:solidFill>
              </a:rPr>
              <a:t>State </a:t>
            </a:r>
            <a:r>
              <a:rPr lang="en-IN" dirty="0" smtClean="0">
                <a:solidFill>
                  <a:srgbClr val="000000"/>
                </a:solidFill>
              </a:rPr>
              <a:t>Up – Shared State, Special Components</a:t>
            </a:r>
          </a:p>
          <a:p>
            <a:pPr marL="342900" indent="-342900">
              <a:buFont typeface="Wingdings" panose="05000000000000000000" pitchFamily="2" charset="2"/>
              <a:buChar char="Ø"/>
            </a:pPr>
            <a:endParaRPr lang="en-IN" dirty="0">
              <a:solidFill>
                <a:srgbClr val="000000"/>
              </a:solidFill>
            </a:endParaRPr>
          </a:p>
          <a:p>
            <a:pPr marL="342900" indent="-342900">
              <a:buFont typeface="Wingdings" panose="05000000000000000000" pitchFamily="2" charset="2"/>
              <a:buChar char="Ø"/>
            </a:pPr>
            <a:r>
              <a:rPr lang="en-IN" dirty="0" smtClean="0">
                <a:solidFill>
                  <a:srgbClr val="000000"/>
                </a:solidFill>
              </a:rPr>
              <a:t>Composition </a:t>
            </a:r>
            <a:r>
              <a:rPr lang="en-IN" dirty="0">
                <a:solidFill>
                  <a:srgbClr val="000000"/>
                </a:solidFill>
              </a:rPr>
              <a:t>vs </a:t>
            </a:r>
            <a:r>
              <a:rPr lang="en-IN" dirty="0" smtClean="0">
                <a:solidFill>
                  <a:srgbClr val="000000"/>
                </a:solidFill>
              </a:rPr>
              <a:t>Inheritance</a:t>
            </a:r>
          </a:p>
          <a:p>
            <a:pPr marL="342900" indent="-342900">
              <a:buFont typeface="Wingdings" panose="05000000000000000000" pitchFamily="2" charset="2"/>
              <a:buChar char="Ø"/>
            </a:pPr>
            <a:endParaRPr lang="en-IN" dirty="0">
              <a:solidFill>
                <a:srgbClr val="000000"/>
              </a:solidFill>
            </a:endParaRPr>
          </a:p>
          <a:p>
            <a:pPr marL="342900" indent="-342900">
              <a:buFont typeface="Wingdings" panose="05000000000000000000" pitchFamily="2" charset="2"/>
              <a:buChar char="Ø"/>
            </a:pPr>
            <a:r>
              <a:rPr lang="en-IN" dirty="0" smtClean="0">
                <a:solidFill>
                  <a:srgbClr val="000000"/>
                </a:solidFill>
              </a:rPr>
              <a:t>Thinking </a:t>
            </a:r>
            <a:r>
              <a:rPr lang="en-IN" dirty="0">
                <a:solidFill>
                  <a:srgbClr val="000000"/>
                </a:solidFill>
              </a:rPr>
              <a:t>in </a:t>
            </a:r>
            <a:r>
              <a:rPr lang="en-IN" dirty="0" smtClean="0">
                <a:solidFill>
                  <a:srgbClr val="000000"/>
                </a:solidFill>
              </a:rPr>
              <a:t>React</a:t>
            </a:r>
          </a:p>
          <a:p>
            <a:pPr marL="342900" indent="-342900">
              <a:buFont typeface="Wingdings" panose="05000000000000000000" pitchFamily="2" charset="2"/>
              <a:buChar char="Ø"/>
            </a:pPr>
            <a:endParaRPr lang="en-IN" dirty="0" smtClean="0">
              <a:solidFill>
                <a:srgbClr val="0000FF"/>
              </a:solidFill>
              <a:highlight>
                <a:srgbClr val="FFFFFF"/>
              </a:highlight>
            </a:endParaRPr>
          </a:p>
        </p:txBody>
      </p:sp>
      <p:sp>
        <p:nvSpPr>
          <p:cNvPr id="6" name="Title 5"/>
          <p:cNvSpPr>
            <a:spLocks noGrp="1"/>
          </p:cNvSpPr>
          <p:nvPr>
            <p:ph type="title"/>
          </p:nvPr>
        </p:nvSpPr>
        <p:spPr>
          <a:xfrm>
            <a:off x="307364" y="673331"/>
            <a:ext cx="8600807" cy="623454"/>
          </a:xfrm>
        </p:spPr>
        <p:txBody>
          <a:bodyPr/>
          <a:lstStyle/>
          <a:p>
            <a:r>
              <a:rPr lang="en-US" b="1" dirty="0" smtClean="0"/>
              <a:t>Other Stuffs </a:t>
            </a:r>
            <a:endParaRPr lang="en-US" b="1" dirty="0"/>
          </a:p>
        </p:txBody>
      </p:sp>
      <p:pic>
        <p:nvPicPr>
          <p:cNvPr id="4" name="Picture 3"/>
          <p:cNvPicPr>
            <a:picLocks noChangeAspect="1"/>
          </p:cNvPicPr>
          <p:nvPr/>
        </p:nvPicPr>
        <p:blipFill>
          <a:blip r:embed="rId2"/>
          <a:stretch>
            <a:fillRect/>
          </a:stretch>
        </p:blipFill>
        <p:spPr>
          <a:xfrm>
            <a:off x="7135317" y="163659"/>
            <a:ext cx="1774895" cy="626301"/>
          </a:xfrm>
          <a:prstGeom prst="rect">
            <a:avLst/>
          </a:prstGeom>
        </p:spPr>
      </p:pic>
    </p:spTree>
    <p:extLst>
      <p:ext uri="{BB962C8B-B14F-4D97-AF65-F5344CB8AC3E}">
        <p14:creationId xmlns:p14="http://schemas.microsoft.com/office/powerpoint/2010/main" val="3030597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5" name="Text Placeholder 3"/>
          <p:cNvSpPr>
            <a:spLocks noGrp="1"/>
          </p:cNvSpPr>
          <p:nvPr/>
        </p:nvSpPr>
        <p:spPr>
          <a:xfrm>
            <a:off x="406401" y="1399207"/>
            <a:ext cx="6664100" cy="5170959"/>
          </a:xfrm>
          <a:prstGeom prst="rect">
            <a:avLst/>
          </a:prstGeom>
        </p:spPr>
        <p:txBody>
          <a:bodyPr vert="horz" wrap="square" lIns="107536" tIns="67211" rIns="107536" bIns="67211" rtlCol="0">
            <a:spAutoFit/>
          </a:bodyPr>
          <a:lstStyle>
            <a:lvl1pPr marL="0" marR="0" indent="0" algn="l" defTabSz="685585" rtl="0" eaLnBrk="1" fontAlgn="auto" latinLnBrk="0" hangingPunct="1">
              <a:lnSpc>
                <a:spcPct val="90000"/>
              </a:lnSpc>
              <a:spcBef>
                <a:spcPct val="20000"/>
              </a:spcBef>
              <a:spcAft>
                <a:spcPts val="0"/>
              </a:spcAft>
              <a:buClrTx/>
              <a:buSzPct val="90000"/>
              <a:buFont typeface="Arial" pitchFamily="34" charset="0"/>
              <a:buNone/>
              <a:tabLst/>
              <a:defRPr sz="3000" kern="1200" spc="0" baseline="0">
                <a:solidFill>
                  <a:srgbClr val="616161"/>
                </a:solidFill>
                <a:latin typeface="+mj-lt"/>
                <a:ea typeface="+mn-ea"/>
                <a:cs typeface="+mn-cs"/>
              </a:defRPr>
            </a:lvl1pPr>
            <a:lvl2pPr marL="0" marR="0" indent="0" algn="l" defTabSz="685585" rtl="0" eaLnBrk="1" fontAlgn="auto" latinLnBrk="0" hangingPunct="1">
              <a:lnSpc>
                <a:spcPct val="90000"/>
              </a:lnSpc>
              <a:spcBef>
                <a:spcPct val="20000"/>
              </a:spcBef>
              <a:spcAft>
                <a:spcPts val="0"/>
              </a:spcAft>
              <a:buClrTx/>
              <a:buSzPct val="90000"/>
              <a:buFontTx/>
              <a:buNone/>
              <a:tabLst/>
              <a:defRPr sz="1400" kern="1200" spc="0" baseline="0">
                <a:solidFill>
                  <a:srgbClr val="616161"/>
                </a:solidFill>
                <a:latin typeface="+mn-lt"/>
                <a:ea typeface="+mn-ea"/>
                <a:cs typeface="+mn-cs"/>
              </a:defRPr>
            </a:lvl2pPr>
            <a:lvl3pPr marL="168026" marR="0" indent="0" algn="l" defTabSz="685585" rtl="0" eaLnBrk="1" fontAlgn="auto" latinLnBrk="0" hangingPunct="1">
              <a:lnSpc>
                <a:spcPct val="90000"/>
              </a:lnSpc>
              <a:spcBef>
                <a:spcPct val="20000"/>
              </a:spcBef>
              <a:spcAft>
                <a:spcPts val="0"/>
              </a:spcAft>
              <a:buClrTx/>
              <a:buSzPct val="90000"/>
              <a:buFont typeface="Arial" pitchFamily="34" charset="0"/>
              <a:buNone/>
              <a:tabLst/>
              <a:defRPr sz="1400" kern="1200" spc="0" baseline="0">
                <a:solidFill>
                  <a:srgbClr val="616161"/>
                </a:solidFill>
                <a:latin typeface="+mn-lt"/>
                <a:ea typeface="+mn-ea"/>
                <a:cs typeface="+mn-cs"/>
              </a:defRPr>
            </a:lvl3pPr>
            <a:lvl4pPr marL="336051" marR="0" indent="0" algn="l" defTabSz="685585" rtl="0" eaLnBrk="1" fontAlgn="auto" latinLnBrk="0" hangingPunct="1">
              <a:lnSpc>
                <a:spcPct val="90000"/>
              </a:lnSpc>
              <a:spcBef>
                <a:spcPct val="20000"/>
              </a:spcBef>
              <a:spcAft>
                <a:spcPts val="0"/>
              </a:spcAft>
              <a:buClrTx/>
              <a:buSzPct val="90000"/>
              <a:buFont typeface="Arial" pitchFamily="34" charset="0"/>
              <a:buNone/>
              <a:tabLst/>
              <a:defRPr sz="1300" kern="1200" spc="0" baseline="0">
                <a:solidFill>
                  <a:srgbClr val="616161"/>
                </a:solidFill>
                <a:latin typeface="+mn-lt"/>
                <a:ea typeface="+mn-ea"/>
                <a:cs typeface="+mn-cs"/>
              </a:defRPr>
            </a:lvl4pPr>
            <a:lvl5pPr marL="504077" marR="0" indent="0" algn="l" defTabSz="685585" rtl="0" eaLnBrk="1" fontAlgn="auto" latinLnBrk="0" hangingPunct="1">
              <a:lnSpc>
                <a:spcPct val="90000"/>
              </a:lnSpc>
              <a:spcBef>
                <a:spcPct val="20000"/>
              </a:spcBef>
              <a:spcAft>
                <a:spcPts val="0"/>
              </a:spcAft>
              <a:buClrTx/>
              <a:buSzPct val="90000"/>
              <a:buFont typeface="Arial" pitchFamily="34" charset="0"/>
              <a:buNone/>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457200" indent="-457200">
              <a:lnSpc>
                <a:spcPct val="150000"/>
              </a:lnSpc>
              <a:buFont typeface="Wingdings" panose="05000000000000000000" pitchFamily="2" charset="2"/>
              <a:buChar char="§"/>
            </a:pPr>
            <a:r>
              <a:rPr lang="en-US" sz="2400" dirty="0">
                <a:solidFill>
                  <a:schemeClr val="accent2">
                    <a:lumMod val="50000"/>
                  </a:schemeClr>
                </a:solidFill>
                <a:latin typeface="Segoe UI Light" panose="020B0502040204020203" pitchFamily="34" charset="0"/>
                <a:cs typeface="Segoe UI Light" panose="020B0502040204020203" pitchFamily="34" charset="0"/>
              </a:rPr>
              <a:t>https://reactjs.org/docs/hello-world.html</a:t>
            </a:r>
          </a:p>
          <a:p>
            <a:pPr marL="457200" indent="-457200">
              <a:lnSpc>
                <a:spcPct val="150000"/>
              </a:lnSpc>
              <a:buFont typeface="Wingdings" panose="05000000000000000000" pitchFamily="2" charset="2"/>
              <a:buChar char="§"/>
            </a:pPr>
            <a:endParaRPr lang="en-US" sz="2400" dirty="0" smtClean="0">
              <a:solidFill>
                <a:schemeClr val="accent2">
                  <a:lumMod val="50000"/>
                </a:schemeClr>
              </a:solidFill>
              <a:latin typeface="Segoe UI Light" panose="020B0502040204020203" pitchFamily="34" charset="0"/>
              <a:cs typeface="Segoe UI Light" panose="020B0502040204020203" pitchFamily="34" charset="0"/>
            </a:endParaRPr>
          </a:p>
          <a:p>
            <a:pPr marL="457200" indent="-457200">
              <a:lnSpc>
                <a:spcPct val="150000"/>
              </a:lnSpc>
              <a:buFont typeface="Wingdings" panose="05000000000000000000" pitchFamily="2" charset="2"/>
              <a:buChar char="§"/>
            </a:pPr>
            <a:r>
              <a:rPr lang="en-US" sz="4000" dirty="0" smtClean="0">
                <a:solidFill>
                  <a:schemeClr val="accent2">
                    <a:lumMod val="50000"/>
                  </a:schemeClr>
                </a:solidFill>
                <a:latin typeface="Segoe UI Light" panose="020B0502040204020203" pitchFamily="34" charset="0"/>
                <a:cs typeface="Segoe UI Light" panose="020B0502040204020203" pitchFamily="34" charset="0"/>
              </a:rPr>
              <a:t>Theory, UI Engines, Virtual DOM, Blah </a:t>
            </a:r>
            <a:r>
              <a:rPr lang="en-US" sz="4000" dirty="0" err="1" smtClean="0">
                <a:solidFill>
                  <a:schemeClr val="accent2">
                    <a:lumMod val="50000"/>
                  </a:schemeClr>
                </a:solidFill>
                <a:latin typeface="Segoe UI Light" panose="020B0502040204020203" pitchFamily="34" charset="0"/>
                <a:cs typeface="Segoe UI Light" panose="020B0502040204020203" pitchFamily="34" charset="0"/>
              </a:rPr>
              <a:t>Blah</a:t>
            </a:r>
            <a:r>
              <a:rPr lang="en-US" sz="4000" dirty="0" smtClean="0">
                <a:solidFill>
                  <a:schemeClr val="accent2">
                    <a:lumMod val="50000"/>
                  </a:schemeClr>
                </a:solidFill>
                <a:latin typeface="Segoe UI Light" panose="020B0502040204020203" pitchFamily="34" charset="0"/>
                <a:cs typeface="Segoe UI Light" panose="020B0502040204020203" pitchFamily="34" charset="0"/>
              </a:rPr>
              <a:t> Blah….</a:t>
            </a:r>
            <a:endParaRPr lang="en-US" sz="2400" dirty="0">
              <a:solidFill>
                <a:schemeClr val="accent2">
                  <a:lumMod val="50000"/>
                </a:schemeClr>
              </a:solidFill>
              <a:latin typeface="Segoe UI Light" panose="020B0502040204020203" pitchFamily="34" charset="0"/>
              <a:cs typeface="Segoe UI Light" panose="020B0502040204020203" pitchFamily="34" charset="0"/>
            </a:endParaRPr>
          </a:p>
          <a:p>
            <a:pPr>
              <a:lnSpc>
                <a:spcPct val="150000"/>
              </a:lnSpc>
            </a:pPr>
            <a:endParaRPr lang="en-US" sz="2400" dirty="0" smtClean="0">
              <a:solidFill>
                <a:schemeClr val="accent2">
                  <a:lumMod val="50000"/>
                </a:schemeClr>
              </a:solidFill>
              <a:latin typeface="Segoe UI Light" panose="020B0502040204020203" pitchFamily="34" charset="0"/>
              <a:cs typeface="Segoe UI Light" panose="020B0502040204020203" pitchFamily="34" charset="0"/>
            </a:endParaRPr>
          </a:p>
          <a:p>
            <a:pPr>
              <a:lnSpc>
                <a:spcPct val="150000"/>
              </a:lnSpc>
            </a:pPr>
            <a:endParaRPr lang="en-US" sz="2400" dirty="0" smtClean="0">
              <a:solidFill>
                <a:schemeClr val="accent2">
                  <a:lumMod val="50000"/>
                </a:schemeClr>
              </a:solidFill>
              <a:latin typeface="Segoe UI Light" panose="020B0502040204020203" pitchFamily="34" charset="0"/>
              <a:cs typeface="Segoe UI Light" panose="020B0502040204020203" pitchFamily="34" charset="0"/>
            </a:endParaRPr>
          </a:p>
          <a:p>
            <a:pPr marL="457200" indent="-457200">
              <a:lnSpc>
                <a:spcPct val="150000"/>
              </a:lnSpc>
              <a:buFont typeface="Wingdings" panose="05000000000000000000" pitchFamily="2" charset="2"/>
              <a:buChar char="§"/>
            </a:pPr>
            <a:r>
              <a:rPr lang="en-US" sz="2400" dirty="0" smtClean="0">
                <a:solidFill>
                  <a:schemeClr val="accent2">
                    <a:lumMod val="50000"/>
                  </a:schemeClr>
                </a:solidFill>
                <a:latin typeface="Segoe UI Light" panose="020B0502040204020203" pitchFamily="34" charset="0"/>
                <a:cs typeface="Segoe UI Light" panose="020B0502040204020203" pitchFamily="34" charset="0"/>
              </a:rPr>
              <a:t>https</a:t>
            </a:r>
            <a:r>
              <a:rPr lang="en-US" sz="2400" dirty="0">
                <a:solidFill>
                  <a:schemeClr val="accent2">
                    <a:lumMod val="50000"/>
                  </a:schemeClr>
                </a:solidFill>
                <a:latin typeface="Segoe UI Light" panose="020B0502040204020203" pitchFamily="34" charset="0"/>
                <a:cs typeface="Segoe UI Light" panose="020B0502040204020203" pitchFamily="34" charset="0"/>
              </a:rPr>
              <a:t>://codepen.io/pen?&amp;editors=0010</a:t>
            </a:r>
            <a:endParaRPr lang="en-US" sz="2400" dirty="0" smtClean="0">
              <a:solidFill>
                <a:schemeClr val="accent2">
                  <a:lumMod val="50000"/>
                </a:schemeClr>
              </a:solidFill>
              <a:latin typeface="Segoe UI Light" panose="020B0502040204020203" pitchFamily="34" charset="0"/>
              <a:cs typeface="Segoe UI Light" panose="020B0502040204020203" pitchFamily="34" charset="0"/>
            </a:endParaRPr>
          </a:p>
        </p:txBody>
      </p:sp>
      <p:sp>
        <p:nvSpPr>
          <p:cNvPr id="7" name="Title 5"/>
          <p:cNvSpPr txBox="1">
            <a:spLocks/>
          </p:cNvSpPr>
          <p:nvPr/>
        </p:nvSpPr>
        <p:spPr>
          <a:xfrm>
            <a:off x="269264" y="611532"/>
            <a:ext cx="8600807" cy="899665"/>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pPr marL="0" marR="0" lvl="0" indent="0" algn="l" defTabSz="685585" rtl="0" eaLnBrk="1" fontAlgn="auto" latinLnBrk="0" hangingPunct="1">
              <a:lnSpc>
                <a:spcPct val="90000"/>
              </a:lnSpc>
              <a:spcBef>
                <a:spcPct val="0"/>
              </a:spcBef>
              <a:spcAft>
                <a:spcPts val="0"/>
              </a:spcAft>
              <a:buClrTx/>
              <a:buSzTx/>
              <a:buFontTx/>
              <a:buNone/>
              <a:tabLst/>
              <a:defRPr/>
            </a:pPr>
            <a:r>
              <a:rPr lang="en-US" b="1" dirty="0" smtClean="0">
                <a:latin typeface="Segoe UI Light"/>
              </a:rPr>
              <a:t>Hello World</a:t>
            </a:r>
            <a:endParaRPr kumimoji="0" lang="en-IN" sz="3900" b="1" i="0" u="none" strike="noStrike" kern="1200" cap="none" spc="-75" normalizeH="0" baseline="0" noProof="0" dirty="0">
              <a:ln w="3175">
                <a:noFill/>
              </a:ln>
              <a:solidFill>
                <a:srgbClr val="616161"/>
              </a:solidFill>
              <a:effectLst/>
              <a:uLnTx/>
              <a:uFillTx/>
              <a:latin typeface="Segoe UI Light"/>
            </a:endParaRPr>
          </a:p>
        </p:txBody>
      </p:sp>
      <p:pic>
        <p:nvPicPr>
          <p:cNvPr id="4" name="Picture 3"/>
          <p:cNvPicPr>
            <a:picLocks noChangeAspect="1"/>
          </p:cNvPicPr>
          <p:nvPr/>
        </p:nvPicPr>
        <p:blipFill>
          <a:blip r:embed="rId3"/>
          <a:stretch>
            <a:fillRect/>
          </a:stretch>
        </p:blipFill>
        <p:spPr>
          <a:xfrm>
            <a:off x="7135317" y="163659"/>
            <a:ext cx="1774895" cy="626301"/>
          </a:xfrm>
          <a:prstGeom prst="rect">
            <a:avLst/>
          </a:prstGeom>
        </p:spPr>
      </p:pic>
    </p:spTree>
    <p:extLst>
      <p:ext uri="{BB962C8B-B14F-4D97-AF65-F5344CB8AC3E}">
        <p14:creationId xmlns:p14="http://schemas.microsoft.com/office/powerpoint/2010/main" val="3223164633"/>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771900" y="3286201"/>
            <a:ext cx="3632200" cy="625399"/>
          </a:xfrm>
        </p:spPr>
        <p:txBody>
          <a:bodyPr/>
          <a:lstStyle/>
          <a:p>
            <a:pPr eaLnBrk="1" fontAlgn="auto" hangingPunct="1">
              <a:spcAft>
                <a:spcPts val="0"/>
              </a:spcAft>
              <a:defRPr/>
            </a:pPr>
            <a:r>
              <a:rPr sz="5400" dirty="0" smtClean="0">
                <a:solidFill>
                  <a:schemeClr val="accent2">
                    <a:lumMod val="50000"/>
                  </a:schemeClr>
                </a:solidFill>
                <a:latin typeface="Segoe UI" panose="020B0502040204020203" pitchFamily="34" charset="0"/>
                <a:ea typeface="Segoe UI" panose="020B0502040204020203" pitchFamily="34" charset="0"/>
                <a:cs typeface="Segoe UI" panose="020B0502040204020203" pitchFamily="34" charset="0"/>
              </a:rPr>
              <a:t>Questions ?</a:t>
            </a:r>
            <a:endParaRPr sz="5400" dirty="0">
              <a:solidFill>
                <a:schemeClr val="accent2">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3"/>
          <a:stretch>
            <a:fillRect/>
          </a:stretch>
        </p:blipFill>
        <p:spPr>
          <a:xfrm>
            <a:off x="7135317" y="163659"/>
            <a:ext cx="1774895" cy="626301"/>
          </a:xfrm>
          <a:prstGeom prst="rect">
            <a:avLst/>
          </a:prstGeom>
        </p:spPr>
      </p:pic>
    </p:spTree>
    <p:extLst>
      <p:ext uri="{BB962C8B-B14F-4D97-AF65-F5344CB8AC3E}">
        <p14:creationId xmlns:p14="http://schemas.microsoft.com/office/powerpoint/2010/main" val="1157296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with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82599" y="1612669"/>
            <a:ext cx="8425571" cy="4998604"/>
          </a:xfrm>
        </p:spPr>
        <p:txBody>
          <a:bodyPr/>
          <a:lstStyle/>
          <a:p>
            <a:r>
              <a:rPr lang="en-IN" dirty="0" smtClean="0">
                <a:solidFill>
                  <a:schemeClr val="accent2">
                    <a:lumMod val="50000"/>
                  </a:schemeClr>
                </a:solidFill>
              </a:rPr>
              <a:t>JSX </a:t>
            </a:r>
            <a:r>
              <a:rPr lang="en-IN" dirty="0">
                <a:solidFill>
                  <a:schemeClr val="accent2">
                    <a:lumMod val="50000"/>
                  </a:schemeClr>
                </a:solidFill>
              </a:rPr>
              <a:t>stands for JavaScript XML. With React, it's an extension for XML-like code for elements and components. </a:t>
            </a:r>
          </a:p>
          <a:p>
            <a:r>
              <a:rPr lang="en-IN" dirty="0" smtClean="0">
                <a:solidFill>
                  <a:schemeClr val="accent2">
                    <a:lumMod val="50000"/>
                  </a:schemeClr>
                </a:solidFill>
              </a:rPr>
              <a:t>Per </a:t>
            </a:r>
            <a:r>
              <a:rPr lang="en-IN" dirty="0">
                <a:solidFill>
                  <a:schemeClr val="accent2">
                    <a:lumMod val="50000"/>
                  </a:schemeClr>
                </a:solidFill>
              </a:rPr>
              <a:t>React docs : JSX is a XML-like syntax extension to ECMAScript without any defined semantics.</a:t>
            </a:r>
          </a:p>
          <a:p>
            <a:r>
              <a:rPr lang="en-IN" dirty="0"/>
              <a:t>	</a:t>
            </a:r>
          </a:p>
          <a:p>
            <a:r>
              <a:rPr lang="en-IN" b="1" dirty="0" smtClean="0">
                <a:solidFill>
                  <a:srgbClr val="000000"/>
                </a:solidFill>
              </a:rPr>
              <a:t>Why JSX?</a:t>
            </a:r>
          </a:p>
          <a:p>
            <a:endParaRPr lang="en-IN" b="1" dirty="0">
              <a:solidFill>
                <a:srgbClr val="000000"/>
              </a:solidFill>
            </a:endParaRPr>
          </a:p>
          <a:p>
            <a:r>
              <a:rPr lang="en-IN" dirty="0" smtClean="0">
                <a:solidFill>
                  <a:schemeClr val="accent2">
                    <a:lumMod val="50000"/>
                  </a:schemeClr>
                </a:solidFill>
              </a:rPr>
              <a:t>React </a:t>
            </a:r>
            <a:r>
              <a:rPr lang="en-IN" dirty="0">
                <a:solidFill>
                  <a:schemeClr val="accent2">
                    <a:lumMod val="50000"/>
                  </a:schemeClr>
                </a:solidFill>
              </a:rPr>
              <a:t>embraces the fact that </a:t>
            </a:r>
            <a:r>
              <a:rPr lang="en-IN" dirty="0">
                <a:solidFill>
                  <a:srgbClr val="000000"/>
                </a:solidFill>
              </a:rPr>
              <a:t>rendering</a:t>
            </a:r>
            <a:r>
              <a:rPr lang="en-IN" dirty="0">
                <a:solidFill>
                  <a:schemeClr val="accent2">
                    <a:lumMod val="50000"/>
                  </a:schemeClr>
                </a:solidFill>
              </a:rPr>
              <a:t> logic is inherently coupled with other </a:t>
            </a:r>
            <a:r>
              <a:rPr lang="en-IN" dirty="0">
                <a:solidFill>
                  <a:srgbClr val="000000"/>
                </a:solidFill>
              </a:rPr>
              <a:t>UI logic</a:t>
            </a:r>
            <a:r>
              <a:rPr lang="en-IN" dirty="0">
                <a:solidFill>
                  <a:schemeClr val="accent2">
                    <a:lumMod val="50000"/>
                  </a:schemeClr>
                </a:solidFill>
              </a:rPr>
              <a:t>: how events are handled, </a:t>
            </a:r>
          </a:p>
          <a:p>
            <a:r>
              <a:rPr lang="en-IN" dirty="0" smtClean="0">
                <a:solidFill>
                  <a:schemeClr val="accent2">
                    <a:lumMod val="50000"/>
                  </a:schemeClr>
                </a:solidFill>
              </a:rPr>
              <a:t>how </a:t>
            </a:r>
            <a:r>
              <a:rPr lang="en-IN" dirty="0">
                <a:solidFill>
                  <a:schemeClr val="accent2">
                    <a:lumMod val="50000"/>
                  </a:schemeClr>
                </a:solidFill>
              </a:rPr>
              <a:t>the state changes over time, and how the data is prepared for display.</a:t>
            </a:r>
          </a:p>
          <a:p>
            <a:r>
              <a:rPr lang="en-IN" dirty="0" smtClean="0">
                <a:solidFill>
                  <a:schemeClr val="accent2">
                    <a:lumMod val="50000"/>
                  </a:schemeClr>
                </a:solidFill>
              </a:rPr>
              <a:t/>
            </a:r>
            <a:br>
              <a:rPr lang="en-IN" dirty="0" smtClean="0">
                <a:solidFill>
                  <a:schemeClr val="accent2">
                    <a:lumMod val="50000"/>
                  </a:schemeClr>
                </a:solidFill>
              </a:rPr>
            </a:br>
            <a:r>
              <a:rPr lang="en-IN" dirty="0" smtClean="0">
                <a:solidFill>
                  <a:schemeClr val="accent2">
                    <a:lumMod val="50000"/>
                  </a:schemeClr>
                </a:solidFill>
              </a:rPr>
              <a:t>Instead </a:t>
            </a:r>
            <a:r>
              <a:rPr lang="en-IN" dirty="0">
                <a:solidFill>
                  <a:schemeClr val="accent2">
                    <a:lumMod val="50000"/>
                  </a:schemeClr>
                </a:solidFill>
              </a:rPr>
              <a:t>of artificially separating technologies by putting </a:t>
            </a:r>
            <a:r>
              <a:rPr lang="en-IN" dirty="0" err="1">
                <a:solidFill>
                  <a:schemeClr val="accent2">
                    <a:lumMod val="50000"/>
                  </a:schemeClr>
                </a:solidFill>
              </a:rPr>
              <a:t>markup</a:t>
            </a:r>
            <a:r>
              <a:rPr lang="en-IN" dirty="0">
                <a:solidFill>
                  <a:schemeClr val="accent2">
                    <a:lumMod val="50000"/>
                  </a:schemeClr>
                </a:solidFill>
              </a:rPr>
              <a:t> and logic in separate </a:t>
            </a:r>
            <a:r>
              <a:rPr lang="en-IN" dirty="0" smtClean="0">
                <a:solidFill>
                  <a:schemeClr val="accent2">
                    <a:lumMod val="50000"/>
                  </a:schemeClr>
                </a:solidFill>
              </a:rPr>
              <a:t>files, React </a:t>
            </a:r>
            <a:r>
              <a:rPr lang="en-IN" dirty="0">
                <a:solidFill>
                  <a:schemeClr val="accent2">
                    <a:lumMod val="50000"/>
                  </a:schemeClr>
                </a:solidFill>
              </a:rPr>
              <a:t>separates concerns with loosely coupled units called “</a:t>
            </a:r>
            <a:r>
              <a:rPr lang="en-IN" dirty="0">
                <a:solidFill>
                  <a:srgbClr val="000000"/>
                </a:solidFill>
              </a:rPr>
              <a:t>components</a:t>
            </a:r>
            <a:r>
              <a:rPr lang="en-IN" dirty="0">
                <a:solidFill>
                  <a:schemeClr val="accent2">
                    <a:lumMod val="50000"/>
                  </a:schemeClr>
                </a:solidFill>
              </a:rPr>
              <a:t>” that </a:t>
            </a:r>
            <a:r>
              <a:rPr lang="en-IN" dirty="0">
                <a:solidFill>
                  <a:srgbClr val="000000"/>
                </a:solidFill>
              </a:rPr>
              <a:t>contain both</a:t>
            </a:r>
            <a:r>
              <a:rPr lang="en-IN" dirty="0" smtClean="0">
                <a:solidFill>
                  <a:schemeClr val="accent2">
                    <a:lumMod val="50000"/>
                  </a:schemeClr>
                </a:solidFill>
              </a:rPr>
              <a:t>.</a:t>
            </a:r>
            <a:r>
              <a:rPr lang="en-IN" dirty="0"/>
              <a:t>	</a:t>
            </a:r>
          </a:p>
        </p:txBody>
      </p:sp>
      <p:sp>
        <p:nvSpPr>
          <p:cNvPr id="6" name="Title 5"/>
          <p:cNvSpPr>
            <a:spLocks noGrp="1"/>
          </p:cNvSpPr>
          <p:nvPr>
            <p:ph type="title"/>
          </p:nvPr>
        </p:nvSpPr>
        <p:spPr>
          <a:xfrm>
            <a:off x="307364" y="665018"/>
            <a:ext cx="8600807" cy="698269"/>
          </a:xfrm>
        </p:spPr>
        <p:txBody>
          <a:bodyPr/>
          <a:lstStyle/>
          <a:p>
            <a:r>
              <a:rPr lang="en-US" b="1" dirty="0"/>
              <a:t>Introduction JSX</a:t>
            </a:r>
            <a:endParaRPr lang="en-US" b="1" dirty="0"/>
          </a:p>
        </p:txBody>
      </p:sp>
      <p:pic>
        <p:nvPicPr>
          <p:cNvPr id="4" name="Picture 3"/>
          <p:cNvPicPr>
            <a:picLocks noChangeAspect="1"/>
          </p:cNvPicPr>
          <p:nvPr/>
        </p:nvPicPr>
        <p:blipFill>
          <a:blip r:embed="rId2"/>
          <a:stretch>
            <a:fillRect/>
          </a:stretch>
        </p:blipFill>
        <p:spPr>
          <a:xfrm>
            <a:off x="7135317" y="163659"/>
            <a:ext cx="1774895" cy="626301"/>
          </a:xfrm>
          <a:prstGeom prst="rect">
            <a:avLst/>
          </a:prstGeom>
        </p:spPr>
      </p:pic>
    </p:spTree>
    <p:extLst>
      <p:ext uri="{BB962C8B-B14F-4D97-AF65-F5344CB8AC3E}">
        <p14:creationId xmlns:p14="http://schemas.microsoft.com/office/powerpoint/2010/main" val="40358592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82600" y="1961804"/>
            <a:ext cx="8425571" cy="2782613"/>
          </a:xfrm>
        </p:spPr>
        <p:txBody>
          <a:bodyPr/>
          <a:lstStyle/>
          <a:p>
            <a:r>
              <a:rPr lang="en-IN" dirty="0">
                <a:solidFill>
                  <a:srgbClr val="000000"/>
                </a:solidFill>
              </a:rPr>
              <a:t>	// Expression, </a:t>
            </a:r>
          </a:p>
          <a:p>
            <a:r>
              <a:rPr lang="en-IN" dirty="0">
                <a:solidFill>
                  <a:srgbClr val="000000"/>
                </a:solidFill>
              </a:rPr>
              <a:t>	</a:t>
            </a:r>
            <a:r>
              <a:rPr lang="en-IN" dirty="0" err="1">
                <a:solidFill>
                  <a:srgbClr val="000000"/>
                </a:solidFill>
              </a:rPr>
              <a:t>const</a:t>
            </a:r>
            <a:r>
              <a:rPr lang="en-IN" dirty="0">
                <a:solidFill>
                  <a:srgbClr val="000000"/>
                </a:solidFill>
              </a:rPr>
              <a:t> name = 'Josh Perez';</a:t>
            </a:r>
          </a:p>
          <a:p>
            <a:r>
              <a:rPr lang="en-IN" dirty="0">
                <a:solidFill>
                  <a:srgbClr val="000000"/>
                </a:solidFill>
              </a:rPr>
              <a:t>	</a:t>
            </a:r>
            <a:r>
              <a:rPr lang="en-IN" dirty="0" err="1">
                <a:solidFill>
                  <a:srgbClr val="000000"/>
                </a:solidFill>
              </a:rPr>
              <a:t>const</a:t>
            </a:r>
            <a:r>
              <a:rPr lang="en-IN" dirty="0">
                <a:solidFill>
                  <a:srgbClr val="000000"/>
                </a:solidFill>
              </a:rPr>
              <a:t> element = &lt;h1&gt;Hello, {name}&lt;/h1&gt;;</a:t>
            </a:r>
          </a:p>
          <a:p>
            <a:endParaRPr lang="en-IN" dirty="0">
              <a:solidFill>
                <a:srgbClr val="000000"/>
              </a:solidFill>
            </a:endParaRPr>
          </a:p>
          <a:p>
            <a:r>
              <a:rPr lang="en-IN" dirty="0">
                <a:solidFill>
                  <a:srgbClr val="000000"/>
                </a:solidFill>
              </a:rPr>
              <a:t>	</a:t>
            </a:r>
            <a:r>
              <a:rPr lang="en-IN" dirty="0" err="1">
                <a:solidFill>
                  <a:srgbClr val="000000"/>
                </a:solidFill>
              </a:rPr>
              <a:t>ReactDOM.render</a:t>
            </a:r>
            <a:r>
              <a:rPr lang="en-IN" dirty="0">
                <a:solidFill>
                  <a:srgbClr val="000000"/>
                </a:solidFill>
              </a:rPr>
              <a:t>(</a:t>
            </a:r>
          </a:p>
          <a:p>
            <a:r>
              <a:rPr lang="en-IN" dirty="0">
                <a:solidFill>
                  <a:srgbClr val="000000"/>
                </a:solidFill>
              </a:rPr>
              <a:t>	  element,</a:t>
            </a:r>
          </a:p>
          <a:p>
            <a:r>
              <a:rPr lang="en-IN" dirty="0">
                <a:solidFill>
                  <a:srgbClr val="000000"/>
                </a:solidFill>
              </a:rPr>
              <a:t>	  </a:t>
            </a:r>
            <a:r>
              <a:rPr lang="en-IN" dirty="0" err="1">
                <a:solidFill>
                  <a:srgbClr val="000000"/>
                </a:solidFill>
              </a:rPr>
              <a:t>document.getElementById</a:t>
            </a:r>
            <a:r>
              <a:rPr lang="en-IN" dirty="0">
                <a:solidFill>
                  <a:srgbClr val="000000"/>
                </a:solidFill>
              </a:rPr>
              <a:t>('root')</a:t>
            </a:r>
          </a:p>
          <a:p>
            <a:r>
              <a:rPr lang="en-IN" dirty="0">
                <a:solidFill>
                  <a:srgbClr val="000000"/>
                </a:solidFill>
              </a:rPr>
              <a:t>	</a:t>
            </a:r>
            <a:r>
              <a:rPr lang="en-IN" dirty="0" smtClean="0">
                <a:solidFill>
                  <a:srgbClr val="000000"/>
                </a:solidFill>
              </a:rPr>
              <a:t>);</a:t>
            </a:r>
            <a:endParaRPr lang="en-IN" dirty="0" smtClean="0">
              <a:solidFill>
                <a:srgbClr val="000000"/>
              </a:solidFill>
              <a:highlight>
                <a:srgbClr val="FFFFFF"/>
              </a:highlight>
            </a:endParaRPr>
          </a:p>
        </p:txBody>
      </p:sp>
      <p:sp>
        <p:nvSpPr>
          <p:cNvPr id="6" name="Title 5"/>
          <p:cNvSpPr>
            <a:spLocks noGrp="1"/>
          </p:cNvSpPr>
          <p:nvPr>
            <p:ph type="title"/>
          </p:nvPr>
        </p:nvSpPr>
        <p:spPr>
          <a:xfrm>
            <a:off x="307364" y="673331"/>
            <a:ext cx="8600807" cy="623454"/>
          </a:xfrm>
        </p:spPr>
        <p:txBody>
          <a:bodyPr/>
          <a:lstStyle/>
          <a:p>
            <a:r>
              <a:rPr lang="en-US" b="1" dirty="0" smtClean="0"/>
              <a:t>JSX Example</a:t>
            </a:r>
            <a:endParaRPr lang="en-US" b="1" dirty="0"/>
          </a:p>
        </p:txBody>
      </p:sp>
      <p:pic>
        <p:nvPicPr>
          <p:cNvPr id="4" name="Picture 3"/>
          <p:cNvPicPr>
            <a:picLocks noChangeAspect="1"/>
          </p:cNvPicPr>
          <p:nvPr/>
        </p:nvPicPr>
        <p:blipFill>
          <a:blip r:embed="rId2"/>
          <a:stretch>
            <a:fillRect/>
          </a:stretch>
        </p:blipFill>
        <p:spPr>
          <a:xfrm>
            <a:off x="7135317" y="163659"/>
            <a:ext cx="1774895" cy="626301"/>
          </a:xfrm>
          <a:prstGeom prst="rect">
            <a:avLst/>
          </a:prstGeom>
        </p:spPr>
      </p:pic>
    </p:spTree>
    <p:extLst>
      <p:ext uri="{BB962C8B-B14F-4D97-AF65-F5344CB8AC3E}">
        <p14:creationId xmlns:p14="http://schemas.microsoft.com/office/powerpoint/2010/main" val="3559272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82600" y="1504604"/>
            <a:ext cx="8425571" cy="4343040"/>
          </a:xfrm>
        </p:spPr>
        <p:txBody>
          <a:bodyPr/>
          <a:lstStyle/>
          <a:p>
            <a:r>
              <a:rPr lang="en-IN" dirty="0">
                <a:solidFill>
                  <a:schemeClr val="accent2">
                    <a:lumMod val="50000"/>
                  </a:schemeClr>
                </a:solidFill>
              </a:rPr>
              <a:t>An element describes what you want to see on the screen:</a:t>
            </a:r>
          </a:p>
          <a:p>
            <a:r>
              <a:rPr lang="en-IN" dirty="0" smtClean="0">
                <a:solidFill>
                  <a:schemeClr val="accent2">
                    <a:lumMod val="50000"/>
                  </a:schemeClr>
                </a:solidFill>
              </a:rPr>
              <a:t>One </a:t>
            </a:r>
            <a:r>
              <a:rPr lang="en-IN" dirty="0">
                <a:solidFill>
                  <a:schemeClr val="accent2">
                    <a:lumMod val="50000"/>
                  </a:schemeClr>
                </a:solidFill>
              </a:rPr>
              <a:t>might confuse elements with a more widely known concept of “</a:t>
            </a:r>
            <a:r>
              <a:rPr lang="en-IN" dirty="0">
                <a:solidFill>
                  <a:srgbClr val="000000"/>
                </a:solidFill>
              </a:rPr>
              <a:t>components</a:t>
            </a:r>
            <a:r>
              <a:rPr lang="en-IN" dirty="0">
                <a:solidFill>
                  <a:schemeClr val="accent2">
                    <a:lumMod val="50000"/>
                  </a:schemeClr>
                </a:solidFill>
              </a:rPr>
              <a:t>”. Elements are what components are “</a:t>
            </a:r>
            <a:r>
              <a:rPr lang="en-IN" dirty="0">
                <a:solidFill>
                  <a:srgbClr val="000000"/>
                </a:solidFill>
              </a:rPr>
              <a:t>made of</a:t>
            </a:r>
            <a:r>
              <a:rPr lang="en-IN" dirty="0">
                <a:solidFill>
                  <a:schemeClr val="accent2">
                    <a:lumMod val="50000"/>
                  </a:schemeClr>
                </a:solidFill>
              </a:rPr>
              <a:t>”.</a:t>
            </a:r>
          </a:p>
          <a:p>
            <a:endParaRPr lang="en-IN" sz="1400" dirty="0" smtClean="0">
              <a:solidFill>
                <a:srgbClr val="000000"/>
              </a:solidFill>
            </a:endParaRPr>
          </a:p>
          <a:p>
            <a:endParaRPr lang="en-IN" sz="1400" dirty="0">
              <a:solidFill>
                <a:srgbClr val="000000"/>
              </a:solidFill>
            </a:endParaRPr>
          </a:p>
          <a:p>
            <a:r>
              <a:rPr lang="en-IN" sz="1400" dirty="0" smtClean="0">
                <a:solidFill>
                  <a:srgbClr val="000000"/>
                </a:solidFill>
              </a:rPr>
              <a:t>// </a:t>
            </a:r>
            <a:r>
              <a:rPr lang="en-IN" sz="1400" dirty="0">
                <a:solidFill>
                  <a:srgbClr val="000000"/>
                </a:solidFill>
              </a:rPr>
              <a:t>Example</a:t>
            </a:r>
          </a:p>
          <a:p>
            <a:r>
              <a:rPr lang="en-IN" sz="1400" dirty="0" smtClean="0">
                <a:solidFill>
                  <a:srgbClr val="000000"/>
                </a:solidFill>
              </a:rPr>
              <a:t>function </a:t>
            </a:r>
            <a:r>
              <a:rPr lang="en-IN" sz="1400" dirty="0">
                <a:solidFill>
                  <a:srgbClr val="000000"/>
                </a:solidFill>
              </a:rPr>
              <a:t>tick() {</a:t>
            </a:r>
          </a:p>
          <a:p>
            <a:r>
              <a:rPr lang="en-IN" sz="1400" dirty="0" smtClean="0">
                <a:solidFill>
                  <a:srgbClr val="000000"/>
                </a:solidFill>
              </a:rPr>
              <a:t> </a:t>
            </a:r>
            <a:r>
              <a:rPr lang="en-IN" sz="1400" dirty="0" err="1">
                <a:solidFill>
                  <a:srgbClr val="000000"/>
                </a:solidFill>
              </a:rPr>
              <a:t>const</a:t>
            </a:r>
            <a:r>
              <a:rPr lang="en-IN" sz="1400" dirty="0">
                <a:solidFill>
                  <a:srgbClr val="000000"/>
                </a:solidFill>
              </a:rPr>
              <a:t> element = (</a:t>
            </a:r>
          </a:p>
          <a:p>
            <a:r>
              <a:rPr lang="en-IN" sz="1400" dirty="0" smtClean="0">
                <a:solidFill>
                  <a:srgbClr val="000000"/>
                </a:solidFill>
              </a:rPr>
              <a:t>	&lt;</a:t>
            </a:r>
            <a:r>
              <a:rPr lang="en-IN" sz="1400" dirty="0">
                <a:solidFill>
                  <a:srgbClr val="000000"/>
                </a:solidFill>
              </a:rPr>
              <a:t>div&gt;</a:t>
            </a:r>
          </a:p>
          <a:p>
            <a:r>
              <a:rPr lang="en-IN" sz="1400" dirty="0">
                <a:solidFill>
                  <a:srgbClr val="000000"/>
                </a:solidFill>
              </a:rPr>
              <a:t>	</a:t>
            </a:r>
            <a:r>
              <a:rPr lang="en-IN" sz="1400" dirty="0" smtClean="0">
                <a:solidFill>
                  <a:srgbClr val="000000"/>
                </a:solidFill>
              </a:rPr>
              <a:t>&lt;</a:t>
            </a:r>
            <a:r>
              <a:rPr lang="en-IN" sz="1400" dirty="0">
                <a:solidFill>
                  <a:srgbClr val="000000"/>
                </a:solidFill>
              </a:rPr>
              <a:t>h1&gt;Hello, world!&lt;/h1&gt;</a:t>
            </a:r>
          </a:p>
          <a:p>
            <a:r>
              <a:rPr lang="en-IN" sz="1400" dirty="0">
                <a:solidFill>
                  <a:srgbClr val="000000"/>
                </a:solidFill>
              </a:rPr>
              <a:t>	</a:t>
            </a:r>
            <a:r>
              <a:rPr lang="en-IN" sz="1400" dirty="0" smtClean="0">
                <a:solidFill>
                  <a:srgbClr val="000000"/>
                </a:solidFill>
              </a:rPr>
              <a:t>&lt;</a:t>
            </a:r>
            <a:r>
              <a:rPr lang="en-IN" sz="1400" dirty="0">
                <a:solidFill>
                  <a:srgbClr val="000000"/>
                </a:solidFill>
              </a:rPr>
              <a:t>h2&gt;It is {new </a:t>
            </a:r>
            <a:r>
              <a:rPr lang="en-IN" sz="1400" dirty="0" smtClean="0">
                <a:solidFill>
                  <a:srgbClr val="000000"/>
                </a:solidFill>
              </a:rPr>
              <a:t>Date</a:t>
            </a:r>
            <a:r>
              <a:rPr lang="en-IN" sz="1400" dirty="0">
                <a:solidFill>
                  <a:srgbClr val="000000"/>
                </a:solidFill>
              </a:rPr>
              <a:t>().</a:t>
            </a:r>
            <a:r>
              <a:rPr lang="en-IN" sz="1400" dirty="0" err="1">
                <a:solidFill>
                  <a:srgbClr val="000000"/>
                </a:solidFill>
              </a:rPr>
              <a:t>toLocaleTimeString</a:t>
            </a:r>
            <a:r>
              <a:rPr lang="en-IN" sz="1400" dirty="0">
                <a:solidFill>
                  <a:srgbClr val="000000"/>
                </a:solidFill>
              </a:rPr>
              <a:t>()}.&lt;/h2&gt;</a:t>
            </a:r>
          </a:p>
          <a:p>
            <a:r>
              <a:rPr lang="en-IN" sz="1400" dirty="0">
                <a:solidFill>
                  <a:srgbClr val="000000"/>
                </a:solidFill>
              </a:rPr>
              <a:t>	</a:t>
            </a:r>
            <a:r>
              <a:rPr lang="en-IN" sz="1400" dirty="0" smtClean="0">
                <a:solidFill>
                  <a:srgbClr val="000000"/>
                </a:solidFill>
              </a:rPr>
              <a:t>&lt;/</a:t>
            </a:r>
            <a:r>
              <a:rPr lang="en-IN" sz="1400" dirty="0">
                <a:solidFill>
                  <a:srgbClr val="000000"/>
                </a:solidFill>
              </a:rPr>
              <a:t>div&gt;</a:t>
            </a:r>
          </a:p>
          <a:p>
            <a:r>
              <a:rPr lang="en-IN" sz="1400" dirty="0">
                <a:solidFill>
                  <a:srgbClr val="000000"/>
                </a:solidFill>
              </a:rPr>
              <a:t>	</a:t>
            </a:r>
            <a:r>
              <a:rPr lang="en-IN" sz="1400" dirty="0" smtClean="0">
                <a:solidFill>
                  <a:srgbClr val="000000"/>
                </a:solidFill>
              </a:rPr>
              <a:t>);</a:t>
            </a:r>
            <a:endParaRPr lang="en-IN" sz="1400" dirty="0">
              <a:solidFill>
                <a:srgbClr val="000000"/>
              </a:solidFill>
            </a:endParaRPr>
          </a:p>
          <a:p>
            <a:r>
              <a:rPr lang="en-IN" sz="1400" dirty="0" err="1" smtClean="0">
                <a:solidFill>
                  <a:srgbClr val="000000"/>
                </a:solidFill>
              </a:rPr>
              <a:t>ReactDOM.render</a:t>
            </a:r>
            <a:r>
              <a:rPr lang="en-IN" sz="1400" dirty="0" smtClean="0">
                <a:solidFill>
                  <a:srgbClr val="000000"/>
                </a:solidFill>
              </a:rPr>
              <a:t>(element</a:t>
            </a:r>
            <a:r>
              <a:rPr lang="en-IN" sz="1400" dirty="0">
                <a:solidFill>
                  <a:srgbClr val="000000"/>
                </a:solidFill>
              </a:rPr>
              <a:t>, </a:t>
            </a:r>
            <a:r>
              <a:rPr lang="en-IN" sz="1400" dirty="0" err="1">
                <a:solidFill>
                  <a:srgbClr val="000000"/>
                </a:solidFill>
              </a:rPr>
              <a:t>document.getElementById</a:t>
            </a:r>
            <a:r>
              <a:rPr lang="en-IN" sz="1400" dirty="0">
                <a:solidFill>
                  <a:srgbClr val="000000"/>
                </a:solidFill>
              </a:rPr>
              <a:t>('root</a:t>
            </a:r>
            <a:r>
              <a:rPr lang="en-IN" sz="1400" dirty="0" smtClean="0">
                <a:solidFill>
                  <a:srgbClr val="000000"/>
                </a:solidFill>
              </a:rPr>
              <a:t>'));}</a:t>
            </a:r>
            <a:endParaRPr lang="en-IN" sz="1400" dirty="0">
              <a:solidFill>
                <a:srgbClr val="000000"/>
              </a:solidFill>
            </a:endParaRPr>
          </a:p>
          <a:p>
            <a:r>
              <a:rPr lang="en-IN" sz="1400" dirty="0" smtClean="0">
                <a:solidFill>
                  <a:srgbClr val="000000"/>
                </a:solidFill>
              </a:rPr>
              <a:t/>
            </a:r>
            <a:br>
              <a:rPr lang="en-IN" sz="1400" dirty="0" smtClean="0">
                <a:solidFill>
                  <a:srgbClr val="000000"/>
                </a:solidFill>
              </a:rPr>
            </a:br>
            <a:r>
              <a:rPr lang="en-IN" sz="1400" dirty="0" err="1" smtClean="0">
                <a:solidFill>
                  <a:srgbClr val="000000"/>
                </a:solidFill>
              </a:rPr>
              <a:t>setInterval</a:t>
            </a:r>
            <a:r>
              <a:rPr lang="en-IN" sz="1400" dirty="0" smtClean="0">
                <a:solidFill>
                  <a:srgbClr val="000000"/>
                </a:solidFill>
              </a:rPr>
              <a:t>(tick</a:t>
            </a:r>
            <a:r>
              <a:rPr lang="en-IN" sz="1400" dirty="0">
                <a:solidFill>
                  <a:srgbClr val="000000"/>
                </a:solidFill>
              </a:rPr>
              <a:t>, 1000);</a:t>
            </a:r>
            <a:endParaRPr lang="en-IN" sz="1400" dirty="0" smtClean="0">
              <a:solidFill>
                <a:srgbClr val="000000"/>
              </a:solidFill>
              <a:highlight>
                <a:srgbClr val="FFFFFF"/>
              </a:highlight>
            </a:endParaRPr>
          </a:p>
        </p:txBody>
      </p:sp>
      <p:sp>
        <p:nvSpPr>
          <p:cNvPr id="6" name="Title 5"/>
          <p:cNvSpPr>
            <a:spLocks noGrp="1"/>
          </p:cNvSpPr>
          <p:nvPr>
            <p:ph type="title"/>
          </p:nvPr>
        </p:nvSpPr>
        <p:spPr>
          <a:xfrm>
            <a:off x="307364" y="673331"/>
            <a:ext cx="8600807" cy="623454"/>
          </a:xfrm>
        </p:spPr>
        <p:txBody>
          <a:bodyPr/>
          <a:lstStyle/>
          <a:p>
            <a:r>
              <a:rPr lang="en-US" b="1" dirty="0"/>
              <a:t>Rendering Elements</a:t>
            </a:r>
            <a:endParaRPr lang="en-US" b="1" dirty="0"/>
          </a:p>
        </p:txBody>
      </p:sp>
      <p:pic>
        <p:nvPicPr>
          <p:cNvPr id="4" name="Picture 3"/>
          <p:cNvPicPr>
            <a:picLocks noChangeAspect="1"/>
          </p:cNvPicPr>
          <p:nvPr/>
        </p:nvPicPr>
        <p:blipFill>
          <a:blip r:embed="rId2"/>
          <a:stretch>
            <a:fillRect/>
          </a:stretch>
        </p:blipFill>
        <p:spPr>
          <a:xfrm>
            <a:off x="7135317" y="163659"/>
            <a:ext cx="1774895" cy="626301"/>
          </a:xfrm>
          <a:prstGeom prst="rect">
            <a:avLst/>
          </a:prstGeom>
        </p:spPr>
      </p:pic>
    </p:spTree>
    <p:extLst>
      <p:ext uri="{BB962C8B-B14F-4D97-AF65-F5344CB8AC3E}">
        <p14:creationId xmlns:p14="http://schemas.microsoft.com/office/powerpoint/2010/main" val="206835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82600" y="1504604"/>
            <a:ext cx="8425571" cy="4413829"/>
          </a:xfrm>
        </p:spPr>
        <p:txBody>
          <a:bodyPr/>
          <a:lstStyle/>
          <a:p>
            <a:r>
              <a:rPr lang="en-IN" dirty="0">
                <a:solidFill>
                  <a:schemeClr val="accent2">
                    <a:lumMod val="50000"/>
                  </a:schemeClr>
                </a:solidFill>
              </a:rPr>
              <a:t>Components let you split the UI into independent, reusable pieces, and think about each piece in isolation.</a:t>
            </a:r>
          </a:p>
          <a:p>
            <a:r>
              <a:rPr lang="en-IN" dirty="0"/>
              <a:t>	</a:t>
            </a:r>
          </a:p>
          <a:p>
            <a:r>
              <a:rPr lang="en-IN" dirty="0"/>
              <a:t>	</a:t>
            </a:r>
            <a:r>
              <a:rPr lang="en-IN" sz="1600" dirty="0">
                <a:solidFill>
                  <a:srgbClr val="000000"/>
                </a:solidFill>
              </a:rPr>
              <a:t>//functional component</a:t>
            </a:r>
          </a:p>
          <a:p>
            <a:r>
              <a:rPr lang="en-IN" sz="1600" dirty="0">
                <a:solidFill>
                  <a:srgbClr val="000000"/>
                </a:solidFill>
              </a:rPr>
              <a:t>	function Welcome(props) {</a:t>
            </a:r>
          </a:p>
          <a:p>
            <a:r>
              <a:rPr lang="en-IN" sz="1600" dirty="0">
                <a:solidFill>
                  <a:srgbClr val="000000"/>
                </a:solidFill>
              </a:rPr>
              <a:t>		return &lt;h1&gt;Hello, {props.name}&lt;/h1&gt;;</a:t>
            </a:r>
          </a:p>
          <a:p>
            <a:r>
              <a:rPr lang="en-IN" sz="1600" dirty="0">
                <a:solidFill>
                  <a:srgbClr val="000000"/>
                </a:solidFill>
              </a:rPr>
              <a:t>	}</a:t>
            </a:r>
          </a:p>
          <a:p>
            <a:r>
              <a:rPr lang="en-IN" sz="1600" dirty="0">
                <a:solidFill>
                  <a:srgbClr val="000000"/>
                </a:solidFill>
              </a:rPr>
              <a:t>	</a:t>
            </a:r>
          </a:p>
          <a:p>
            <a:r>
              <a:rPr lang="en-IN" sz="1600" dirty="0">
                <a:solidFill>
                  <a:srgbClr val="000000"/>
                </a:solidFill>
              </a:rPr>
              <a:t>	//class component ES6 base</a:t>
            </a:r>
          </a:p>
          <a:p>
            <a:r>
              <a:rPr lang="en-IN" sz="1600" dirty="0">
                <a:solidFill>
                  <a:srgbClr val="000000"/>
                </a:solidFill>
              </a:rPr>
              <a:t>	</a:t>
            </a:r>
          </a:p>
          <a:p>
            <a:r>
              <a:rPr lang="en-IN" sz="1600" dirty="0">
                <a:solidFill>
                  <a:srgbClr val="000000"/>
                </a:solidFill>
              </a:rPr>
              <a:t>	class Welcome extends </a:t>
            </a:r>
            <a:r>
              <a:rPr lang="en-IN" sz="1600" dirty="0" err="1">
                <a:solidFill>
                  <a:srgbClr val="000000"/>
                </a:solidFill>
              </a:rPr>
              <a:t>React.Component</a:t>
            </a:r>
            <a:r>
              <a:rPr lang="en-IN" sz="1600" dirty="0">
                <a:solidFill>
                  <a:srgbClr val="000000"/>
                </a:solidFill>
              </a:rPr>
              <a:t> {</a:t>
            </a:r>
          </a:p>
          <a:p>
            <a:r>
              <a:rPr lang="en-IN" sz="1600" dirty="0">
                <a:solidFill>
                  <a:srgbClr val="000000"/>
                </a:solidFill>
              </a:rPr>
              <a:t>	render() {</a:t>
            </a:r>
          </a:p>
          <a:p>
            <a:r>
              <a:rPr lang="en-IN" sz="1600" dirty="0">
                <a:solidFill>
                  <a:srgbClr val="000000"/>
                </a:solidFill>
              </a:rPr>
              <a:t>		return &lt;h1&gt;Hello, {this.props.name}&lt;/h1&gt;;</a:t>
            </a:r>
          </a:p>
          <a:p>
            <a:r>
              <a:rPr lang="en-IN" sz="1600" dirty="0">
                <a:solidFill>
                  <a:srgbClr val="000000"/>
                </a:solidFill>
              </a:rPr>
              <a:t>		}</a:t>
            </a:r>
          </a:p>
          <a:p>
            <a:r>
              <a:rPr lang="en-IN" sz="1600" dirty="0">
                <a:solidFill>
                  <a:srgbClr val="000000"/>
                </a:solidFill>
              </a:rPr>
              <a:t>	</a:t>
            </a:r>
            <a:r>
              <a:rPr lang="en-IN" sz="1600" dirty="0" smtClean="0">
                <a:solidFill>
                  <a:srgbClr val="000000"/>
                </a:solidFill>
              </a:rPr>
              <a:t>}</a:t>
            </a:r>
            <a:r>
              <a:rPr lang="en-IN" dirty="0"/>
              <a:t>	</a:t>
            </a:r>
            <a:endParaRPr lang="en-IN" dirty="0" smtClean="0">
              <a:solidFill>
                <a:srgbClr val="0000FF"/>
              </a:solidFill>
              <a:highlight>
                <a:srgbClr val="FFFFFF"/>
              </a:highlight>
            </a:endParaRPr>
          </a:p>
        </p:txBody>
      </p:sp>
      <p:sp>
        <p:nvSpPr>
          <p:cNvPr id="6" name="Title 5"/>
          <p:cNvSpPr>
            <a:spLocks noGrp="1"/>
          </p:cNvSpPr>
          <p:nvPr>
            <p:ph type="title"/>
          </p:nvPr>
        </p:nvSpPr>
        <p:spPr>
          <a:xfrm>
            <a:off x="307364" y="673331"/>
            <a:ext cx="8600807" cy="623454"/>
          </a:xfrm>
        </p:spPr>
        <p:txBody>
          <a:bodyPr/>
          <a:lstStyle/>
          <a:p>
            <a:r>
              <a:rPr lang="en-US" b="1" dirty="0"/>
              <a:t>Components and Props</a:t>
            </a:r>
            <a:endParaRPr lang="en-US" b="1" dirty="0"/>
          </a:p>
        </p:txBody>
      </p:sp>
      <p:pic>
        <p:nvPicPr>
          <p:cNvPr id="4" name="Picture 3"/>
          <p:cNvPicPr>
            <a:picLocks noChangeAspect="1"/>
          </p:cNvPicPr>
          <p:nvPr/>
        </p:nvPicPr>
        <p:blipFill>
          <a:blip r:embed="rId2"/>
          <a:stretch>
            <a:fillRect/>
          </a:stretch>
        </p:blipFill>
        <p:spPr>
          <a:xfrm>
            <a:off x="7135317" y="163659"/>
            <a:ext cx="1774895" cy="626301"/>
          </a:xfrm>
          <a:prstGeom prst="rect">
            <a:avLst/>
          </a:prstGeom>
        </p:spPr>
      </p:pic>
    </p:spTree>
    <p:extLst>
      <p:ext uri="{BB962C8B-B14F-4D97-AF65-F5344CB8AC3E}">
        <p14:creationId xmlns:p14="http://schemas.microsoft.com/office/powerpoint/2010/main" val="249852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82600" y="1504604"/>
            <a:ext cx="8425571" cy="3878298"/>
          </a:xfrm>
        </p:spPr>
        <p:txBody>
          <a:bodyPr/>
          <a:lstStyle/>
          <a:p>
            <a:r>
              <a:rPr lang="en-IN" dirty="0" smtClean="0">
                <a:solidFill>
                  <a:schemeClr val="accent2">
                    <a:lumMod val="50000"/>
                  </a:schemeClr>
                </a:solidFill>
              </a:rPr>
              <a:t>When </a:t>
            </a:r>
            <a:r>
              <a:rPr lang="en-IN" dirty="0">
                <a:solidFill>
                  <a:schemeClr val="accent2">
                    <a:lumMod val="50000"/>
                  </a:schemeClr>
                </a:solidFill>
              </a:rPr>
              <a:t>React sees an element representing a user-defined component, it passes JSX attributes to this component as a single object. We call this object “</a:t>
            </a:r>
            <a:r>
              <a:rPr lang="en-IN" dirty="0">
                <a:solidFill>
                  <a:srgbClr val="000000"/>
                </a:solidFill>
              </a:rPr>
              <a:t>props</a:t>
            </a:r>
            <a:r>
              <a:rPr lang="en-IN" dirty="0">
                <a:solidFill>
                  <a:schemeClr val="accent2">
                    <a:lumMod val="50000"/>
                  </a:schemeClr>
                </a:solidFill>
              </a:rPr>
              <a:t>”.</a:t>
            </a:r>
          </a:p>
          <a:p>
            <a:r>
              <a:rPr lang="en-IN" dirty="0" smtClean="0">
                <a:solidFill>
                  <a:schemeClr val="accent2">
                    <a:lumMod val="50000"/>
                  </a:schemeClr>
                </a:solidFill>
              </a:rPr>
              <a:t>For </a:t>
            </a:r>
            <a:r>
              <a:rPr lang="en-IN" dirty="0">
                <a:solidFill>
                  <a:schemeClr val="accent2">
                    <a:lumMod val="50000"/>
                  </a:schemeClr>
                </a:solidFill>
              </a:rPr>
              <a:t>example, this code renders “Hello, Sara” on the page:</a:t>
            </a:r>
          </a:p>
          <a:p>
            <a:r>
              <a:rPr lang="en-IN" dirty="0"/>
              <a:t>	</a:t>
            </a:r>
          </a:p>
          <a:p>
            <a:r>
              <a:rPr lang="en-IN" dirty="0"/>
              <a:t>	</a:t>
            </a:r>
            <a:r>
              <a:rPr lang="en-IN" sz="1600" dirty="0">
                <a:solidFill>
                  <a:srgbClr val="000000"/>
                </a:solidFill>
              </a:rPr>
              <a:t>function Welcome(props) {</a:t>
            </a:r>
          </a:p>
          <a:p>
            <a:r>
              <a:rPr lang="en-IN" sz="1600" dirty="0">
                <a:solidFill>
                  <a:srgbClr val="000000"/>
                </a:solidFill>
              </a:rPr>
              <a:t>		return &lt;h1&gt;Hello, {props.name}&lt;/h1&gt;;</a:t>
            </a:r>
          </a:p>
          <a:p>
            <a:r>
              <a:rPr lang="en-IN" sz="1600" dirty="0">
                <a:solidFill>
                  <a:srgbClr val="000000"/>
                </a:solidFill>
              </a:rPr>
              <a:t>	</a:t>
            </a:r>
            <a:r>
              <a:rPr lang="en-IN" sz="1600" dirty="0" smtClean="0">
                <a:solidFill>
                  <a:srgbClr val="000000"/>
                </a:solidFill>
              </a:rPr>
              <a:t>}</a:t>
            </a:r>
            <a:endParaRPr lang="en-IN" sz="1600" dirty="0">
              <a:solidFill>
                <a:srgbClr val="000000"/>
              </a:solidFill>
            </a:endParaRPr>
          </a:p>
          <a:p>
            <a:r>
              <a:rPr lang="en-IN" sz="1600" dirty="0">
                <a:solidFill>
                  <a:srgbClr val="000000"/>
                </a:solidFill>
              </a:rPr>
              <a:t>	</a:t>
            </a:r>
            <a:r>
              <a:rPr lang="en-IN" sz="1600" dirty="0" err="1">
                <a:solidFill>
                  <a:srgbClr val="000000"/>
                </a:solidFill>
              </a:rPr>
              <a:t>const</a:t>
            </a:r>
            <a:r>
              <a:rPr lang="en-IN" sz="1600" dirty="0">
                <a:solidFill>
                  <a:srgbClr val="000000"/>
                </a:solidFill>
              </a:rPr>
              <a:t> element = &lt;Welcome name="Sara" /&gt;;</a:t>
            </a:r>
          </a:p>
          <a:p>
            <a:r>
              <a:rPr lang="en-IN" sz="1600" dirty="0">
                <a:solidFill>
                  <a:srgbClr val="000000"/>
                </a:solidFill>
              </a:rPr>
              <a:t>	</a:t>
            </a:r>
            <a:r>
              <a:rPr lang="en-IN" sz="1600" dirty="0" err="1">
                <a:solidFill>
                  <a:srgbClr val="000000"/>
                </a:solidFill>
              </a:rPr>
              <a:t>ReactDOM.render</a:t>
            </a:r>
            <a:r>
              <a:rPr lang="en-IN" sz="1600" dirty="0">
                <a:solidFill>
                  <a:srgbClr val="000000"/>
                </a:solidFill>
              </a:rPr>
              <a:t>(</a:t>
            </a:r>
          </a:p>
          <a:p>
            <a:r>
              <a:rPr lang="en-IN" sz="1600" dirty="0">
                <a:solidFill>
                  <a:srgbClr val="000000"/>
                </a:solidFill>
              </a:rPr>
              <a:t>	  element,</a:t>
            </a:r>
          </a:p>
          <a:p>
            <a:r>
              <a:rPr lang="en-IN" sz="1600" dirty="0">
                <a:solidFill>
                  <a:srgbClr val="000000"/>
                </a:solidFill>
              </a:rPr>
              <a:t>	  </a:t>
            </a:r>
            <a:r>
              <a:rPr lang="en-IN" sz="1600" dirty="0" err="1">
                <a:solidFill>
                  <a:srgbClr val="000000"/>
                </a:solidFill>
              </a:rPr>
              <a:t>document.getElementById</a:t>
            </a:r>
            <a:r>
              <a:rPr lang="en-IN" sz="1600" dirty="0">
                <a:solidFill>
                  <a:srgbClr val="000000"/>
                </a:solidFill>
              </a:rPr>
              <a:t>('root')</a:t>
            </a:r>
          </a:p>
          <a:p>
            <a:r>
              <a:rPr lang="en-IN" sz="1600" dirty="0">
                <a:solidFill>
                  <a:srgbClr val="000000"/>
                </a:solidFill>
              </a:rPr>
              <a:t>	);</a:t>
            </a:r>
            <a:endParaRPr lang="en-IN" sz="1600" dirty="0">
              <a:solidFill>
                <a:srgbClr val="000000"/>
              </a:solidFill>
              <a:highlight>
                <a:srgbClr val="FFFFFF"/>
              </a:highlight>
            </a:endParaRPr>
          </a:p>
        </p:txBody>
      </p:sp>
      <p:sp>
        <p:nvSpPr>
          <p:cNvPr id="6" name="Title 5"/>
          <p:cNvSpPr>
            <a:spLocks noGrp="1"/>
          </p:cNvSpPr>
          <p:nvPr>
            <p:ph type="title"/>
          </p:nvPr>
        </p:nvSpPr>
        <p:spPr>
          <a:xfrm>
            <a:off x="307364" y="673331"/>
            <a:ext cx="8600807" cy="623454"/>
          </a:xfrm>
        </p:spPr>
        <p:txBody>
          <a:bodyPr/>
          <a:lstStyle/>
          <a:p>
            <a:r>
              <a:rPr lang="en-IN" b="1" dirty="0" smtClean="0"/>
              <a:t>Props</a:t>
            </a:r>
            <a:endParaRPr lang="en-US" b="1" dirty="0"/>
          </a:p>
        </p:txBody>
      </p:sp>
      <p:pic>
        <p:nvPicPr>
          <p:cNvPr id="4" name="Picture 3"/>
          <p:cNvPicPr>
            <a:picLocks noChangeAspect="1"/>
          </p:cNvPicPr>
          <p:nvPr/>
        </p:nvPicPr>
        <p:blipFill>
          <a:blip r:embed="rId2"/>
          <a:stretch>
            <a:fillRect/>
          </a:stretch>
        </p:blipFill>
        <p:spPr>
          <a:xfrm>
            <a:off x="7135317" y="163659"/>
            <a:ext cx="1774895" cy="626301"/>
          </a:xfrm>
          <a:prstGeom prst="rect">
            <a:avLst/>
          </a:prstGeom>
        </p:spPr>
      </p:pic>
    </p:spTree>
    <p:extLst>
      <p:ext uri="{BB962C8B-B14F-4D97-AF65-F5344CB8AC3E}">
        <p14:creationId xmlns:p14="http://schemas.microsoft.com/office/powerpoint/2010/main" val="113316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82600" y="1504604"/>
            <a:ext cx="8425571" cy="5097093"/>
          </a:xfrm>
        </p:spPr>
        <p:txBody>
          <a:bodyPr/>
          <a:lstStyle/>
          <a:p>
            <a:r>
              <a:rPr lang="en-IN" dirty="0">
                <a:solidFill>
                  <a:schemeClr val="accent2">
                    <a:lumMod val="50000"/>
                  </a:schemeClr>
                </a:solidFill>
              </a:rPr>
              <a:t>State is similar to </a:t>
            </a:r>
            <a:r>
              <a:rPr lang="en-IN" dirty="0">
                <a:solidFill>
                  <a:srgbClr val="000000"/>
                </a:solidFill>
              </a:rPr>
              <a:t>props</a:t>
            </a:r>
            <a:r>
              <a:rPr lang="en-IN" dirty="0">
                <a:solidFill>
                  <a:schemeClr val="accent2">
                    <a:lumMod val="50000"/>
                  </a:schemeClr>
                </a:solidFill>
              </a:rPr>
              <a:t>, but it is private and fully controlled by the component. </a:t>
            </a:r>
            <a:r>
              <a:rPr lang="en-IN" dirty="0">
                <a:solidFill>
                  <a:srgbClr val="000000"/>
                </a:solidFill>
              </a:rPr>
              <a:t>Local state </a:t>
            </a:r>
            <a:r>
              <a:rPr lang="en-IN" dirty="0">
                <a:solidFill>
                  <a:schemeClr val="accent2">
                    <a:lumMod val="50000"/>
                  </a:schemeClr>
                </a:solidFill>
              </a:rPr>
              <a:t>is a feature available only to classes.</a:t>
            </a:r>
          </a:p>
          <a:p>
            <a:r>
              <a:rPr lang="en-IN" dirty="0"/>
              <a:t>	</a:t>
            </a:r>
          </a:p>
          <a:p>
            <a:r>
              <a:rPr lang="en-IN" sz="1400" dirty="0" smtClean="0">
                <a:solidFill>
                  <a:srgbClr val="000000"/>
                </a:solidFill>
              </a:rPr>
              <a:t>	// </a:t>
            </a:r>
            <a:r>
              <a:rPr lang="en-IN" sz="1400" dirty="0">
                <a:solidFill>
                  <a:srgbClr val="000000"/>
                </a:solidFill>
              </a:rPr>
              <a:t>Fully encapsulated class component</a:t>
            </a:r>
          </a:p>
          <a:p>
            <a:r>
              <a:rPr lang="en-IN" sz="1400" dirty="0" smtClean="0">
                <a:solidFill>
                  <a:srgbClr val="000000"/>
                </a:solidFill>
              </a:rPr>
              <a:t>	class </a:t>
            </a:r>
            <a:r>
              <a:rPr lang="en-IN" sz="1400" dirty="0">
                <a:solidFill>
                  <a:srgbClr val="000000"/>
                </a:solidFill>
              </a:rPr>
              <a:t>Clock extends </a:t>
            </a:r>
            <a:r>
              <a:rPr lang="en-IN" sz="1400" dirty="0" err="1">
                <a:solidFill>
                  <a:srgbClr val="000000"/>
                </a:solidFill>
              </a:rPr>
              <a:t>React.Component</a:t>
            </a:r>
            <a:r>
              <a:rPr lang="en-IN" sz="1400" dirty="0">
                <a:solidFill>
                  <a:srgbClr val="000000"/>
                </a:solidFill>
              </a:rPr>
              <a:t> {</a:t>
            </a:r>
          </a:p>
          <a:p>
            <a:r>
              <a:rPr lang="en-IN" sz="1400" dirty="0">
                <a:solidFill>
                  <a:srgbClr val="000000"/>
                </a:solidFill>
              </a:rPr>
              <a:t>		constructor(props) {</a:t>
            </a:r>
          </a:p>
          <a:p>
            <a:r>
              <a:rPr lang="en-IN" sz="1400" dirty="0">
                <a:solidFill>
                  <a:srgbClr val="000000"/>
                </a:solidFill>
              </a:rPr>
              <a:t>			super(props);</a:t>
            </a:r>
          </a:p>
          <a:p>
            <a:r>
              <a:rPr lang="en-IN" sz="1400" dirty="0">
                <a:solidFill>
                  <a:srgbClr val="000000"/>
                </a:solidFill>
              </a:rPr>
              <a:t>			</a:t>
            </a:r>
            <a:r>
              <a:rPr lang="en-IN" sz="1400" dirty="0" err="1">
                <a:solidFill>
                  <a:srgbClr val="000000"/>
                </a:solidFill>
              </a:rPr>
              <a:t>this.state</a:t>
            </a:r>
            <a:r>
              <a:rPr lang="en-IN" sz="1400" dirty="0">
                <a:solidFill>
                  <a:srgbClr val="000000"/>
                </a:solidFill>
              </a:rPr>
              <a:t> = {date: new Date()};</a:t>
            </a:r>
          </a:p>
          <a:p>
            <a:r>
              <a:rPr lang="en-IN" sz="1400" dirty="0">
                <a:solidFill>
                  <a:srgbClr val="000000"/>
                </a:solidFill>
              </a:rPr>
              <a:t>		</a:t>
            </a:r>
            <a:r>
              <a:rPr lang="en-IN" sz="1400" dirty="0" smtClean="0">
                <a:solidFill>
                  <a:srgbClr val="000000"/>
                </a:solidFill>
              </a:rPr>
              <a:t>}</a:t>
            </a:r>
            <a:endParaRPr lang="en-IN" sz="1400" dirty="0">
              <a:solidFill>
                <a:srgbClr val="000000"/>
              </a:solidFill>
            </a:endParaRPr>
          </a:p>
          <a:p>
            <a:r>
              <a:rPr lang="en-IN" sz="1400" dirty="0">
                <a:solidFill>
                  <a:srgbClr val="000000"/>
                </a:solidFill>
              </a:rPr>
              <a:t>		render() {</a:t>
            </a:r>
          </a:p>
          <a:p>
            <a:r>
              <a:rPr lang="en-IN" sz="1400" dirty="0">
                <a:solidFill>
                  <a:srgbClr val="000000"/>
                </a:solidFill>
              </a:rPr>
              <a:t>			return (</a:t>
            </a:r>
          </a:p>
          <a:p>
            <a:r>
              <a:rPr lang="en-IN" sz="1400" dirty="0">
                <a:solidFill>
                  <a:srgbClr val="000000"/>
                </a:solidFill>
              </a:rPr>
              <a:t>			  &lt;div&gt;</a:t>
            </a:r>
          </a:p>
          <a:p>
            <a:r>
              <a:rPr lang="en-IN" sz="1400" dirty="0">
                <a:solidFill>
                  <a:srgbClr val="000000"/>
                </a:solidFill>
              </a:rPr>
              <a:t>				&lt;h1&gt;Hello, world!&lt;/h1&gt;</a:t>
            </a:r>
          </a:p>
          <a:p>
            <a:r>
              <a:rPr lang="en-IN" sz="1400" dirty="0">
                <a:solidFill>
                  <a:srgbClr val="000000"/>
                </a:solidFill>
              </a:rPr>
              <a:t>				&lt;h2&gt;It is {</a:t>
            </a:r>
            <a:r>
              <a:rPr lang="en-IN" sz="1400" dirty="0" err="1">
                <a:solidFill>
                  <a:srgbClr val="000000"/>
                </a:solidFill>
              </a:rPr>
              <a:t>this.state.date.toLocaleTimeString</a:t>
            </a:r>
            <a:r>
              <a:rPr lang="en-IN" sz="1400" dirty="0">
                <a:solidFill>
                  <a:srgbClr val="000000"/>
                </a:solidFill>
              </a:rPr>
              <a:t>()}.&lt;/h2&gt;</a:t>
            </a:r>
          </a:p>
          <a:p>
            <a:r>
              <a:rPr lang="en-IN" sz="1400" dirty="0">
                <a:solidFill>
                  <a:srgbClr val="000000"/>
                </a:solidFill>
              </a:rPr>
              <a:t>			  &lt;/div&gt;</a:t>
            </a:r>
          </a:p>
          <a:p>
            <a:r>
              <a:rPr lang="en-IN" sz="1400" dirty="0">
                <a:solidFill>
                  <a:srgbClr val="000000"/>
                </a:solidFill>
              </a:rPr>
              <a:t>			);</a:t>
            </a:r>
          </a:p>
          <a:p>
            <a:r>
              <a:rPr lang="en-IN" sz="1400" dirty="0">
                <a:solidFill>
                  <a:srgbClr val="000000"/>
                </a:solidFill>
              </a:rPr>
              <a:t>		}</a:t>
            </a:r>
          </a:p>
          <a:p>
            <a:r>
              <a:rPr lang="en-IN" sz="1400" dirty="0">
                <a:solidFill>
                  <a:srgbClr val="000000"/>
                </a:solidFill>
              </a:rPr>
              <a:t>	</a:t>
            </a:r>
            <a:r>
              <a:rPr lang="en-IN" sz="1400" dirty="0" smtClean="0">
                <a:solidFill>
                  <a:srgbClr val="000000"/>
                </a:solidFill>
              </a:rPr>
              <a:t>}</a:t>
            </a:r>
            <a:endParaRPr lang="en-IN" sz="1400" dirty="0">
              <a:solidFill>
                <a:srgbClr val="000000"/>
              </a:solidFill>
            </a:endParaRPr>
          </a:p>
          <a:p>
            <a:r>
              <a:rPr lang="en-IN" sz="1400" dirty="0">
                <a:solidFill>
                  <a:srgbClr val="000000"/>
                </a:solidFill>
              </a:rPr>
              <a:t>	</a:t>
            </a:r>
            <a:r>
              <a:rPr lang="en-IN" sz="1400" dirty="0" err="1">
                <a:solidFill>
                  <a:srgbClr val="000000"/>
                </a:solidFill>
              </a:rPr>
              <a:t>ReactDOM.render</a:t>
            </a:r>
            <a:r>
              <a:rPr lang="en-IN" sz="1400" dirty="0" smtClean="0">
                <a:solidFill>
                  <a:srgbClr val="000000"/>
                </a:solidFill>
              </a:rPr>
              <a:t>(&lt;</a:t>
            </a:r>
            <a:r>
              <a:rPr lang="en-IN" sz="1400" dirty="0">
                <a:solidFill>
                  <a:srgbClr val="000000"/>
                </a:solidFill>
              </a:rPr>
              <a:t>Clock </a:t>
            </a:r>
            <a:r>
              <a:rPr lang="en-IN" sz="1400" dirty="0" smtClean="0">
                <a:solidFill>
                  <a:srgbClr val="000000"/>
                </a:solidFill>
              </a:rPr>
              <a:t>/&gt;,</a:t>
            </a:r>
            <a:r>
              <a:rPr lang="en-IN" sz="1400" dirty="0" err="1" smtClean="0">
                <a:solidFill>
                  <a:srgbClr val="000000"/>
                </a:solidFill>
              </a:rPr>
              <a:t>document.getElementById</a:t>
            </a:r>
            <a:r>
              <a:rPr lang="en-IN" sz="1400" dirty="0">
                <a:solidFill>
                  <a:srgbClr val="000000"/>
                </a:solidFill>
              </a:rPr>
              <a:t>('root</a:t>
            </a:r>
            <a:r>
              <a:rPr lang="en-IN" sz="1400" dirty="0" smtClean="0">
                <a:solidFill>
                  <a:srgbClr val="000000"/>
                </a:solidFill>
              </a:rPr>
              <a:t>'));</a:t>
            </a:r>
            <a:endParaRPr lang="en-IN" sz="1400" dirty="0" smtClean="0">
              <a:solidFill>
                <a:srgbClr val="000000"/>
              </a:solidFill>
              <a:highlight>
                <a:srgbClr val="FFFFFF"/>
              </a:highlight>
            </a:endParaRPr>
          </a:p>
        </p:txBody>
      </p:sp>
      <p:sp>
        <p:nvSpPr>
          <p:cNvPr id="6" name="Title 5"/>
          <p:cNvSpPr>
            <a:spLocks noGrp="1"/>
          </p:cNvSpPr>
          <p:nvPr>
            <p:ph type="title"/>
          </p:nvPr>
        </p:nvSpPr>
        <p:spPr>
          <a:xfrm>
            <a:off x="307364" y="673331"/>
            <a:ext cx="8600807" cy="623454"/>
          </a:xfrm>
        </p:spPr>
        <p:txBody>
          <a:bodyPr/>
          <a:lstStyle/>
          <a:p>
            <a:r>
              <a:rPr lang="en-US" b="1" dirty="0"/>
              <a:t>State and Lifecycle</a:t>
            </a:r>
            <a:endParaRPr lang="en-US" b="1" dirty="0"/>
          </a:p>
        </p:txBody>
      </p:sp>
      <p:pic>
        <p:nvPicPr>
          <p:cNvPr id="4" name="Picture 3"/>
          <p:cNvPicPr>
            <a:picLocks noChangeAspect="1"/>
          </p:cNvPicPr>
          <p:nvPr/>
        </p:nvPicPr>
        <p:blipFill>
          <a:blip r:embed="rId2"/>
          <a:stretch>
            <a:fillRect/>
          </a:stretch>
        </p:blipFill>
        <p:spPr>
          <a:xfrm>
            <a:off x="7135317" y="163659"/>
            <a:ext cx="1774895" cy="626301"/>
          </a:xfrm>
          <a:prstGeom prst="rect">
            <a:avLst/>
          </a:prstGeom>
        </p:spPr>
      </p:pic>
    </p:spTree>
    <p:extLst>
      <p:ext uri="{BB962C8B-B14F-4D97-AF65-F5344CB8AC3E}">
        <p14:creationId xmlns:p14="http://schemas.microsoft.com/office/powerpoint/2010/main" val="3420536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82600" y="1504604"/>
            <a:ext cx="8425571" cy="5121715"/>
          </a:xfrm>
        </p:spPr>
        <p:txBody>
          <a:bodyPr/>
          <a:lstStyle/>
          <a:p>
            <a:r>
              <a:rPr lang="en-IN" dirty="0" smtClean="0"/>
              <a:t>1</a:t>
            </a:r>
            <a:r>
              <a:rPr lang="en-IN" dirty="0"/>
              <a:t>. </a:t>
            </a:r>
            <a:r>
              <a:rPr lang="en-IN" dirty="0" err="1" smtClean="0">
                <a:solidFill>
                  <a:srgbClr val="000000"/>
                </a:solidFill>
              </a:rPr>
              <a:t>ComponentWillMount</a:t>
            </a:r>
            <a:r>
              <a:rPr lang="en-IN" dirty="0" smtClean="0"/>
              <a:t> </a:t>
            </a:r>
            <a:r>
              <a:rPr lang="en-IN" dirty="0"/>
              <a:t>- </a:t>
            </a:r>
            <a:r>
              <a:rPr lang="en-IN" dirty="0">
                <a:solidFill>
                  <a:schemeClr val="accent2">
                    <a:lumMod val="50000"/>
                  </a:schemeClr>
                </a:solidFill>
              </a:rPr>
              <a:t>Immediately before initial render </a:t>
            </a:r>
          </a:p>
          <a:p>
            <a:r>
              <a:rPr lang="en-IN" dirty="0" smtClean="0"/>
              <a:t>2</a:t>
            </a:r>
            <a:r>
              <a:rPr lang="en-IN" dirty="0"/>
              <a:t>. </a:t>
            </a:r>
            <a:r>
              <a:rPr lang="en-IN" dirty="0" err="1" smtClean="0">
                <a:solidFill>
                  <a:srgbClr val="000000"/>
                </a:solidFill>
              </a:rPr>
              <a:t>ComponentDidMount</a:t>
            </a:r>
            <a:r>
              <a:rPr lang="en-IN" dirty="0" smtClean="0"/>
              <a:t> </a:t>
            </a:r>
            <a:r>
              <a:rPr lang="en-IN" dirty="0"/>
              <a:t>- </a:t>
            </a:r>
            <a:r>
              <a:rPr lang="en-IN" dirty="0">
                <a:solidFill>
                  <a:schemeClr val="accent2">
                    <a:lumMod val="50000"/>
                  </a:schemeClr>
                </a:solidFill>
              </a:rPr>
              <a:t>Immediately after initial rendering</a:t>
            </a:r>
          </a:p>
          <a:p>
            <a:r>
              <a:rPr lang="en-IN" dirty="0" smtClean="0"/>
              <a:t>3</a:t>
            </a:r>
            <a:r>
              <a:rPr lang="en-IN" dirty="0"/>
              <a:t>. </a:t>
            </a:r>
            <a:r>
              <a:rPr lang="en-IN" dirty="0" err="1">
                <a:solidFill>
                  <a:srgbClr val="000000"/>
                </a:solidFill>
              </a:rPr>
              <a:t>ComponentWillReceiveProps</a:t>
            </a:r>
            <a:r>
              <a:rPr lang="en-IN" dirty="0"/>
              <a:t> - </a:t>
            </a:r>
            <a:r>
              <a:rPr lang="en-IN" dirty="0">
                <a:solidFill>
                  <a:schemeClr val="accent2">
                    <a:lumMod val="50000"/>
                  </a:schemeClr>
                </a:solidFill>
              </a:rPr>
              <a:t>When component receive </a:t>
            </a:r>
            <a:r>
              <a:rPr lang="en-IN" dirty="0" smtClean="0">
                <a:solidFill>
                  <a:schemeClr val="accent2">
                    <a:lumMod val="50000"/>
                  </a:schemeClr>
                </a:solidFill>
              </a:rPr>
              <a:t>props</a:t>
            </a:r>
            <a:endParaRPr lang="en-IN" dirty="0">
              <a:solidFill>
                <a:schemeClr val="accent2">
                  <a:lumMod val="50000"/>
                </a:schemeClr>
              </a:solidFill>
            </a:endParaRPr>
          </a:p>
          <a:p>
            <a:r>
              <a:rPr lang="en-IN" dirty="0" smtClean="0"/>
              <a:t>4</a:t>
            </a:r>
            <a:r>
              <a:rPr lang="en-IN" dirty="0"/>
              <a:t>. </a:t>
            </a:r>
            <a:r>
              <a:rPr lang="en-IN" dirty="0" err="1" smtClean="0">
                <a:solidFill>
                  <a:srgbClr val="000000"/>
                </a:solidFill>
              </a:rPr>
              <a:t>ShouldComponentUpdate</a:t>
            </a:r>
            <a:r>
              <a:rPr lang="en-IN" dirty="0" smtClean="0"/>
              <a:t> </a:t>
            </a:r>
            <a:r>
              <a:rPr lang="en-IN" dirty="0"/>
              <a:t>- </a:t>
            </a:r>
            <a:r>
              <a:rPr lang="en-IN" dirty="0">
                <a:solidFill>
                  <a:schemeClr val="accent2">
                    <a:lumMod val="50000"/>
                  </a:schemeClr>
                </a:solidFill>
              </a:rPr>
              <a:t>Before rendering after component receives new props or state - returns true/false can prevent </a:t>
            </a:r>
            <a:r>
              <a:rPr lang="en-IN" dirty="0" smtClean="0">
                <a:solidFill>
                  <a:schemeClr val="accent2">
                    <a:lumMod val="50000"/>
                  </a:schemeClr>
                </a:solidFill>
              </a:rPr>
              <a:t>rendering</a:t>
            </a:r>
          </a:p>
          <a:p>
            <a:endParaRPr lang="en-IN" dirty="0">
              <a:solidFill>
                <a:schemeClr val="accent2">
                  <a:lumMod val="50000"/>
                </a:schemeClr>
              </a:solidFill>
            </a:endParaRPr>
          </a:p>
          <a:p>
            <a:r>
              <a:rPr lang="en-IN" dirty="0" smtClean="0"/>
              <a:t>5</a:t>
            </a:r>
            <a:r>
              <a:rPr lang="en-IN" dirty="0"/>
              <a:t>. </a:t>
            </a:r>
            <a:r>
              <a:rPr lang="en-IN" dirty="0" err="1" smtClean="0">
                <a:solidFill>
                  <a:srgbClr val="000000"/>
                </a:solidFill>
              </a:rPr>
              <a:t>ComponentWillUpdate</a:t>
            </a:r>
            <a:r>
              <a:rPr lang="en-IN" dirty="0" smtClean="0"/>
              <a:t> </a:t>
            </a:r>
            <a:r>
              <a:rPr lang="en-IN" dirty="0"/>
              <a:t>- </a:t>
            </a:r>
            <a:r>
              <a:rPr lang="en-IN" dirty="0">
                <a:solidFill>
                  <a:schemeClr val="accent2">
                    <a:lumMod val="50000"/>
                  </a:schemeClr>
                </a:solidFill>
              </a:rPr>
              <a:t>Before rendering after component receives new props or </a:t>
            </a:r>
            <a:r>
              <a:rPr lang="en-IN" dirty="0" smtClean="0">
                <a:solidFill>
                  <a:schemeClr val="accent2">
                    <a:lumMod val="50000"/>
                  </a:schemeClr>
                </a:solidFill>
              </a:rPr>
              <a:t>state</a:t>
            </a:r>
          </a:p>
          <a:p>
            <a:endParaRPr lang="en-IN" dirty="0">
              <a:solidFill>
                <a:schemeClr val="accent2">
                  <a:lumMod val="50000"/>
                </a:schemeClr>
              </a:solidFill>
            </a:endParaRPr>
          </a:p>
          <a:p>
            <a:r>
              <a:rPr lang="en-IN" dirty="0" smtClean="0"/>
              <a:t>6</a:t>
            </a:r>
            <a:r>
              <a:rPr lang="en-IN" dirty="0"/>
              <a:t>. </a:t>
            </a:r>
            <a:r>
              <a:rPr lang="en-IN" dirty="0" err="1" smtClean="0">
                <a:solidFill>
                  <a:srgbClr val="000000"/>
                </a:solidFill>
              </a:rPr>
              <a:t>ComponentDidUpdate</a:t>
            </a:r>
            <a:r>
              <a:rPr lang="en-IN" dirty="0" smtClean="0"/>
              <a:t> </a:t>
            </a:r>
            <a:r>
              <a:rPr lang="en-IN" dirty="0"/>
              <a:t>- </a:t>
            </a:r>
            <a:r>
              <a:rPr lang="en-IN" dirty="0">
                <a:solidFill>
                  <a:schemeClr val="accent2">
                    <a:lumMod val="50000"/>
                  </a:schemeClr>
                </a:solidFill>
              </a:rPr>
              <a:t>After components updates are flushed to </a:t>
            </a:r>
            <a:r>
              <a:rPr lang="en-IN" dirty="0" smtClean="0">
                <a:solidFill>
                  <a:schemeClr val="accent2">
                    <a:lumMod val="50000"/>
                  </a:schemeClr>
                </a:solidFill>
              </a:rPr>
              <a:t>DOM</a:t>
            </a:r>
          </a:p>
          <a:p>
            <a:endParaRPr lang="en-IN" dirty="0">
              <a:solidFill>
                <a:schemeClr val="accent2">
                  <a:lumMod val="50000"/>
                </a:schemeClr>
              </a:solidFill>
            </a:endParaRPr>
          </a:p>
          <a:p>
            <a:r>
              <a:rPr lang="en-IN" dirty="0" smtClean="0"/>
              <a:t>7</a:t>
            </a:r>
            <a:r>
              <a:rPr lang="en-IN" dirty="0"/>
              <a:t>. </a:t>
            </a:r>
            <a:r>
              <a:rPr lang="en-IN" dirty="0" err="1" smtClean="0">
                <a:solidFill>
                  <a:srgbClr val="000000"/>
                </a:solidFill>
              </a:rPr>
              <a:t>ComponentWillUnMount</a:t>
            </a:r>
            <a:r>
              <a:rPr lang="en-IN" dirty="0" smtClean="0"/>
              <a:t> </a:t>
            </a:r>
            <a:r>
              <a:rPr lang="en-IN" dirty="0"/>
              <a:t>- </a:t>
            </a:r>
            <a:r>
              <a:rPr lang="en-IN" dirty="0">
                <a:solidFill>
                  <a:schemeClr val="accent2">
                    <a:lumMod val="50000"/>
                  </a:schemeClr>
                </a:solidFill>
              </a:rPr>
              <a:t>Immediately before removing component from DOM</a:t>
            </a:r>
            <a:endParaRPr lang="en-IN" dirty="0" smtClean="0">
              <a:solidFill>
                <a:schemeClr val="accent2">
                  <a:lumMod val="50000"/>
                </a:schemeClr>
              </a:solidFill>
              <a:highlight>
                <a:srgbClr val="FFFFFF"/>
              </a:highlight>
            </a:endParaRPr>
          </a:p>
        </p:txBody>
      </p:sp>
      <p:sp>
        <p:nvSpPr>
          <p:cNvPr id="6" name="Title 5"/>
          <p:cNvSpPr>
            <a:spLocks noGrp="1"/>
          </p:cNvSpPr>
          <p:nvPr>
            <p:ph type="title"/>
          </p:nvPr>
        </p:nvSpPr>
        <p:spPr>
          <a:xfrm>
            <a:off x="307364" y="673331"/>
            <a:ext cx="8600807" cy="623454"/>
          </a:xfrm>
        </p:spPr>
        <p:txBody>
          <a:bodyPr/>
          <a:lstStyle/>
          <a:p>
            <a:r>
              <a:rPr lang="en-IN" b="1" dirty="0"/>
              <a:t>Lifecycle Hooks React</a:t>
            </a:r>
            <a:endParaRPr lang="en-US" b="1" dirty="0"/>
          </a:p>
        </p:txBody>
      </p:sp>
      <p:pic>
        <p:nvPicPr>
          <p:cNvPr id="4" name="Picture 3"/>
          <p:cNvPicPr>
            <a:picLocks noChangeAspect="1"/>
          </p:cNvPicPr>
          <p:nvPr/>
        </p:nvPicPr>
        <p:blipFill>
          <a:blip r:embed="rId2"/>
          <a:stretch>
            <a:fillRect/>
          </a:stretch>
        </p:blipFill>
        <p:spPr>
          <a:xfrm>
            <a:off x="7135317" y="163659"/>
            <a:ext cx="1774895" cy="626301"/>
          </a:xfrm>
          <a:prstGeom prst="rect">
            <a:avLst/>
          </a:prstGeom>
        </p:spPr>
      </p:pic>
    </p:spTree>
    <p:extLst>
      <p:ext uri="{BB962C8B-B14F-4D97-AF65-F5344CB8AC3E}">
        <p14:creationId xmlns:p14="http://schemas.microsoft.com/office/powerpoint/2010/main" val="241090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itles &amp; Breakers">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Generic Content">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1058</Words>
  <Application>Microsoft Office PowerPoint</Application>
  <PresentationFormat>On-screen Show (4:3)</PresentationFormat>
  <Paragraphs>270</Paragraphs>
  <Slides>20</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Consolas</vt:lpstr>
      <vt:lpstr>Segoe</vt:lpstr>
      <vt:lpstr>Segoe UI</vt:lpstr>
      <vt:lpstr>Segoe UI Light</vt:lpstr>
      <vt:lpstr>Segoe ui light (Headings)</vt:lpstr>
      <vt:lpstr>Segoe UI Semibold</vt:lpstr>
      <vt:lpstr>Wingdings</vt:lpstr>
      <vt:lpstr>Titles &amp; Breakers</vt:lpstr>
      <vt:lpstr>Generic Content</vt:lpstr>
      <vt:lpstr>React Js </vt:lpstr>
      <vt:lpstr>PowerPoint Presentation</vt:lpstr>
      <vt:lpstr>Introduction JSX</vt:lpstr>
      <vt:lpstr>JSX Example</vt:lpstr>
      <vt:lpstr>Rendering Elements</vt:lpstr>
      <vt:lpstr>Components and Props</vt:lpstr>
      <vt:lpstr>Props</vt:lpstr>
      <vt:lpstr>State and Lifecycle</vt:lpstr>
      <vt:lpstr>Lifecycle Hooks React</vt:lpstr>
      <vt:lpstr>Closer Look on Hooks</vt:lpstr>
      <vt:lpstr>Quick Recap on Methods Called</vt:lpstr>
      <vt:lpstr>Three Things about State</vt:lpstr>
      <vt:lpstr>Async Update Example</vt:lpstr>
      <vt:lpstr>Three Things about State Cont.</vt:lpstr>
      <vt:lpstr>Three Things about State Cont.</vt:lpstr>
      <vt:lpstr>Handling Events</vt:lpstr>
      <vt:lpstr>Handling Events Cont. Example</vt:lpstr>
      <vt:lpstr>Conditional Rendering</vt:lpstr>
      <vt:lpstr>Other Stuffs </vt:lpstr>
      <vt:lpstr>Questions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2014-11-11T16:54:11Z</dcterms:created>
  <dcterms:modified xsi:type="dcterms:W3CDTF">2018-07-12T06:49:08Z</dcterms:modified>
</cp:coreProperties>
</file>