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0eb63d6e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0eb63d6e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0eb63d6e7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0eb63d6e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0eb63d6e7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0eb63d6e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0eb63d6e7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0eb63d6e7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Developing our own Real Time Operating System - RTOS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Presenter - Kush Mishra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How this series is structured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Required Software and </a:t>
            </a:r>
            <a:r>
              <a:rPr lang="en-GB"/>
              <a:t>Documents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What MCU and IDE we’ll be using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Introduction to RTOS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Required Concepts with explanation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Getting started with hands on - Developing drivers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Developing RTOS with Round Robin Scheduler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Developing RTOS with Cooperative Scheduler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Developing RTOS with Periodic Scheduler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this series is structured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2548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Session 1</a:t>
            </a:r>
            <a:r>
              <a:rPr lang="en-GB"/>
              <a:t> - We will discuss about the </a:t>
            </a:r>
            <a:r>
              <a:rPr lang="en-GB"/>
              <a:t>Required Software and Documents and What MCU and IDE we’ll be using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Session 2</a:t>
            </a:r>
            <a:r>
              <a:rPr lang="en-GB"/>
              <a:t> - </a:t>
            </a:r>
            <a:r>
              <a:rPr lang="en-GB"/>
              <a:t>Introduction to RTOS , Required Concepts with explanation, Getting started with hands on - Developing drivers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Session 3</a:t>
            </a:r>
            <a:r>
              <a:rPr lang="en-GB"/>
              <a:t> - Developing RTOS with Round Robin Scheduler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Session 4</a:t>
            </a:r>
            <a:r>
              <a:rPr lang="en-GB"/>
              <a:t> - Developing RTOS with Cooperative  Scheduler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Session 5</a:t>
            </a:r>
            <a:r>
              <a:rPr lang="en-GB"/>
              <a:t> - Developing RTOS with Periodic Scheduler &amp; Conclusion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Required Software and Documents</a:t>
            </a:r>
            <a:br>
              <a:rPr lang="en-GB"/>
            </a:br>
            <a:r>
              <a:rPr lang="en-GB"/>
              <a:t>What MCU and IDE we’ll be using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3664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STM32F411 MicroController Unit (MCU) - based on Arm Cortex-M4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Nucleo-F411RE Development 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User/Reference Manual &amp; Datasheet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STM32Cube IDE - other IDE’s also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Required Library - CMSIS - consists of all details of registers in human readable format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RTOS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a Real Time Operating System?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