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illPay_Logo_Resize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2235" y="1892935"/>
            <a:ext cx="4170680" cy="9531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D700"/>
                </a:solidFill>
              </a:defRPr>
            </a:pPr>
            <a:r>
              <a:t>Revolutionising Digital </a:t>
            </a:r>
          </a:p>
          <a:p>
            <a:pPr>
              <a:defRPr sz="2800" b="1">
                <a:solidFill>
                  <a:srgbClr val="FFD700"/>
                </a:solidFill>
              </a:defRPr>
            </a:pPr>
            <a:r>
              <a:t>Bill Payments with 0% Fees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4765" y="33401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Presented by: Nilesh Mishra</a:t>
            </a:r>
            <a:br/>
            <a:r>
              <a:t>Founder of BillPay Coin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120" y="1041400"/>
            <a:ext cx="743585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What's Broken with Current Bill Payment Apps?</a:t>
            </a:r>
            <a:endParaRPr lang="en-US" altLang="en-US"/>
          </a:p>
          <a:p>
            <a:r>
              <a:rPr lang="zh-CN" altLang="en-US"/>
              <a:t>🔴</a:t>
            </a:r>
            <a:r>
              <a:rPr lang="en-US" altLang="en-US"/>
              <a:t> Hidden Charges on “Free” Platforms:</a:t>
            </a:r>
            <a:endParaRPr lang="en-US" altLang="en-US"/>
          </a:p>
          <a:p>
            <a:r>
              <a:rPr lang="en-US" altLang="en-US"/>
              <a:t>Apps like CRED, MobiKwik, Paytm, PhonePe claim to offer 0% fee on credit card bill payments,</a:t>
            </a:r>
            <a:endParaRPr lang="en-US" altLang="en-US"/>
          </a:p>
          <a:p>
            <a:r>
              <a:rPr lang="en-US" altLang="en-US"/>
              <a:t>but in reality they charge 1–2% via: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Payment gateway fees (on credit card to wallet)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Convenience or “processing” charges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Hidden deductions on cashback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🔴</a:t>
            </a:r>
            <a:r>
              <a:rPr lang="en-US" altLang="en-US"/>
              <a:t> $30–$70 Lost Per User Every Year:</a:t>
            </a:r>
            <a:endParaRPr lang="en-US" altLang="en-US"/>
          </a:p>
          <a:p>
            <a:r>
              <a:rPr lang="en-US" altLang="en-US"/>
              <a:t>On average, each active user unknowingly loses ₹2,000–₹6,000 per year in extra fees.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That’s ₹20,000 crore+ drained every year from users across India.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🔴</a:t>
            </a:r>
            <a:r>
              <a:rPr lang="en-US" altLang="en-US"/>
              <a:t> 90 Million+ Users = High Frustration:</a:t>
            </a:r>
            <a:endParaRPr lang="en-US" altLang="en-US"/>
          </a:p>
          <a:p>
            <a:r>
              <a:rPr lang="en-US" altLang="en-US"/>
              <a:t>India has 90M+ credit card users, most of whom are: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unaware of the hidden fees,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frustrated with complex bill payment workflows,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looking for transparent, low-cost alternatives.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Vibha Mishra</cp:lastModifiedBy>
  <cp:revision>3</cp:revision>
  <dcterms:created xsi:type="dcterms:W3CDTF">2013-01-27T09:14:00Z</dcterms:created>
  <dcterms:modified xsi:type="dcterms:W3CDTF">2025-07-17T14:43:12Z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4F8BA039855D445C9A0AB20FA88B5066_12</vt:lpwstr>
  </property>
  <property fmtid="{D5CDD505-2E9C-101B-9397-08002B2CF9AE}" pid="3" name="KSOProductBuildVer">
    <vt:lpwstr>1033-12.2.0.21931</vt:lpwstr>
  </property>
</Properties>
</file>