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86" r:id="rId4"/>
    <p:sldId id="284" r:id="rId5"/>
    <p:sldId id="268" r:id="rId6"/>
    <p:sldId id="298" r:id="rId7"/>
    <p:sldId id="288" r:id="rId8"/>
    <p:sldId id="287" r:id="rId9"/>
    <p:sldId id="290" r:id="rId10"/>
    <p:sldId id="299" r:id="rId11"/>
    <p:sldId id="300" r:id="rId12"/>
    <p:sldId id="301" r:id="rId13"/>
    <p:sldId id="302" r:id="rId14"/>
    <p:sldId id="29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6288-F5AC-40E9-9FFD-189CFFE4C0D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A171-C645-4805-BF52-9DE93A23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C671-027D-4C57-B934-B6B9C7845CCB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4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9CB-B8FA-4382-B3F8-03FB6338A050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0D16-D785-41E7-B340-A9CC5F4CDD69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AAFB-E12D-4F59-8B75-CBBA13BC574D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0906-F19D-4D11-B41F-2EB7124F810C}" type="datetime1">
              <a:rPr lang="en-US" smtClean="0"/>
              <a:t>11/22/2023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BAA-46FE-4313-9295-4AB23A53D75D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DB1-D557-447E-BF4A-B7855DBC8D1E}" type="datetime1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57B8-EC7A-4D0C-A7BE-275F6781B0CB}" type="datetime1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5193-431B-4259-AC48-A8CC7245A6DC}" type="datetime1">
              <a:rPr lang="en-US" smtClean="0"/>
              <a:t>11/22/2023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4172AF-9017-406A-A8A2-CB5C7E63605C}" type="datetime1">
              <a:rPr lang="en-US" smtClean="0"/>
              <a:t>11/22/2023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413D7B-8C13-4447-B8C2-5F9A737ED379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B7899CB-45D2-457A-81D9-9505B69F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gho.ca/opengl/gl_sphere.html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A02-35F0-458B-A60E-002CA169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6" y="1482654"/>
            <a:ext cx="11780668" cy="1645920"/>
          </a:xfrm>
        </p:spPr>
        <p:txBody>
          <a:bodyPr>
            <a:normAutofit/>
          </a:bodyPr>
          <a:lstStyle/>
          <a:p>
            <a: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Fruit Ninja </a:t>
            </a:r>
            <a:b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modern </a:t>
            </a:r>
            <a:r>
              <a:rPr lang="en-US" sz="35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en-US" sz="3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(3.3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F44E-D7A4-4187-9BB0-8DAD5C22F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561" y="4352543"/>
            <a:ext cx="7554897" cy="1645919"/>
          </a:xfrm>
        </p:spPr>
        <p:txBody>
          <a:bodyPr>
            <a:noAutofit/>
          </a:bodyPr>
          <a:lstStyle/>
          <a:p>
            <a:r>
              <a:rPr lang="en-US" sz="25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Shoriful Islam</a:t>
            </a:r>
          </a:p>
          <a:p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1807082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9503-F427-4ED0-B835-C886E9B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CDA6-9D46-458A-AE28-CF4A9C9998E7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6DCAB-EADD-43C8-9492-4911A591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572000" y="5746605"/>
            <a:ext cx="4100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Curved Vase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A74580-E99C-45F2-A4F5-DA43E827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59825"/>
            <a:ext cx="2479311" cy="30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998127" y="5043813"/>
            <a:ext cx="363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5716E-2159-43E3-B8AE-D964687D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95" y="2724149"/>
            <a:ext cx="5560009" cy="17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9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370572" y="6033721"/>
            <a:ext cx="363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Game 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604B4-4D12-494A-AD9A-FA5F55FE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32" y="2112181"/>
            <a:ext cx="5130886" cy="38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4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85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022214"/>
            <a:ext cx="7729728" cy="2813571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handling all the logical features and dynamicity the project is successfully executed.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gameplay is smooth and the user experience is satisfying.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https://learnopengl.com/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linkClick r:id="rId3"/>
              </a:rPr>
              <a:t>https://www.songho.ca/opengl/gl_sphere.html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A1B7C-6763-4486-94EA-2357922A1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E5109-EA0A-4417-9A1B-1E207DB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FB0A-2B68-4DEF-9544-4C3348B27B72}" type="datetime1">
              <a:rPr lang="en-US" smtClean="0"/>
              <a:t>11/22/2023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2B969-E1B1-4F17-A933-C72BD4A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Controls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85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6903"/>
            <a:ext cx="9095501" cy="1074587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 3.3 is used to simulate the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 Ninja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game.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objects that are created in this project are as below –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E3689-AAD9-0B8F-5426-D284AE95468E}"/>
              </a:ext>
            </a:extLst>
          </p:cNvPr>
          <p:cNvSpPr txBox="1"/>
          <p:nvPr/>
        </p:nvSpPr>
        <p:spPr>
          <a:xfrm>
            <a:off x="2471622" y="3161490"/>
            <a:ext cx="7489241" cy="290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Untextured Cube (Wall, Knife)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Textured Cube (Floor, Score, Game Over Screen)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Untextured Sphere (Life)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Textured Sphere (Fruit)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Textured Curved Object (Flower Vase) 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775D-6C3E-43F7-BA13-E6C7EF25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Controls(View)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E41D-0FC5-480B-9FD2-EE1E2080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018744" cy="3579876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W: Camera Forward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S: Camera Backward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A: Camera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D: Camera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UP:  Knife up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LEFT: Knife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DOWN: Knife down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RIGHT: Knife right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8D51-08EB-438C-9CC7-C3F9B3B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BE6-06BE-49F3-AB62-706950698BCD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BD77-F69C-4ABD-A756-E34882E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81309-930F-481F-96F1-B101501E8101}"/>
              </a:ext>
            </a:extLst>
          </p:cNvPr>
          <p:cNvSpPr txBox="1">
            <a:spLocks/>
          </p:cNvSpPr>
          <p:nvPr/>
        </p:nvSpPr>
        <p:spPr>
          <a:xfrm>
            <a:off x="6249881" y="2645122"/>
            <a:ext cx="3542190" cy="3593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C:  Pitch up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X: Pitch down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Y:  Yaw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U: Yaw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Q:  Roll left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E:  Roll right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K:  Game Restart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G: Move the Knife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3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326482" y="6286076"/>
            <a:ext cx="312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Game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3A3E0-C736-442D-9280-2DA36ADE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84" y="1940971"/>
            <a:ext cx="5723739" cy="42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930163" y="5563431"/>
            <a:ext cx="169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Fruit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A210F-53D5-44F5-9335-13FAC442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25" y="2364181"/>
            <a:ext cx="3307857" cy="29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972869" y="5943600"/>
            <a:ext cx="284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Knife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9BC9B-A4DC-46CE-8648-24551B91E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8" y="1855196"/>
            <a:ext cx="5518303" cy="40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602262" y="6308085"/>
            <a:ext cx="307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Cutting Fruit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D8A2F-1BCA-48E0-A8F9-711A7A1E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25" y="1980271"/>
            <a:ext cx="5780150" cy="4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05B-B300-4BAA-A734-96BA3123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4224"/>
            <a:ext cx="7729728" cy="118872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36-2667-4365-8885-E3CF71D1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8752"/>
            <a:ext cx="7729728" cy="4419248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5769-6780-449F-B729-B55E9EC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0E4F-B9C1-45D3-ACDA-41A8334FB248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781B-C69E-4919-A5A5-EA9FAC8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99CB-45D2-457A-81D9-9505B69F22B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A03C8-3149-40A2-9CFF-02F99EAF2B7F}"/>
              </a:ext>
            </a:extLst>
          </p:cNvPr>
          <p:cNvSpPr txBox="1"/>
          <p:nvPr/>
        </p:nvSpPr>
        <p:spPr>
          <a:xfrm>
            <a:off x="4572000" y="5746605"/>
            <a:ext cx="4100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Life remaining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99ACA-02C7-46D8-95F7-3C8B80FB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06" y="2044175"/>
            <a:ext cx="4623787" cy="34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08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819</TotalTime>
  <Words>320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Parcel</vt:lpstr>
      <vt:lpstr>Fruit Ninja  using modern opengl (3.3)</vt:lpstr>
      <vt:lpstr>Outlines</vt:lpstr>
      <vt:lpstr>Introduction</vt:lpstr>
      <vt:lpstr>Key Controls(View)</vt:lpstr>
      <vt:lpstr>Features</vt:lpstr>
      <vt:lpstr>Features</vt:lpstr>
      <vt:lpstr>Features (Contd.)</vt:lpstr>
      <vt:lpstr>Features (Contd.)</vt:lpstr>
      <vt:lpstr>Features (Contd.)</vt:lpstr>
      <vt:lpstr>Features (Contd.)</vt:lpstr>
      <vt:lpstr>Features (Contd.)</vt:lpstr>
      <vt:lpstr>Features (Contd.)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Khulna University of Engineering &amp; Technology (KUET)</dc:title>
  <dc:creator>Nur Mohammed Mehedy</dc:creator>
  <cp:lastModifiedBy>User</cp:lastModifiedBy>
  <cp:revision>81</cp:revision>
  <dcterms:created xsi:type="dcterms:W3CDTF">2023-05-10T02:42:53Z</dcterms:created>
  <dcterms:modified xsi:type="dcterms:W3CDTF">2023-11-22T05:10:15Z</dcterms:modified>
</cp:coreProperties>
</file>